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1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62" r:id="rId19"/>
    <p:sldId id="263" r:id="rId20"/>
    <p:sldId id="264" r:id="rId21"/>
    <p:sldId id="265" r:id="rId22"/>
    <p:sldId id="26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Rosidae</a:t>
            </a:r>
            <a:r>
              <a:rPr lang="en-US" sz="4400" i="1"/>
              <a:t> (1)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2D92107-4F18-4C5E-8D1D-48E375621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9841" r="29078" b="14509"/>
          <a:stretch/>
        </p:blipFill>
        <p:spPr>
          <a:xfrm rot="5400000">
            <a:off x="412458" y="579762"/>
            <a:ext cx="6108973" cy="563038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43CABD3-9D84-4785-9530-C3E874FA7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4" t="4736" r="3972" b="65760"/>
          <a:stretch/>
        </p:blipFill>
        <p:spPr>
          <a:xfrm rot="5400000">
            <a:off x="6500415" y="1850595"/>
            <a:ext cx="3837748" cy="36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9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BA111C8-6056-4C6D-9F90-614C51FF5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9653" r="25957" b="9401"/>
          <a:stretch/>
        </p:blipFill>
        <p:spPr>
          <a:xfrm rot="5400000">
            <a:off x="445994" y="643503"/>
            <a:ext cx="6245157" cy="563908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639802-8A4C-486B-AD2B-0EAF1CD34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0" t="2277" r="3972" b="63302"/>
          <a:stretch/>
        </p:blipFill>
        <p:spPr>
          <a:xfrm rot="5400000">
            <a:off x="7094490" y="1816046"/>
            <a:ext cx="3346314" cy="40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7AC101-2D63-4755-9DF8-42A2B2264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14697" r="28632" b="31978"/>
          <a:stretch/>
        </p:blipFill>
        <p:spPr>
          <a:xfrm rot="5400000">
            <a:off x="-578642" y="1610085"/>
            <a:ext cx="6303213" cy="364787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62E2481-A68E-4429-9B43-264721FB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7" t="57313" r="2836" b="4673"/>
          <a:stretch/>
        </p:blipFill>
        <p:spPr>
          <a:xfrm rot="5400000">
            <a:off x="5499756" y="1384958"/>
            <a:ext cx="3397421" cy="45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A3E0B8-D538-4115-8A0A-0AA60015A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0788" r="32198" b="6753"/>
          <a:stretch/>
        </p:blipFill>
        <p:spPr>
          <a:xfrm rot="5400000">
            <a:off x="1084760" y="228472"/>
            <a:ext cx="5729593" cy="655669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3B5556-3371-4D91-A5B0-F9F5E7996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9" t="5492" r="1135" b="66139"/>
          <a:stretch/>
        </p:blipFill>
        <p:spPr>
          <a:xfrm rot="5400000">
            <a:off x="7675447" y="1926401"/>
            <a:ext cx="2946833" cy="345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6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ABA2E747-D739-46C7-B3D8-C70332705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22324" r="27801" b="13373"/>
          <a:stretch/>
        </p:blipFill>
        <p:spPr>
          <a:xfrm rot="5400000">
            <a:off x="-99395" y="1052702"/>
            <a:ext cx="6429984" cy="47525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53DE121-5C34-44E2-A268-34F7D7A56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5114" r="2127" b="59330"/>
          <a:stretch/>
        </p:blipFill>
        <p:spPr>
          <a:xfrm rot="5400000">
            <a:off x="6527700" y="1358192"/>
            <a:ext cx="3774333" cy="46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3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4E4E915-AB4F-4AE3-88E3-C70F18233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13058" r="23830" b="11670"/>
          <a:stretch/>
        </p:blipFill>
        <p:spPr>
          <a:xfrm rot="5400000">
            <a:off x="320820" y="690856"/>
            <a:ext cx="6274342" cy="54762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42C12D9-7046-4E3C-85FA-83B4C4E34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t="7573" r="4255" b="63113"/>
          <a:stretch/>
        </p:blipFill>
        <p:spPr>
          <a:xfrm rot="5400000">
            <a:off x="6732038" y="1625022"/>
            <a:ext cx="3403683" cy="402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67970A5-CBFB-4A3C-BE96-22AC39E2F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t="12869" r="25248" b="11103"/>
          <a:stretch/>
        </p:blipFill>
        <p:spPr>
          <a:xfrm rot="5400000">
            <a:off x="1298918" y="247782"/>
            <a:ext cx="5194572" cy="656672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210FB66-A966-4470-9C3E-BD9B3F601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7" t="5114" r="5957" b="67273"/>
          <a:stretch/>
        </p:blipFill>
        <p:spPr>
          <a:xfrm rot="5400000">
            <a:off x="7697177" y="2171868"/>
            <a:ext cx="2942283" cy="33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A950668-98D1-44EE-940D-767CB930A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1544" r="20567" b="6942"/>
          <a:stretch/>
        </p:blipFill>
        <p:spPr>
          <a:xfrm rot="5400000">
            <a:off x="855260" y="671981"/>
            <a:ext cx="5749049" cy="594205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ACED71A-A7E1-4FD6-87B0-343FCDA76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5" t="9465" b="65004"/>
          <a:stretch/>
        </p:blipFill>
        <p:spPr>
          <a:xfrm rot="5400000">
            <a:off x="7318181" y="969783"/>
            <a:ext cx="3861881" cy="491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23741F5-9C78-4174-A83E-D1C8EE5A6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5682" r="38297" b="9212"/>
          <a:stretch/>
        </p:blipFill>
        <p:spPr>
          <a:xfrm rot="5400000">
            <a:off x="1106059" y="168263"/>
            <a:ext cx="5826869" cy="663820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7181A13-43D7-4EA3-9602-F2A147836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2" t="10599" r="5390" b="58195"/>
          <a:stretch/>
        </p:blipFill>
        <p:spPr>
          <a:xfrm rot="5400000">
            <a:off x="7986404" y="1809351"/>
            <a:ext cx="2928027" cy="37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7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6C0F63DA-8E1D-46AC-B922-7320A631E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20055" r="22128" b="22829"/>
          <a:stretch/>
        </p:blipFill>
        <p:spPr>
          <a:xfrm rot="5400000">
            <a:off x="-374743" y="1405875"/>
            <a:ext cx="6254888" cy="39684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1CC289EB-301F-4FF2-98DF-90833CC72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9" t="3979" r="2695" b="69165"/>
          <a:stretch/>
        </p:blipFill>
        <p:spPr>
          <a:xfrm rot="5400000">
            <a:off x="5468693" y="1671409"/>
            <a:ext cx="3589506" cy="3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6D730B9-A9CC-4AD4-BE67-E0CCD8D5C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10410" r="30071" b="13940"/>
          <a:stretch/>
        </p:blipFill>
        <p:spPr>
          <a:xfrm rot="5400000">
            <a:off x="407643" y="477575"/>
            <a:ext cx="6371618" cy="580557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4FF34BB-E430-4F06-85A9-762E07FBA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5" t="7005" r="10213" b="64437"/>
          <a:stretch/>
        </p:blipFill>
        <p:spPr>
          <a:xfrm rot="5400000">
            <a:off x="7219577" y="1272666"/>
            <a:ext cx="4036979" cy="48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0F34F039-FDDB-4244-B2CC-F56E31B73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t="6060" r="20567" b="6942"/>
          <a:stretch/>
        </p:blipFill>
        <p:spPr>
          <a:xfrm rot="5400000">
            <a:off x="796269" y="278633"/>
            <a:ext cx="6108975" cy="630073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AEC4956B-0C53-42CE-B7A8-47C8E3F32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6" b="68975"/>
          <a:stretch/>
        </p:blipFill>
        <p:spPr>
          <a:xfrm rot="5400000">
            <a:off x="7850776" y="1371046"/>
            <a:ext cx="3103122" cy="43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87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30C1BC7-31BB-49FE-B962-8C7559E6C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12679" r="24681" b="7888"/>
          <a:stretch/>
        </p:blipFill>
        <p:spPr>
          <a:xfrm rot="5400000">
            <a:off x="459345" y="793330"/>
            <a:ext cx="5965248" cy="53080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01A1B12-0B77-4833-871F-DE3A469A0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6" t="5304" r="2269" b="67273"/>
          <a:stretch/>
        </p:blipFill>
        <p:spPr>
          <a:xfrm rot="5400000">
            <a:off x="6688489" y="1541114"/>
            <a:ext cx="3647873" cy="41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77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57E193-1BAA-4C7D-A01C-7B83A6664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6816" r="27518" b="13940"/>
          <a:stretch/>
        </p:blipFill>
        <p:spPr>
          <a:xfrm rot="5400000">
            <a:off x="776462" y="439496"/>
            <a:ext cx="6070060" cy="635838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E24504-2F29-458F-BAB4-553D96FF2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8" t="66958" r="3972" b="3160"/>
          <a:stretch/>
        </p:blipFill>
        <p:spPr>
          <a:xfrm rot="5400000">
            <a:off x="7507967" y="1395919"/>
            <a:ext cx="3826542" cy="4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42432A-1C54-43CE-983E-BF75CF554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13159" r="37134" b="15281"/>
          <a:stretch/>
        </p:blipFill>
        <p:spPr>
          <a:xfrm rot="5400000">
            <a:off x="348216" y="571047"/>
            <a:ext cx="6225704" cy="57159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D94DF71-6717-4A78-9470-CAD8C18B7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8" t="8519" r="8511" b="61789"/>
          <a:stretch/>
        </p:blipFill>
        <p:spPr>
          <a:xfrm rot="5400000">
            <a:off x="6478182" y="1259731"/>
            <a:ext cx="4670152" cy="43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7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79291AB-A503-4461-9854-1A250D654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18731" r="31773" b="12995"/>
          <a:stretch/>
        </p:blipFill>
        <p:spPr>
          <a:xfrm rot="5400000">
            <a:off x="687834" y="143877"/>
            <a:ext cx="6206250" cy="65702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D870E1B-8113-43F2-AD75-6CD3BF909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2" t="4546" r="6809" b="58386"/>
          <a:stretch/>
        </p:blipFill>
        <p:spPr>
          <a:xfrm rot="5400000">
            <a:off x="8246169" y="1398805"/>
            <a:ext cx="2237364" cy="406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1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805E53-581C-423B-96D2-6DC06E431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7573" r="26666" b="9023"/>
          <a:stretch/>
        </p:blipFill>
        <p:spPr>
          <a:xfrm rot="5400000">
            <a:off x="743768" y="355457"/>
            <a:ext cx="6254889" cy="640001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345E47-D3AF-48CE-8A6C-84D6BA598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6060" r="2553" b="50000"/>
          <a:stretch/>
        </p:blipFill>
        <p:spPr>
          <a:xfrm rot="5400000">
            <a:off x="8110963" y="1141663"/>
            <a:ext cx="3054488" cy="48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BA110045-1FF5-408C-9F05-52CA6EDB3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16084" r="30638" b="16966"/>
          <a:stretch/>
        </p:blipFill>
        <p:spPr>
          <a:xfrm rot="5400000">
            <a:off x="630108" y="478844"/>
            <a:ext cx="6099243" cy="59975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DB234B48-7266-4C34-B993-AAC2E02F7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8" t="11167" r="4823" b="59141"/>
          <a:stretch/>
        </p:blipFill>
        <p:spPr>
          <a:xfrm rot="5400000">
            <a:off x="6887923" y="1537716"/>
            <a:ext cx="4434330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7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8EF389-A9DC-429F-B2DC-38995A24B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5871" r="25248" b="5240"/>
          <a:stretch/>
        </p:blipFill>
        <p:spPr>
          <a:xfrm rot="5400000">
            <a:off x="778426" y="320799"/>
            <a:ext cx="6138156" cy="641095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ACD0927-8293-4BA5-A8E0-7561707DE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4736" r="3830" b="66328"/>
          <a:stretch/>
        </p:blipFill>
        <p:spPr>
          <a:xfrm rot="5400000">
            <a:off x="7457680" y="1481660"/>
            <a:ext cx="3939707" cy="42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0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9C4464-1C05-4400-97AC-D214975BD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16462" r="31206" b="19235"/>
          <a:stretch/>
        </p:blipFill>
        <p:spPr>
          <a:xfrm rot="5400000">
            <a:off x="330165" y="703065"/>
            <a:ext cx="6233337" cy="529833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59188D8-DCE1-4580-84F6-65BE7FE7D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8" t="4547" r="4397" b="63680"/>
          <a:stretch/>
        </p:blipFill>
        <p:spPr>
          <a:xfrm rot="5400000">
            <a:off x="6327957" y="1580745"/>
            <a:ext cx="4114570" cy="36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фарфор&#10;&#10;Автоматически созданное описание">
            <a:extLst>
              <a:ext uri="{FF2B5EF4-FFF2-40B4-BE49-F238E27FC236}">
                <a16:creationId xmlns:a16="http://schemas.microsoft.com/office/drawing/2014/main" id="{944966F2-21E1-423F-81DD-5F8916602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9843" r="24964" b="5051"/>
          <a:stretch/>
        </p:blipFill>
        <p:spPr>
          <a:xfrm rot="5400000">
            <a:off x="391433" y="561877"/>
            <a:ext cx="6284068" cy="578288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фарфор&#10;&#10;Автоматически созданное описание">
            <a:extLst>
              <a:ext uri="{FF2B5EF4-FFF2-40B4-BE49-F238E27FC236}">
                <a16:creationId xmlns:a16="http://schemas.microsoft.com/office/drawing/2014/main" id="{FA574191-557A-4621-B490-9A805B1FD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2088" r="2695" b="62545"/>
          <a:stretch/>
        </p:blipFill>
        <p:spPr>
          <a:xfrm rot="5400000">
            <a:off x="7065773" y="1562660"/>
            <a:ext cx="3657600" cy="43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4715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389</TotalTime>
  <Words>5</Words>
  <Application>Microsoft Office PowerPoint</Application>
  <PresentationFormat>Широкоэкранный</PresentationFormat>
  <Paragraphs>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13</cp:revision>
  <dcterms:created xsi:type="dcterms:W3CDTF">2021-03-31T05:18:01Z</dcterms:created>
  <dcterms:modified xsi:type="dcterms:W3CDTF">2021-04-12T10:09:28Z</dcterms:modified>
</cp:coreProperties>
</file>