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7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D35F6-6EE5-BDBB-71F2-25471D492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E33C9F-B052-EDC2-A59B-9BD71AD2E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6F5C2-D3D3-2AD7-F264-BF509766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739D11-3737-87BF-8828-5750D7C1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DEC184-F2FD-F794-46B3-39E6D375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659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EF63E-D087-1726-E815-747BBBA8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68247A-1BBA-AF91-0646-C8C71DBDA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321CB-4FA4-9E3F-BE54-42DC487E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7382A4-ACA1-C9C8-1CCC-B56EB1B6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1AD012-9000-6915-ECAF-CB0E8C99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366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16E9CD1-5E4E-DB1E-F6BF-545ED470A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7352AF-EE60-05C5-A4A5-95A0C21E0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7298B2-0D74-B6CB-1474-DF77F1BA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E57064-A297-5F42-B3AB-0E279441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4916EF-D38C-2F9E-74CB-78774F62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5227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2FCB6D-3FE0-7F58-0C5C-4600BBFC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52138-8599-6BE7-1EC8-B662C019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45224B-9E1E-7D13-87E8-B857DCBC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67367F-B439-D456-4CBC-EB925536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653B20-FACB-7820-6995-6A4CE8DA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5861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8C45C-106A-E34D-CFE5-1D3D5BCF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37442B-B640-53F4-C9EC-457C74700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584C61-5772-9D45-66E5-32D3B2F4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3D96D7-8CB2-9F43-1348-A646B2F9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7C00BD-6137-986C-11AD-3C611C39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03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1A0D8-36F3-D403-54CB-AE71CCF4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CB21B1-32D0-58A8-6FA3-45D320ED9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6526D3-C213-F3DE-3408-B0035D31C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4BA38-21E6-0442-E973-6E911C84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B8D2BA-BA64-FE3D-E81A-F0B58328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628B9E-203E-850B-8C6B-7535AD42F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778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3EF4B-1AC4-0BF3-00F0-B1913308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A872AC-558F-5E81-0D48-5A4761EC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E84B27-7388-C40F-9907-DAA93AD72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E6F7C9-8383-B853-8B34-089B49E55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F7AD69-CBB5-D589-DCA4-2D5638AA9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2D5920-1618-C25E-E87B-7669969AF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995D26-86BF-F549-26BD-7E0822AF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9B94E1-91A4-A128-C08B-05B3460D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728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A44D4A-EA0A-176C-7DCB-39833A7C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FD3559-AE5D-627B-D3B3-94F9A767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312CDE-7C67-C0E9-A69F-9D6F0C8C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43D814D-D59C-EA30-02E4-EABB7830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0754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FC75B8-9E4D-19FE-9FA1-B07AAA800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5BA75E-51AA-3D3D-0B4E-EDFF5512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940138-AE64-3542-DD40-09B4A9D7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232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8E3A6-66A2-BCFE-389F-5A994419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A98BCD-8D62-4C93-30E6-71B73A164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2DB0A2-54E5-25A0-F61F-4B9D9198E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C2919F-0BA0-548F-AEFF-4EAD36FA9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482D1B-F8BF-446D-FC4B-314AA98B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C6003D-A08C-B66F-035E-15CF4D6D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7687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D71EA-37FF-9695-75DC-FBB176F9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B6FC6-E59F-0F9A-D9A1-28D1A49E7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7842D2-8AB4-7801-39D5-6B1B6FC08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842B61-8A2D-DAB4-EBBC-A39EC1B3D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AA20C9-3F94-189B-81D3-66AC3C636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6B3DE2-3E95-F972-9F2B-5B3CE994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5121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D8B39-E475-F08B-27DB-168C27AB1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10D5E7-F170-879E-2C20-05B8A7292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B9389F-FF13-D85B-1F0F-68835EF6D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F612-514D-48A2-A4A4-9BEB995817F1}" type="datetimeFigureOut">
              <a:rPr lang="ru-UA" smtClean="0"/>
              <a:t>22.02.2023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D1C957-D3E8-3F13-7051-EB0A52A9B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D4AA0D-703A-89F2-37D1-772530259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348D9-F1AB-4031-806F-91DFD48AE437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974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6C82701-AE42-E498-B80C-1A5CAD247FE3}"/>
              </a:ext>
            </a:extLst>
          </p:cNvPr>
          <p:cNvGraphicFramePr>
            <a:graphicFrameLocks noGrp="1"/>
          </p:cNvGraphicFramePr>
          <p:nvPr/>
        </p:nvGraphicFramePr>
        <p:xfrm>
          <a:off x="1666876" y="1143000"/>
          <a:ext cx="9001125" cy="3454400"/>
        </p:xfrm>
        <a:graphic>
          <a:graphicData uri="http://schemas.openxmlformats.org/drawingml/2006/table">
            <a:tbl>
              <a:tblPr/>
              <a:tblGrid>
                <a:gridCol w="50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4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найактуальніших професій</a:t>
                      </a: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ринку </a:t>
                      </a:r>
                      <a:r>
                        <a:rPr kumimoji="0" lang="ru-RU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праці</a:t>
                      </a: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порядку їх престижності і </a:t>
                      </a:r>
                      <a:r>
                        <a:rPr kumimoji="0" lang="uk-UA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оплачуваності</a:t>
                      </a:r>
                      <a:r>
                        <a:rPr kumimoji="0" lang="uk-U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 професій</a:t>
                      </a:r>
                      <a:r>
                        <a:rPr kumimoji="0" lang="uk-U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фаху 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порядку їх престижності і </a:t>
                      </a:r>
                      <a:r>
                        <a:rPr kumimoji="0" lang="uk-UA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оплачуваності</a:t>
                      </a:r>
                      <a:r>
                        <a:rPr kumimoji="0" lang="uk-UA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01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37" marR="685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84" name="Прямоугольник 5">
            <a:extLst>
              <a:ext uri="{FF2B5EF4-FFF2-40B4-BE49-F238E27FC236}">
                <a16:creationId xmlns:a16="http://schemas.microsoft.com/office/drawing/2014/main" id="{383B03A3-1ED6-568F-2BBD-B0F150E7F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4" y="0"/>
            <a:ext cx="75009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3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UA" sz="20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</a:t>
            </a:r>
            <a:r>
              <a:rPr lang="ru-RU" altLang="ru-UA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uk-UA" altLang="ru-UA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Визначаємо рейтинг професій </a:t>
            </a:r>
            <a:r>
              <a:rPr lang="ru-RU" altLang="ru-UA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altLang="ru-UA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професії</a:t>
            </a:r>
            <a:r>
              <a:rPr lang="ru-RU" altLang="ru-UA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UA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altLang="ru-UA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UA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актуальні</a:t>
            </a:r>
            <a:r>
              <a:rPr lang="ru-RU" altLang="ru-UA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на ринку </a:t>
            </a:r>
            <a:r>
              <a:rPr lang="ru-RU" altLang="ru-UA" sz="2000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altLang="ru-UA" sz="20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altLang="ru-UA" sz="2000" dirty="0" err="1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Заповніть</a:t>
            </a: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u-RU" altLang="ru-UA" sz="2000" dirty="0" err="1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відповідну</a:t>
            </a: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ru-RU" altLang="ru-UA" sz="2000" dirty="0" err="1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таблицю</a:t>
            </a: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!!!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10 </a:t>
            </a:r>
            <a:r>
              <a:rPr lang="ru-RU" altLang="ru-UA" sz="2000" dirty="0" err="1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хв</a:t>
            </a:r>
            <a:r>
              <a:rPr lang="ru-RU" altLang="ru-UA" sz="2000" dirty="0">
                <a:solidFill>
                  <a:srgbClr val="424242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ru-RU" altLang="ru-UA" sz="2000" dirty="0">
              <a:solidFill>
                <a:schemeClr val="tx1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30785" name="Picture 9" descr="http://life.kazarin.su/wp-content/uploads/2013/11/plan.jpg">
            <a:extLst>
              <a:ext uri="{FF2B5EF4-FFF2-40B4-BE49-F238E27FC236}">
                <a16:creationId xmlns:a16="http://schemas.microsoft.com/office/drawing/2014/main" id="{710DD3B3-1D96-BDB6-D9D4-F545B40BA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285875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6" name="Picture 2" descr="Найбільш затребувані професії 2020 + аналіз ринку праці | HURMA">
            <a:extLst>
              <a:ext uri="{FF2B5EF4-FFF2-40B4-BE49-F238E27FC236}">
                <a16:creationId xmlns:a16="http://schemas.microsoft.com/office/drawing/2014/main" id="{890BE328-FB44-490E-20B1-C72D0B669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9" y="4572000"/>
            <a:ext cx="785812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legion noutbuk</dc:creator>
  <cp:lastModifiedBy>legion noutbuk</cp:lastModifiedBy>
  <cp:revision>1</cp:revision>
  <dcterms:created xsi:type="dcterms:W3CDTF">2023-02-22T13:15:32Z</dcterms:created>
  <dcterms:modified xsi:type="dcterms:W3CDTF">2023-02-22T13:15:46Z</dcterms:modified>
</cp:coreProperties>
</file>