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406C7E-3F9A-4E0D-8AF5-D9DD3E482686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11F7CB-B719-4FC1-942F-DCA7FB6C21BB}">
      <dgm:prSet phldrT="[Текст]" custT="1"/>
      <dgm:spPr/>
      <dgm:t>
        <a:bodyPr/>
        <a:lstStyle/>
        <a:p>
          <a:r>
            <a:rPr lang="uk-UA" sz="2600" b="1" i="1" dirty="0" smtClean="0"/>
            <a:t>Примітивний</a:t>
          </a:r>
          <a:endParaRPr lang="ru-RU" sz="2600" dirty="0"/>
        </a:p>
      </dgm:t>
    </dgm:pt>
    <dgm:pt modelId="{3F67A409-2D77-409E-A15B-A7ECD205C11F}" type="parTrans" cxnId="{9E29868A-EF0A-4622-B8E1-1A1B4FCBD57D}">
      <dgm:prSet/>
      <dgm:spPr/>
      <dgm:t>
        <a:bodyPr/>
        <a:lstStyle/>
        <a:p>
          <a:endParaRPr lang="ru-RU"/>
        </a:p>
      </dgm:t>
    </dgm:pt>
    <dgm:pt modelId="{35F58219-401B-4D7E-A127-BEFEB70999A9}" type="sibTrans" cxnId="{9E29868A-EF0A-4622-B8E1-1A1B4FCBD57D}">
      <dgm:prSet/>
      <dgm:spPr/>
      <dgm:t>
        <a:bodyPr/>
        <a:lstStyle/>
        <a:p>
          <a:endParaRPr lang="ru-RU"/>
        </a:p>
      </dgm:t>
    </dgm:pt>
    <dgm:pt modelId="{97200A8E-3E7B-48D0-8E9B-271DD104D7B4}">
      <dgm:prSet phldrT="[Текст]" custT="1"/>
      <dgm:spPr/>
      <dgm:t>
        <a:bodyPr/>
        <a:lstStyle/>
        <a:p>
          <a:r>
            <a:rPr lang="uk-UA" sz="2600" b="1" i="1" dirty="0" smtClean="0"/>
            <a:t>Маніпулятивний</a:t>
          </a:r>
          <a:endParaRPr lang="ru-RU" sz="2600" dirty="0"/>
        </a:p>
      </dgm:t>
    </dgm:pt>
    <dgm:pt modelId="{EC024FF1-BE59-40DE-97D8-8C8858359039}" type="parTrans" cxnId="{F5147011-8FA7-4842-AFA1-9C57A5E8DAA5}">
      <dgm:prSet/>
      <dgm:spPr/>
      <dgm:t>
        <a:bodyPr/>
        <a:lstStyle/>
        <a:p>
          <a:endParaRPr lang="ru-RU"/>
        </a:p>
      </dgm:t>
    </dgm:pt>
    <dgm:pt modelId="{2F07936D-E4AB-4AEE-8E70-7391EB5EFE5A}" type="sibTrans" cxnId="{F5147011-8FA7-4842-AFA1-9C57A5E8DAA5}">
      <dgm:prSet/>
      <dgm:spPr/>
      <dgm:t>
        <a:bodyPr/>
        <a:lstStyle/>
        <a:p>
          <a:endParaRPr lang="ru-RU"/>
        </a:p>
      </dgm:t>
    </dgm:pt>
    <dgm:pt modelId="{6B3D7DD0-D5EC-4890-8EBD-F0EC2C7F48ED}">
      <dgm:prSet phldrT="[Текст]" custT="1"/>
      <dgm:spPr/>
      <dgm:t>
        <a:bodyPr/>
        <a:lstStyle/>
        <a:p>
          <a:r>
            <a:rPr lang="uk-UA" sz="2600" b="1" i="1" dirty="0" smtClean="0"/>
            <a:t>Стандартизований</a:t>
          </a:r>
          <a:endParaRPr lang="ru-RU" sz="2600" dirty="0"/>
        </a:p>
      </dgm:t>
    </dgm:pt>
    <dgm:pt modelId="{9298CC89-5AEF-455E-A754-A9D209F4B743}" type="parTrans" cxnId="{782C6B3B-EB98-440D-BE37-D86BA933B35D}">
      <dgm:prSet/>
      <dgm:spPr/>
      <dgm:t>
        <a:bodyPr/>
        <a:lstStyle/>
        <a:p>
          <a:endParaRPr lang="ru-RU"/>
        </a:p>
      </dgm:t>
    </dgm:pt>
    <dgm:pt modelId="{B4014786-EF8C-4B36-85B8-312FFCD8FFE0}" type="sibTrans" cxnId="{782C6B3B-EB98-440D-BE37-D86BA933B35D}">
      <dgm:prSet/>
      <dgm:spPr/>
      <dgm:t>
        <a:bodyPr/>
        <a:lstStyle/>
        <a:p>
          <a:endParaRPr lang="ru-RU"/>
        </a:p>
      </dgm:t>
    </dgm:pt>
    <dgm:pt modelId="{E065DB6D-E4A3-4F48-9D55-AD2CC5CF0789}">
      <dgm:prSet custT="1"/>
      <dgm:spPr/>
      <dgm:t>
        <a:bodyPr/>
        <a:lstStyle/>
        <a:p>
          <a:r>
            <a:rPr lang="uk-UA" sz="2600" b="1" i="1" dirty="0" smtClean="0"/>
            <a:t>Діловий</a:t>
          </a:r>
          <a:endParaRPr lang="ru-RU" sz="2600" dirty="0"/>
        </a:p>
      </dgm:t>
    </dgm:pt>
    <dgm:pt modelId="{60470B47-E7AE-47C5-91B6-0DF9B617223D}" type="parTrans" cxnId="{C92C5397-1EE3-4795-98F8-F84A64953206}">
      <dgm:prSet/>
      <dgm:spPr/>
      <dgm:t>
        <a:bodyPr/>
        <a:lstStyle/>
        <a:p>
          <a:endParaRPr lang="ru-RU"/>
        </a:p>
      </dgm:t>
    </dgm:pt>
    <dgm:pt modelId="{B8BD25D0-DE1D-4B56-8C66-34E9AB7EEDF8}" type="sibTrans" cxnId="{C92C5397-1EE3-4795-98F8-F84A64953206}">
      <dgm:prSet/>
      <dgm:spPr/>
      <dgm:t>
        <a:bodyPr/>
        <a:lstStyle/>
        <a:p>
          <a:endParaRPr lang="ru-RU"/>
        </a:p>
      </dgm:t>
    </dgm:pt>
    <dgm:pt modelId="{6B2B2F6D-56E0-4B67-BFCF-5F5E579AA4C7}">
      <dgm:prSet custT="1"/>
      <dgm:spPr/>
      <dgm:t>
        <a:bodyPr/>
        <a:lstStyle/>
        <a:p>
          <a:r>
            <a:rPr lang="uk-UA" sz="2600" b="1" i="1" dirty="0" smtClean="0"/>
            <a:t>Особистісний</a:t>
          </a:r>
          <a:endParaRPr lang="ru-RU" sz="2600" dirty="0"/>
        </a:p>
      </dgm:t>
    </dgm:pt>
    <dgm:pt modelId="{0FFA8E8B-D9F3-490B-9D29-9308471014B8}" type="parTrans" cxnId="{18739C4C-8CD5-4AD9-A0D9-2CF610CF770F}">
      <dgm:prSet/>
      <dgm:spPr/>
      <dgm:t>
        <a:bodyPr/>
        <a:lstStyle/>
        <a:p>
          <a:endParaRPr lang="ru-RU"/>
        </a:p>
      </dgm:t>
    </dgm:pt>
    <dgm:pt modelId="{AFD59322-2B97-4BA8-9F17-B644B0203DB4}" type="sibTrans" cxnId="{18739C4C-8CD5-4AD9-A0D9-2CF610CF770F}">
      <dgm:prSet/>
      <dgm:spPr/>
      <dgm:t>
        <a:bodyPr/>
        <a:lstStyle/>
        <a:p>
          <a:endParaRPr lang="ru-RU"/>
        </a:p>
      </dgm:t>
    </dgm:pt>
    <dgm:pt modelId="{063C256E-DF8E-46DF-8F5D-335611AF7ABB}" type="pres">
      <dgm:prSet presAssocID="{D3406C7E-3F9A-4E0D-8AF5-D9DD3E48268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25EC211-22BB-4B68-90F1-F29EF8388C05}" type="pres">
      <dgm:prSet presAssocID="{D3406C7E-3F9A-4E0D-8AF5-D9DD3E482686}" presName="Name1" presStyleCnt="0"/>
      <dgm:spPr/>
    </dgm:pt>
    <dgm:pt modelId="{C1D35F72-A834-489C-B240-467BBF829DF2}" type="pres">
      <dgm:prSet presAssocID="{D3406C7E-3F9A-4E0D-8AF5-D9DD3E482686}" presName="cycle" presStyleCnt="0"/>
      <dgm:spPr/>
    </dgm:pt>
    <dgm:pt modelId="{952C750D-822B-4620-B412-103BC2726C49}" type="pres">
      <dgm:prSet presAssocID="{D3406C7E-3F9A-4E0D-8AF5-D9DD3E482686}" presName="srcNode" presStyleLbl="node1" presStyleIdx="0" presStyleCnt="5"/>
      <dgm:spPr/>
    </dgm:pt>
    <dgm:pt modelId="{2CABF629-24C9-40DC-9F69-543E48D7CB3F}" type="pres">
      <dgm:prSet presAssocID="{D3406C7E-3F9A-4E0D-8AF5-D9DD3E482686}" presName="conn" presStyleLbl="parChTrans1D2" presStyleIdx="0" presStyleCnt="1"/>
      <dgm:spPr/>
      <dgm:t>
        <a:bodyPr/>
        <a:lstStyle/>
        <a:p>
          <a:endParaRPr lang="ru-RU"/>
        </a:p>
      </dgm:t>
    </dgm:pt>
    <dgm:pt modelId="{CA1ABAB9-91ED-40C4-997C-156F95207D64}" type="pres">
      <dgm:prSet presAssocID="{D3406C7E-3F9A-4E0D-8AF5-D9DD3E482686}" presName="extraNode" presStyleLbl="node1" presStyleIdx="0" presStyleCnt="5"/>
      <dgm:spPr/>
    </dgm:pt>
    <dgm:pt modelId="{E1A7F83A-0838-40D5-9900-8F56C93E1AAE}" type="pres">
      <dgm:prSet presAssocID="{D3406C7E-3F9A-4E0D-8AF5-D9DD3E482686}" presName="dstNode" presStyleLbl="node1" presStyleIdx="0" presStyleCnt="5"/>
      <dgm:spPr/>
    </dgm:pt>
    <dgm:pt modelId="{9CB9A7DD-B5B4-4D8B-B96B-BFF4D70105B7}" type="pres">
      <dgm:prSet presAssocID="{FB11F7CB-B719-4FC1-942F-DCA7FB6C21B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B2B9D-B67E-4969-87DD-02532392FA38}" type="pres">
      <dgm:prSet presAssocID="{FB11F7CB-B719-4FC1-942F-DCA7FB6C21BB}" presName="accent_1" presStyleCnt="0"/>
      <dgm:spPr/>
    </dgm:pt>
    <dgm:pt modelId="{F8779BC1-F1DD-4725-B65B-08EABE3DF39F}" type="pres">
      <dgm:prSet presAssocID="{FB11F7CB-B719-4FC1-942F-DCA7FB6C21BB}" presName="accentRepeatNode" presStyleLbl="solidFgAcc1" presStyleIdx="0" presStyleCnt="5"/>
      <dgm:spPr/>
    </dgm:pt>
    <dgm:pt modelId="{FC802089-4E2F-43F4-BBFA-4F9E3C3BB669}" type="pres">
      <dgm:prSet presAssocID="{97200A8E-3E7B-48D0-8E9B-271DD104D7B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A65E1-347E-44E7-93BB-10B273869DFA}" type="pres">
      <dgm:prSet presAssocID="{97200A8E-3E7B-48D0-8E9B-271DD104D7B4}" presName="accent_2" presStyleCnt="0"/>
      <dgm:spPr/>
    </dgm:pt>
    <dgm:pt modelId="{A5692860-417A-427B-930D-8C1A6298DADE}" type="pres">
      <dgm:prSet presAssocID="{97200A8E-3E7B-48D0-8E9B-271DD104D7B4}" presName="accentRepeatNode" presStyleLbl="solidFgAcc1" presStyleIdx="1" presStyleCnt="5"/>
      <dgm:spPr/>
    </dgm:pt>
    <dgm:pt modelId="{6EFC2356-FCDA-4BBC-95DE-CF0C7F051016}" type="pres">
      <dgm:prSet presAssocID="{6B3D7DD0-D5EC-4890-8EBD-F0EC2C7F48E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33C11-1B08-4FDC-B18C-88F5D59B1CA7}" type="pres">
      <dgm:prSet presAssocID="{6B3D7DD0-D5EC-4890-8EBD-F0EC2C7F48ED}" presName="accent_3" presStyleCnt="0"/>
      <dgm:spPr/>
    </dgm:pt>
    <dgm:pt modelId="{BF90BB06-CF9B-4FAA-A657-04BFAD853747}" type="pres">
      <dgm:prSet presAssocID="{6B3D7DD0-D5EC-4890-8EBD-F0EC2C7F48ED}" presName="accentRepeatNode" presStyleLbl="solidFgAcc1" presStyleIdx="2" presStyleCnt="5"/>
      <dgm:spPr/>
    </dgm:pt>
    <dgm:pt modelId="{8084AC08-940F-4AEA-A2BC-76C2000D3C67}" type="pres">
      <dgm:prSet presAssocID="{E065DB6D-E4A3-4F48-9D55-AD2CC5CF078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8A6CE-91ED-4DA0-A001-2381BDF5D0D5}" type="pres">
      <dgm:prSet presAssocID="{E065DB6D-E4A3-4F48-9D55-AD2CC5CF0789}" presName="accent_4" presStyleCnt="0"/>
      <dgm:spPr/>
    </dgm:pt>
    <dgm:pt modelId="{300523F0-4E16-42F9-8217-31E4DD1846E4}" type="pres">
      <dgm:prSet presAssocID="{E065DB6D-E4A3-4F48-9D55-AD2CC5CF0789}" presName="accentRepeatNode" presStyleLbl="solidFgAcc1" presStyleIdx="3" presStyleCnt="5"/>
      <dgm:spPr/>
    </dgm:pt>
    <dgm:pt modelId="{85A73924-314E-41C8-9A7F-D245F9B29F69}" type="pres">
      <dgm:prSet presAssocID="{6B2B2F6D-56E0-4B67-BFCF-5F5E579AA4C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AE7C7-9F18-4E8C-B16F-749C7BA637DA}" type="pres">
      <dgm:prSet presAssocID="{6B2B2F6D-56E0-4B67-BFCF-5F5E579AA4C7}" presName="accent_5" presStyleCnt="0"/>
      <dgm:spPr/>
    </dgm:pt>
    <dgm:pt modelId="{3C049A8E-1E19-488B-8ECB-93CF8898AC7D}" type="pres">
      <dgm:prSet presAssocID="{6B2B2F6D-56E0-4B67-BFCF-5F5E579AA4C7}" presName="accentRepeatNode" presStyleLbl="solidFgAcc1" presStyleIdx="4" presStyleCnt="5"/>
      <dgm:spPr/>
    </dgm:pt>
  </dgm:ptLst>
  <dgm:cxnLst>
    <dgm:cxn modelId="{782C6B3B-EB98-440D-BE37-D86BA933B35D}" srcId="{D3406C7E-3F9A-4E0D-8AF5-D9DD3E482686}" destId="{6B3D7DD0-D5EC-4890-8EBD-F0EC2C7F48ED}" srcOrd="2" destOrd="0" parTransId="{9298CC89-5AEF-455E-A754-A9D209F4B743}" sibTransId="{B4014786-EF8C-4B36-85B8-312FFCD8FFE0}"/>
    <dgm:cxn modelId="{AE7EABD2-0D83-4B1E-9E0C-9128627EFEC6}" type="presOf" srcId="{35F58219-401B-4D7E-A127-BEFEB70999A9}" destId="{2CABF629-24C9-40DC-9F69-543E48D7CB3F}" srcOrd="0" destOrd="0" presId="urn:microsoft.com/office/officeart/2008/layout/VerticalCurvedList"/>
    <dgm:cxn modelId="{67628671-C644-44C9-BBBF-D9F812B76A62}" type="presOf" srcId="{D3406C7E-3F9A-4E0D-8AF5-D9DD3E482686}" destId="{063C256E-DF8E-46DF-8F5D-335611AF7ABB}" srcOrd="0" destOrd="0" presId="urn:microsoft.com/office/officeart/2008/layout/VerticalCurvedList"/>
    <dgm:cxn modelId="{C92C5397-1EE3-4795-98F8-F84A64953206}" srcId="{D3406C7E-3F9A-4E0D-8AF5-D9DD3E482686}" destId="{E065DB6D-E4A3-4F48-9D55-AD2CC5CF0789}" srcOrd="3" destOrd="0" parTransId="{60470B47-E7AE-47C5-91B6-0DF9B617223D}" sibTransId="{B8BD25D0-DE1D-4B56-8C66-34E9AB7EEDF8}"/>
    <dgm:cxn modelId="{9E29868A-EF0A-4622-B8E1-1A1B4FCBD57D}" srcId="{D3406C7E-3F9A-4E0D-8AF5-D9DD3E482686}" destId="{FB11F7CB-B719-4FC1-942F-DCA7FB6C21BB}" srcOrd="0" destOrd="0" parTransId="{3F67A409-2D77-409E-A15B-A7ECD205C11F}" sibTransId="{35F58219-401B-4D7E-A127-BEFEB70999A9}"/>
    <dgm:cxn modelId="{4962DB59-2C3B-4DA6-905F-60220DE5925A}" type="presOf" srcId="{6B2B2F6D-56E0-4B67-BFCF-5F5E579AA4C7}" destId="{85A73924-314E-41C8-9A7F-D245F9B29F69}" srcOrd="0" destOrd="0" presId="urn:microsoft.com/office/officeart/2008/layout/VerticalCurvedList"/>
    <dgm:cxn modelId="{F5147011-8FA7-4842-AFA1-9C57A5E8DAA5}" srcId="{D3406C7E-3F9A-4E0D-8AF5-D9DD3E482686}" destId="{97200A8E-3E7B-48D0-8E9B-271DD104D7B4}" srcOrd="1" destOrd="0" parTransId="{EC024FF1-BE59-40DE-97D8-8C8858359039}" sibTransId="{2F07936D-E4AB-4AEE-8E70-7391EB5EFE5A}"/>
    <dgm:cxn modelId="{93CD6263-1F22-49B9-97C6-C0DFC8B4775E}" type="presOf" srcId="{E065DB6D-E4A3-4F48-9D55-AD2CC5CF0789}" destId="{8084AC08-940F-4AEA-A2BC-76C2000D3C67}" srcOrd="0" destOrd="0" presId="urn:microsoft.com/office/officeart/2008/layout/VerticalCurvedList"/>
    <dgm:cxn modelId="{E31FF285-52D7-4F18-9F98-67C34101704A}" type="presOf" srcId="{FB11F7CB-B719-4FC1-942F-DCA7FB6C21BB}" destId="{9CB9A7DD-B5B4-4D8B-B96B-BFF4D70105B7}" srcOrd="0" destOrd="0" presId="urn:microsoft.com/office/officeart/2008/layout/VerticalCurvedList"/>
    <dgm:cxn modelId="{CC9D8B66-727C-4FDC-89BC-A3E1E03130FF}" type="presOf" srcId="{97200A8E-3E7B-48D0-8E9B-271DD104D7B4}" destId="{FC802089-4E2F-43F4-BBFA-4F9E3C3BB669}" srcOrd="0" destOrd="0" presId="urn:microsoft.com/office/officeart/2008/layout/VerticalCurvedList"/>
    <dgm:cxn modelId="{E1BDDF0F-72CD-4F4C-B782-0AC6B6E8E767}" type="presOf" srcId="{6B3D7DD0-D5EC-4890-8EBD-F0EC2C7F48ED}" destId="{6EFC2356-FCDA-4BBC-95DE-CF0C7F051016}" srcOrd="0" destOrd="0" presId="urn:microsoft.com/office/officeart/2008/layout/VerticalCurvedList"/>
    <dgm:cxn modelId="{18739C4C-8CD5-4AD9-A0D9-2CF610CF770F}" srcId="{D3406C7E-3F9A-4E0D-8AF5-D9DD3E482686}" destId="{6B2B2F6D-56E0-4B67-BFCF-5F5E579AA4C7}" srcOrd="4" destOrd="0" parTransId="{0FFA8E8B-D9F3-490B-9D29-9308471014B8}" sibTransId="{AFD59322-2B97-4BA8-9F17-B644B0203DB4}"/>
    <dgm:cxn modelId="{88D75A9A-5E78-414A-912B-AB76095B369C}" type="presParOf" srcId="{063C256E-DF8E-46DF-8F5D-335611AF7ABB}" destId="{625EC211-22BB-4B68-90F1-F29EF8388C05}" srcOrd="0" destOrd="0" presId="urn:microsoft.com/office/officeart/2008/layout/VerticalCurvedList"/>
    <dgm:cxn modelId="{7AC2C672-EE75-46AE-9FA2-192BE39333B9}" type="presParOf" srcId="{625EC211-22BB-4B68-90F1-F29EF8388C05}" destId="{C1D35F72-A834-489C-B240-467BBF829DF2}" srcOrd="0" destOrd="0" presId="urn:microsoft.com/office/officeart/2008/layout/VerticalCurvedList"/>
    <dgm:cxn modelId="{E3FC5371-9C85-4424-9F88-1FEEC6DA76A4}" type="presParOf" srcId="{C1D35F72-A834-489C-B240-467BBF829DF2}" destId="{952C750D-822B-4620-B412-103BC2726C49}" srcOrd="0" destOrd="0" presId="urn:microsoft.com/office/officeart/2008/layout/VerticalCurvedList"/>
    <dgm:cxn modelId="{A3A02C5B-B590-4359-8594-20884686EA96}" type="presParOf" srcId="{C1D35F72-A834-489C-B240-467BBF829DF2}" destId="{2CABF629-24C9-40DC-9F69-543E48D7CB3F}" srcOrd="1" destOrd="0" presId="urn:microsoft.com/office/officeart/2008/layout/VerticalCurvedList"/>
    <dgm:cxn modelId="{80F7CB18-5348-4EAB-9026-F615A0186908}" type="presParOf" srcId="{C1D35F72-A834-489C-B240-467BBF829DF2}" destId="{CA1ABAB9-91ED-40C4-997C-156F95207D64}" srcOrd="2" destOrd="0" presId="urn:microsoft.com/office/officeart/2008/layout/VerticalCurvedList"/>
    <dgm:cxn modelId="{20C1EFC4-B5A9-4396-BE34-EA95E7A2E4B2}" type="presParOf" srcId="{C1D35F72-A834-489C-B240-467BBF829DF2}" destId="{E1A7F83A-0838-40D5-9900-8F56C93E1AAE}" srcOrd="3" destOrd="0" presId="urn:microsoft.com/office/officeart/2008/layout/VerticalCurvedList"/>
    <dgm:cxn modelId="{7F41E38F-3B03-457E-9BA2-810C44F4E297}" type="presParOf" srcId="{625EC211-22BB-4B68-90F1-F29EF8388C05}" destId="{9CB9A7DD-B5B4-4D8B-B96B-BFF4D70105B7}" srcOrd="1" destOrd="0" presId="urn:microsoft.com/office/officeart/2008/layout/VerticalCurvedList"/>
    <dgm:cxn modelId="{FC62F705-F1A3-4A95-86B6-78EFEC89B289}" type="presParOf" srcId="{625EC211-22BB-4B68-90F1-F29EF8388C05}" destId="{9D4B2B9D-B67E-4969-87DD-02532392FA38}" srcOrd="2" destOrd="0" presId="urn:microsoft.com/office/officeart/2008/layout/VerticalCurvedList"/>
    <dgm:cxn modelId="{8F19D0DF-84E0-46C6-B528-1235E2706C32}" type="presParOf" srcId="{9D4B2B9D-B67E-4969-87DD-02532392FA38}" destId="{F8779BC1-F1DD-4725-B65B-08EABE3DF39F}" srcOrd="0" destOrd="0" presId="urn:microsoft.com/office/officeart/2008/layout/VerticalCurvedList"/>
    <dgm:cxn modelId="{001575C2-89D9-4C86-B92E-FAB1B6E8443A}" type="presParOf" srcId="{625EC211-22BB-4B68-90F1-F29EF8388C05}" destId="{FC802089-4E2F-43F4-BBFA-4F9E3C3BB669}" srcOrd="3" destOrd="0" presId="urn:microsoft.com/office/officeart/2008/layout/VerticalCurvedList"/>
    <dgm:cxn modelId="{6F6C24B8-DD02-40F4-8C53-BF870A6C4591}" type="presParOf" srcId="{625EC211-22BB-4B68-90F1-F29EF8388C05}" destId="{3E7A65E1-347E-44E7-93BB-10B273869DFA}" srcOrd="4" destOrd="0" presId="urn:microsoft.com/office/officeart/2008/layout/VerticalCurvedList"/>
    <dgm:cxn modelId="{9C70870E-E4BA-40BC-BA05-EA36B35C4BC8}" type="presParOf" srcId="{3E7A65E1-347E-44E7-93BB-10B273869DFA}" destId="{A5692860-417A-427B-930D-8C1A6298DADE}" srcOrd="0" destOrd="0" presId="urn:microsoft.com/office/officeart/2008/layout/VerticalCurvedList"/>
    <dgm:cxn modelId="{7F99BD53-07F8-41ED-B5C1-49C524B86A4A}" type="presParOf" srcId="{625EC211-22BB-4B68-90F1-F29EF8388C05}" destId="{6EFC2356-FCDA-4BBC-95DE-CF0C7F051016}" srcOrd="5" destOrd="0" presId="urn:microsoft.com/office/officeart/2008/layout/VerticalCurvedList"/>
    <dgm:cxn modelId="{CEDD7A20-BCE1-4712-8E51-FEC07D225F6D}" type="presParOf" srcId="{625EC211-22BB-4B68-90F1-F29EF8388C05}" destId="{2D833C11-1B08-4FDC-B18C-88F5D59B1CA7}" srcOrd="6" destOrd="0" presId="urn:microsoft.com/office/officeart/2008/layout/VerticalCurvedList"/>
    <dgm:cxn modelId="{38D83546-D72C-4298-803C-07F459B8372A}" type="presParOf" srcId="{2D833C11-1B08-4FDC-B18C-88F5D59B1CA7}" destId="{BF90BB06-CF9B-4FAA-A657-04BFAD853747}" srcOrd="0" destOrd="0" presId="urn:microsoft.com/office/officeart/2008/layout/VerticalCurvedList"/>
    <dgm:cxn modelId="{B9B0473E-1FA6-46E5-A311-4C712A063D5E}" type="presParOf" srcId="{625EC211-22BB-4B68-90F1-F29EF8388C05}" destId="{8084AC08-940F-4AEA-A2BC-76C2000D3C67}" srcOrd="7" destOrd="0" presId="urn:microsoft.com/office/officeart/2008/layout/VerticalCurvedList"/>
    <dgm:cxn modelId="{C6A8E066-B480-465C-A0ED-E5116B553F4A}" type="presParOf" srcId="{625EC211-22BB-4B68-90F1-F29EF8388C05}" destId="{4028A6CE-91ED-4DA0-A001-2381BDF5D0D5}" srcOrd="8" destOrd="0" presId="urn:microsoft.com/office/officeart/2008/layout/VerticalCurvedList"/>
    <dgm:cxn modelId="{A1B919AD-9DA2-4375-9A56-56C3286F7520}" type="presParOf" srcId="{4028A6CE-91ED-4DA0-A001-2381BDF5D0D5}" destId="{300523F0-4E16-42F9-8217-31E4DD1846E4}" srcOrd="0" destOrd="0" presId="urn:microsoft.com/office/officeart/2008/layout/VerticalCurvedList"/>
    <dgm:cxn modelId="{5C3E66DC-C646-4F49-B694-D7F722DCA6A9}" type="presParOf" srcId="{625EC211-22BB-4B68-90F1-F29EF8388C05}" destId="{85A73924-314E-41C8-9A7F-D245F9B29F69}" srcOrd="9" destOrd="0" presId="urn:microsoft.com/office/officeart/2008/layout/VerticalCurvedList"/>
    <dgm:cxn modelId="{EC8843C6-6FE5-4CD0-8E32-EAF0DC3BD3A5}" type="presParOf" srcId="{625EC211-22BB-4B68-90F1-F29EF8388C05}" destId="{EC9AE7C7-9F18-4E8C-B16F-749C7BA637DA}" srcOrd="10" destOrd="0" presId="urn:microsoft.com/office/officeart/2008/layout/VerticalCurvedList"/>
    <dgm:cxn modelId="{AA143231-B11D-4618-B903-AD025DAE7FED}" type="presParOf" srcId="{EC9AE7C7-9F18-4E8C-B16F-749C7BA637DA}" destId="{3C049A8E-1E19-488B-8ECB-93CF8898AC7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463C4C-07A2-4946-A4C6-9AE0266521FB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9F13DBCC-558D-4489-B9FC-C8E2C8E9B94F}">
      <dgm:prSet phldrT="[Текст]" custT="1"/>
      <dgm:spPr/>
      <dgm:t>
        <a:bodyPr/>
        <a:lstStyle/>
        <a:p>
          <a:r>
            <a:rPr lang="uk-UA" sz="2800" dirty="0" smtClean="0"/>
            <a:t>Авторитарний </a:t>
          </a:r>
          <a:endParaRPr lang="ru-RU" sz="2800" dirty="0"/>
        </a:p>
      </dgm:t>
    </dgm:pt>
    <dgm:pt modelId="{97FB1BBC-ED3B-46E2-9602-79DF39558AA3}" type="parTrans" cxnId="{50C4DA59-99E4-495D-85F9-86FE8F962280}">
      <dgm:prSet/>
      <dgm:spPr/>
      <dgm:t>
        <a:bodyPr/>
        <a:lstStyle/>
        <a:p>
          <a:endParaRPr lang="ru-RU"/>
        </a:p>
      </dgm:t>
    </dgm:pt>
    <dgm:pt modelId="{B8C701AF-F692-47D9-9352-32245677ED8E}" type="sibTrans" cxnId="{50C4DA59-99E4-495D-85F9-86FE8F962280}">
      <dgm:prSet/>
      <dgm:spPr/>
      <dgm:t>
        <a:bodyPr/>
        <a:lstStyle/>
        <a:p>
          <a:endParaRPr lang="ru-RU"/>
        </a:p>
      </dgm:t>
    </dgm:pt>
    <dgm:pt modelId="{E2DE29A6-3193-4F6B-9FD2-3F010C3F1A86}">
      <dgm:prSet phldrT="[Текст]" custT="1"/>
      <dgm:spPr/>
      <dgm:t>
        <a:bodyPr/>
        <a:lstStyle/>
        <a:p>
          <a:r>
            <a:rPr lang="uk-UA" sz="2800" dirty="0" smtClean="0"/>
            <a:t>Демократичний </a:t>
          </a:r>
          <a:endParaRPr lang="ru-RU" sz="2800" dirty="0"/>
        </a:p>
      </dgm:t>
    </dgm:pt>
    <dgm:pt modelId="{FB183065-6C57-4A4A-9166-33FA12C794F9}" type="parTrans" cxnId="{1311F474-0610-4ABE-98D6-FFE6EE83E4F6}">
      <dgm:prSet/>
      <dgm:spPr/>
      <dgm:t>
        <a:bodyPr/>
        <a:lstStyle/>
        <a:p>
          <a:endParaRPr lang="ru-RU"/>
        </a:p>
      </dgm:t>
    </dgm:pt>
    <dgm:pt modelId="{2BB2042E-7ACD-415A-8AB8-B18035859003}" type="sibTrans" cxnId="{1311F474-0610-4ABE-98D6-FFE6EE83E4F6}">
      <dgm:prSet/>
      <dgm:spPr/>
      <dgm:t>
        <a:bodyPr/>
        <a:lstStyle/>
        <a:p>
          <a:endParaRPr lang="ru-RU"/>
        </a:p>
      </dgm:t>
    </dgm:pt>
    <dgm:pt modelId="{396B32D9-19D2-4739-A407-99B7368CBC96}">
      <dgm:prSet phldrT="[Текст]" custT="1"/>
      <dgm:spPr/>
      <dgm:t>
        <a:bodyPr/>
        <a:lstStyle/>
        <a:p>
          <a:r>
            <a:rPr lang="uk-UA" sz="2800" dirty="0" smtClean="0"/>
            <a:t>Ліберальний</a:t>
          </a:r>
          <a:endParaRPr lang="ru-RU" sz="2800" dirty="0"/>
        </a:p>
      </dgm:t>
    </dgm:pt>
    <dgm:pt modelId="{E65A64C5-66DB-4BC1-A2A8-8635BA7613A5}" type="parTrans" cxnId="{D9A537B7-C348-49AA-A98F-9D5FEB55E4C7}">
      <dgm:prSet/>
      <dgm:spPr/>
      <dgm:t>
        <a:bodyPr/>
        <a:lstStyle/>
        <a:p>
          <a:endParaRPr lang="ru-RU"/>
        </a:p>
      </dgm:t>
    </dgm:pt>
    <dgm:pt modelId="{A042CFC6-8090-4E36-8202-ED11C9051512}" type="sibTrans" cxnId="{D9A537B7-C348-49AA-A98F-9D5FEB55E4C7}">
      <dgm:prSet/>
      <dgm:spPr/>
      <dgm:t>
        <a:bodyPr/>
        <a:lstStyle/>
        <a:p>
          <a:endParaRPr lang="ru-RU"/>
        </a:p>
      </dgm:t>
    </dgm:pt>
    <dgm:pt modelId="{FD2B6ADE-7F97-4CDD-A4CF-947913C6FD97}" type="pres">
      <dgm:prSet presAssocID="{12463C4C-07A2-4946-A4C6-9AE0266521FB}" presName="linearFlow" presStyleCnt="0">
        <dgm:presLayoutVars>
          <dgm:dir/>
          <dgm:resizeHandles val="exact"/>
        </dgm:presLayoutVars>
      </dgm:prSet>
      <dgm:spPr/>
    </dgm:pt>
    <dgm:pt modelId="{B6038FC9-8955-4F6B-BE5D-0AAD628CB808}" type="pres">
      <dgm:prSet presAssocID="{9F13DBCC-558D-4489-B9FC-C8E2C8E9B94F}" presName="composite" presStyleCnt="0"/>
      <dgm:spPr/>
    </dgm:pt>
    <dgm:pt modelId="{8F585BA5-118C-451F-9775-0A68697B31E3}" type="pres">
      <dgm:prSet presAssocID="{9F13DBCC-558D-4489-B9FC-C8E2C8E9B94F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</dgm:pt>
    <dgm:pt modelId="{7CEAE52C-21AE-4F35-9ED9-3FE72663DD78}" type="pres">
      <dgm:prSet presAssocID="{9F13DBCC-558D-4489-B9FC-C8E2C8E9B94F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FD7D6-8460-4158-8B60-3E3AB3B9CB22}" type="pres">
      <dgm:prSet presAssocID="{B8C701AF-F692-47D9-9352-32245677ED8E}" presName="spacing" presStyleCnt="0"/>
      <dgm:spPr/>
    </dgm:pt>
    <dgm:pt modelId="{28726018-FC3E-4EBC-9FE0-D43A2CD198A5}" type="pres">
      <dgm:prSet presAssocID="{E2DE29A6-3193-4F6B-9FD2-3F010C3F1A86}" presName="composite" presStyleCnt="0"/>
      <dgm:spPr/>
    </dgm:pt>
    <dgm:pt modelId="{F85855C2-B750-4DD3-AF50-613259A8FD82}" type="pres">
      <dgm:prSet presAssocID="{E2DE29A6-3193-4F6B-9FD2-3F010C3F1A86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835A0EB1-97DA-4F5B-AE83-573C4CF252DE}" type="pres">
      <dgm:prSet presAssocID="{E2DE29A6-3193-4F6B-9FD2-3F010C3F1A86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B33F3-F493-4361-91A0-939973B518EC}" type="pres">
      <dgm:prSet presAssocID="{2BB2042E-7ACD-415A-8AB8-B18035859003}" presName="spacing" presStyleCnt="0"/>
      <dgm:spPr/>
    </dgm:pt>
    <dgm:pt modelId="{5BD28D97-FD8B-4627-8739-6000F3FDEE23}" type="pres">
      <dgm:prSet presAssocID="{396B32D9-19D2-4739-A407-99B7368CBC96}" presName="composite" presStyleCnt="0"/>
      <dgm:spPr/>
    </dgm:pt>
    <dgm:pt modelId="{7938A51D-5E11-468D-805D-87F971785379}" type="pres">
      <dgm:prSet presAssocID="{396B32D9-19D2-4739-A407-99B7368CBC96}" presName="imgShp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78A705B-99ED-489E-96CA-AF614B60F131}" type="pres">
      <dgm:prSet presAssocID="{396B32D9-19D2-4739-A407-99B7368CBC9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B8090C-E6FE-4F22-BCAA-624D0BD805C4}" type="presOf" srcId="{396B32D9-19D2-4739-A407-99B7368CBC96}" destId="{D78A705B-99ED-489E-96CA-AF614B60F131}" srcOrd="0" destOrd="0" presId="urn:microsoft.com/office/officeart/2005/8/layout/vList3"/>
    <dgm:cxn modelId="{50C4DA59-99E4-495D-85F9-86FE8F962280}" srcId="{12463C4C-07A2-4946-A4C6-9AE0266521FB}" destId="{9F13DBCC-558D-4489-B9FC-C8E2C8E9B94F}" srcOrd="0" destOrd="0" parTransId="{97FB1BBC-ED3B-46E2-9602-79DF39558AA3}" sibTransId="{B8C701AF-F692-47D9-9352-32245677ED8E}"/>
    <dgm:cxn modelId="{38C4A157-73E6-4E12-9D96-251C5A4F987E}" type="presOf" srcId="{E2DE29A6-3193-4F6B-9FD2-3F010C3F1A86}" destId="{835A0EB1-97DA-4F5B-AE83-573C4CF252DE}" srcOrd="0" destOrd="0" presId="urn:microsoft.com/office/officeart/2005/8/layout/vList3"/>
    <dgm:cxn modelId="{1311F474-0610-4ABE-98D6-FFE6EE83E4F6}" srcId="{12463C4C-07A2-4946-A4C6-9AE0266521FB}" destId="{E2DE29A6-3193-4F6B-9FD2-3F010C3F1A86}" srcOrd="1" destOrd="0" parTransId="{FB183065-6C57-4A4A-9166-33FA12C794F9}" sibTransId="{2BB2042E-7ACD-415A-8AB8-B18035859003}"/>
    <dgm:cxn modelId="{25EC1C21-7349-4A32-825B-A43C083C3C82}" type="presOf" srcId="{9F13DBCC-558D-4489-B9FC-C8E2C8E9B94F}" destId="{7CEAE52C-21AE-4F35-9ED9-3FE72663DD78}" srcOrd="0" destOrd="0" presId="urn:microsoft.com/office/officeart/2005/8/layout/vList3"/>
    <dgm:cxn modelId="{D9A537B7-C348-49AA-A98F-9D5FEB55E4C7}" srcId="{12463C4C-07A2-4946-A4C6-9AE0266521FB}" destId="{396B32D9-19D2-4739-A407-99B7368CBC96}" srcOrd="2" destOrd="0" parTransId="{E65A64C5-66DB-4BC1-A2A8-8635BA7613A5}" sibTransId="{A042CFC6-8090-4E36-8202-ED11C9051512}"/>
    <dgm:cxn modelId="{7BCE5FD6-A7BE-4EBB-B266-9F31C232FFC0}" type="presOf" srcId="{12463C4C-07A2-4946-A4C6-9AE0266521FB}" destId="{FD2B6ADE-7F97-4CDD-A4CF-947913C6FD97}" srcOrd="0" destOrd="0" presId="urn:microsoft.com/office/officeart/2005/8/layout/vList3"/>
    <dgm:cxn modelId="{0CB2B739-DADA-40E2-9645-CD4745BF83E4}" type="presParOf" srcId="{FD2B6ADE-7F97-4CDD-A4CF-947913C6FD97}" destId="{B6038FC9-8955-4F6B-BE5D-0AAD628CB808}" srcOrd="0" destOrd="0" presId="urn:microsoft.com/office/officeart/2005/8/layout/vList3"/>
    <dgm:cxn modelId="{1ED7C224-1892-4A5F-9E88-D918CCE185CD}" type="presParOf" srcId="{B6038FC9-8955-4F6B-BE5D-0AAD628CB808}" destId="{8F585BA5-118C-451F-9775-0A68697B31E3}" srcOrd="0" destOrd="0" presId="urn:microsoft.com/office/officeart/2005/8/layout/vList3"/>
    <dgm:cxn modelId="{E6FCCDA6-6D36-4119-B416-0C63284729AA}" type="presParOf" srcId="{B6038FC9-8955-4F6B-BE5D-0AAD628CB808}" destId="{7CEAE52C-21AE-4F35-9ED9-3FE72663DD78}" srcOrd="1" destOrd="0" presId="urn:microsoft.com/office/officeart/2005/8/layout/vList3"/>
    <dgm:cxn modelId="{DF29FB76-CAD2-47B0-A9B4-CF834C0E7DE5}" type="presParOf" srcId="{FD2B6ADE-7F97-4CDD-A4CF-947913C6FD97}" destId="{187FD7D6-8460-4158-8B60-3E3AB3B9CB22}" srcOrd="1" destOrd="0" presId="urn:microsoft.com/office/officeart/2005/8/layout/vList3"/>
    <dgm:cxn modelId="{512D99F2-90CF-48EF-8F12-DBDF5F97E9F0}" type="presParOf" srcId="{FD2B6ADE-7F97-4CDD-A4CF-947913C6FD97}" destId="{28726018-FC3E-4EBC-9FE0-D43A2CD198A5}" srcOrd="2" destOrd="0" presId="urn:microsoft.com/office/officeart/2005/8/layout/vList3"/>
    <dgm:cxn modelId="{E4653DAC-9A1C-42C0-8E29-9AD8D2F89910}" type="presParOf" srcId="{28726018-FC3E-4EBC-9FE0-D43A2CD198A5}" destId="{F85855C2-B750-4DD3-AF50-613259A8FD82}" srcOrd="0" destOrd="0" presId="urn:microsoft.com/office/officeart/2005/8/layout/vList3"/>
    <dgm:cxn modelId="{4A89CFC2-E783-4575-B3B5-76FBB9D68BAA}" type="presParOf" srcId="{28726018-FC3E-4EBC-9FE0-D43A2CD198A5}" destId="{835A0EB1-97DA-4F5B-AE83-573C4CF252DE}" srcOrd="1" destOrd="0" presId="urn:microsoft.com/office/officeart/2005/8/layout/vList3"/>
    <dgm:cxn modelId="{A682BE4E-1CA8-4FC1-BF83-8E65AB8EF1CF}" type="presParOf" srcId="{FD2B6ADE-7F97-4CDD-A4CF-947913C6FD97}" destId="{CB7B33F3-F493-4361-91A0-939973B518EC}" srcOrd="3" destOrd="0" presId="urn:microsoft.com/office/officeart/2005/8/layout/vList3"/>
    <dgm:cxn modelId="{6EAB6C6F-57BE-4B83-9EB0-183182317233}" type="presParOf" srcId="{FD2B6ADE-7F97-4CDD-A4CF-947913C6FD97}" destId="{5BD28D97-FD8B-4627-8739-6000F3FDEE23}" srcOrd="4" destOrd="0" presId="urn:microsoft.com/office/officeart/2005/8/layout/vList3"/>
    <dgm:cxn modelId="{DB4FF55C-C7CB-43AB-A2B2-D72783BC017D}" type="presParOf" srcId="{5BD28D97-FD8B-4627-8739-6000F3FDEE23}" destId="{7938A51D-5E11-468D-805D-87F971785379}" srcOrd="0" destOrd="0" presId="urn:microsoft.com/office/officeart/2005/8/layout/vList3"/>
    <dgm:cxn modelId="{CE2F0794-1B39-40E0-9E2D-7329DBD6B309}" type="presParOf" srcId="{5BD28D97-FD8B-4627-8739-6000F3FDEE23}" destId="{D78A705B-99ED-489E-96CA-AF614B60F13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C2F877-0A2C-4A2A-B30D-49272700CDE9}" type="doc">
      <dgm:prSet loTypeId="urn:microsoft.com/office/officeart/2005/8/layout/radial4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4221DFD-2F92-4600-9502-7240366B2D74}">
      <dgm:prSet phldrT="[Текст]"/>
      <dgm:spPr/>
      <dgm:t>
        <a:bodyPr/>
        <a:lstStyle/>
        <a:p>
          <a:r>
            <a:rPr lang="uk-UA" b="1" dirty="0" smtClean="0"/>
            <a:t>напрями діяльності викладача </a:t>
          </a:r>
          <a:endParaRPr lang="ru-RU" dirty="0"/>
        </a:p>
      </dgm:t>
    </dgm:pt>
    <dgm:pt modelId="{802AE07D-3E27-45A8-9782-25052AA58F75}" type="parTrans" cxnId="{8809E2BE-D3B5-4391-A2B7-DB7BCA4AEA54}">
      <dgm:prSet/>
      <dgm:spPr/>
      <dgm:t>
        <a:bodyPr/>
        <a:lstStyle/>
        <a:p>
          <a:endParaRPr lang="ru-RU"/>
        </a:p>
      </dgm:t>
    </dgm:pt>
    <dgm:pt modelId="{191CD089-9235-455E-928C-2C7FD668429D}" type="sibTrans" cxnId="{8809E2BE-D3B5-4391-A2B7-DB7BCA4AEA54}">
      <dgm:prSet/>
      <dgm:spPr/>
      <dgm:t>
        <a:bodyPr/>
        <a:lstStyle/>
        <a:p>
          <a:endParaRPr lang="ru-RU"/>
        </a:p>
      </dgm:t>
    </dgm:pt>
    <dgm:pt modelId="{1FB317A5-976A-4F02-B191-6775F0CED34A}">
      <dgm:prSet phldrT="[Текст]"/>
      <dgm:spPr/>
      <dgm:t>
        <a:bodyPr/>
        <a:lstStyle/>
        <a:p>
          <a:r>
            <a:rPr lang="uk-UA" dirty="0" smtClean="0"/>
            <a:t>Навчальна </a:t>
          </a:r>
          <a:endParaRPr lang="ru-RU" dirty="0"/>
        </a:p>
      </dgm:t>
    </dgm:pt>
    <dgm:pt modelId="{7BA13094-56D6-478D-A9A4-D4DF756D58E8}" type="parTrans" cxnId="{880095F8-58BC-456A-AD35-A7B1178126AC}">
      <dgm:prSet/>
      <dgm:spPr/>
      <dgm:t>
        <a:bodyPr/>
        <a:lstStyle/>
        <a:p>
          <a:endParaRPr lang="ru-RU"/>
        </a:p>
      </dgm:t>
    </dgm:pt>
    <dgm:pt modelId="{76FD7EE1-DB92-4B62-92B6-92A2AB9C065A}" type="sibTrans" cxnId="{880095F8-58BC-456A-AD35-A7B1178126AC}">
      <dgm:prSet/>
      <dgm:spPr/>
      <dgm:t>
        <a:bodyPr/>
        <a:lstStyle/>
        <a:p>
          <a:endParaRPr lang="ru-RU"/>
        </a:p>
      </dgm:t>
    </dgm:pt>
    <dgm:pt modelId="{9057259C-F76E-440F-B116-0932A98AA5F0}">
      <dgm:prSet phldrT="[Текст]"/>
      <dgm:spPr/>
      <dgm:t>
        <a:bodyPr/>
        <a:lstStyle/>
        <a:p>
          <a:r>
            <a:rPr lang="uk-UA" dirty="0" smtClean="0"/>
            <a:t>Методична </a:t>
          </a:r>
          <a:endParaRPr lang="ru-RU" dirty="0"/>
        </a:p>
      </dgm:t>
    </dgm:pt>
    <dgm:pt modelId="{E31CA067-B582-4DA6-9E0E-69222EABA072}" type="parTrans" cxnId="{E4EE4A5D-75B3-42DB-8A4B-3144FC55CDBC}">
      <dgm:prSet/>
      <dgm:spPr/>
      <dgm:t>
        <a:bodyPr/>
        <a:lstStyle/>
        <a:p>
          <a:endParaRPr lang="ru-RU"/>
        </a:p>
      </dgm:t>
    </dgm:pt>
    <dgm:pt modelId="{D927AADA-1899-4F36-9F43-5DE20FC6FD26}" type="sibTrans" cxnId="{E4EE4A5D-75B3-42DB-8A4B-3144FC55CDBC}">
      <dgm:prSet/>
      <dgm:spPr/>
      <dgm:t>
        <a:bodyPr/>
        <a:lstStyle/>
        <a:p>
          <a:endParaRPr lang="ru-RU"/>
        </a:p>
      </dgm:t>
    </dgm:pt>
    <dgm:pt modelId="{F94AEBDB-F8CB-44F8-B6B9-A4777E3FCEB2}">
      <dgm:prSet phldrT="[Текст]"/>
      <dgm:spPr/>
      <dgm:t>
        <a:bodyPr/>
        <a:lstStyle/>
        <a:p>
          <a:r>
            <a:rPr lang="uk-UA" dirty="0" smtClean="0"/>
            <a:t>Наукова </a:t>
          </a:r>
          <a:endParaRPr lang="ru-RU" dirty="0"/>
        </a:p>
      </dgm:t>
    </dgm:pt>
    <dgm:pt modelId="{2890A875-FC9F-4753-9B9E-1034A4055F64}" type="parTrans" cxnId="{E0A0BCA5-E80B-464A-820C-0A607D7EF638}">
      <dgm:prSet/>
      <dgm:spPr/>
      <dgm:t>
        <a:bodyPr/>
        <a:lstStyle/>
        <a:p>
          <a:endParaRPr lang="ru-RU"/>
        </a:p>
      </dgm:t>
    </dgm:pt>
    <dgm:pt modelId="{3F3F90A1-5512-47D4-BD94-BBA1496587BB}" type="sibTrans" cxnId="{E0A0BCA5-E80B-464A-820C-0A607D7EF638}">
      <dgm:prSet/>
      <dgm:spPr/>
      <dgm:t>
        <a:bodyPr/>
        <a:lstStyle/>
        <a:p>
          <a:endParaRPr lang="ru-RU"/>
        </a:p>
      </dgm:t>
    </dgm:pt>
    <dgm:pt modelId="{DAE89BFD-F033-4E6B-BF4F-4686347ACEA2}">
      <dgm:prSet phldrT="[Текст]"/>
      <dgm:spPr/>
      <dgm:t>
        <a:bodyPr/>
        <a:lstStyle/>
        <a:p>
          <a:r>
            <a:rPr lang="uk-UA" dirty="0" smtClean="0"/>
            <a:t>Організаційна </a:t>
          </a:r>
          <a:endParaRPr lang="ru-RU" dirty="0"/>
        </a:p>
      </dgm:t>
    </dgm:pt>
    <dgm:pt modelId="{3A3ED74A-10D5-4E5A-B10A-41E4BB200FE2}" type="parTrans" cxnId="{4121F773-D357-4CA8-8E7A-27EA0ECD3021}">
      <dgm:prSet/>
      <dgm:spPr/>
      <dgm:t>
        <a:bodyPr/>
        <a:lstStyle/>
        <a:p>
          <a:endParaRPr lang="ru-RU"/>
        </a:p>
      </dgm:t>
    </dgm:pt>
    <dgm:pt modelId="{A0F90E56-3279-4767-97A9-96323C192643}" type="sibTrans" cxnId="{4121F773-D357-4CA8-8E7A-27EA0ECD3021}">
      <dgm:prSet/>
      <dgm:spPr/>
      <dgm:t>
        <a:bodyPr/>
        <a:lstStyle/>
        <a:p>
          <a:endParaRPr lang="ru-RU"/>
        </a:p>
      </dgm:t>
    </dgm:pt>
    <dgm:pt modelId="{8AED2EB0-0B98-47B2-999B-B2BE6B94BC56}" type="pres">
      <dgm:prSet presAssocID="{7DC2F877-0A2C-4A2A-B30D-49272700CDE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CCDB38-D761-4777-A9B3-70B9FAECF91A}" type="pres">
      <dgm:prSet presAssocID="{74221DFD-2F92-4600-9502-7240366B2D74}" presName="centerShape" presStyleLbl="node0" presStyleIdx="0" presStyleCnt="1"/>
      <dgm:spPr/>
      <dgm:t>
        <a:bodyPr/>
        <a:lstStyle/>
        <a:p>
          <a:endParaRPr lang="ru-RU"/>
        </a:p>
      </dgm:t>
    </dgm:pt>
    <dgm:pt modelId="{87D4F100-0F7F-439D-9133-B393D9B4EECA}" type="pres">
      <dgm:prSet presAssocID="{7BA13094-56D6-478D-A9A4-D4DF756D58E8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072B2937-6E64-4500-9DB4-B0EA696E6C1C}" type="pres">
      <dgm:prSet presAssocID="{1FB317A5-976A-4F02-B191-6775F0CED34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9750B4-51D4-46D4-8ADB-B401B074A26E}" type="pres">
      <dgm:prSet presAssocID="{E31CA067-B582-4DA6-9E0E-69222EABA072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733CB13D-0653-42B2-92DD-2A040105504B}" type="pres">
      <dgm:prSet presAssocID="{9057259C-F76E-440F-B116-0932A98AA5F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3B46A-230D-4910-A0FB-4A931B2D8FC7}" type="pres">
      <dgm:prSet presAssocID="{2890A875-FC9F-4753-9B9E-1034A4055F64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D3D1725E-3C14-4095-8F61-60EFB2FCF557}" type="pres">
      <dgm:prSet presAssocID="{F94AEBDB-F8CB-44F8-B6B9-A4777E3FCE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13BD1-76A9-4226-9B2C-099556D6578D}" type="pres">
      <dgm:prSet presAssocID="{3A3ED74A-10D5-4E5A-B10A-41E4BB200FE2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503FA035-3B42-4893-A967-C1710C88388C}" type="pres">
      <dgm:prSet presAssocID="{DAE89BFD-F033-4E6B-BF4F-4686347ACEA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D3E2B4-2E97-40C2-A33C-28FFB5E888FB}" type="presOf" srcId="{1FB317A5-976A-4F02-B191-6775F0CED34A}" destId="{072B2937-6E64-4500-9DB4-B0EA696E6C1C}" srcOrd="0" destOrd="0" presId="urn:microsoft.com/office/officeart/2005/8/layout/radial4"/>
    <dgm:cxn modelId="{0FD1B5FC-B9C7-4D16-ACAE-B4EA5A80A3CC}" type="presOf" srcId="{7BA13094-56D6-478D-A9A4-D4DF756D58E8}" destId="{87D4F100-0F7F-439D-9133-B393D9B4EECA}" srcOrd="0" destOrd="0" presId="urn:microsoft.com/office/officeart/2005/8/layout/radial4"/>
    <dgm:cxn modelId="{1B0B359B-D176-4798-B724-68FF21643470}" type="presOf" srcId="{74221DFD-2F92-4600-9502-7240366B2D74}" destId="{88CCDB38-D761-4777-A9B3-70B9FAECF91A}" srcOrd="0" destOrd="0" presId="urn:microsoft.com/office/officeart/2005/8/layout/radial4"/>
    <dgm:cxn modelId="{F7C42B50-4795-4BF7-864C-809D37EDABA1}" type="presOf" srcId="{F94AEBDB-F8CB-44F8-B6B9-A4777E3FCEB2}" destId="{D3D1725E-3C14-4095-8F61-60EFB2FCF557}" srcOrd="0" destOrd="0" presId="urn:microsoft.com/office/officeart/2005/8/layout/radial4"/>
    <dgm:cxn modelId="{4121F773-D357-4CA8-8E7A-27EA0ECD3021}" srcId="{74221DFD-2F92-4600-9502-7240366B2D74}" destId="{DAE89BFD-F033-4E6B-BF4F-4686347ACEA2}" srcOrd="3" destOrd="0" parTransId="{3A3ED74A-10D5-4E5A-B10A-41E4BB200FE2}" sibTransId="{A0F90E56-3279-4767-97A9-96323C192643}"/>
    <dgm:cxn modelId="{E0A0BCA5-E80B-464A-820C-0A607D7EF638}" srcId="{74221DFD-2F92-4600-9502-7240366B2D74}" destId="{F94AEBDB-F8CB-44F8-B6B9-A4777E3FCEB2}" srcOrd="2" destOrd="0" parTransId="{2890A875-FC9F-4753-9B9E-1034A4055F64}" sibTransId="{3F3F90A1-5512-47D4-BD94-BBA1496587BB}"/>
    <dgm:cxn modelId="{96E28AC7-C0C2-42DA-A988-EE5F28C2E230}" type="presOf" srcId="{7DC2F877-0A2C-4A2A-B30D-49272700CDE9}" destId="{8AED2EB0-0B98-47B2-999B-B2BE6B94BC56}" srcOrd="0" destOrd="0" presId="urn:microsoft.com/office/officeart/2005/8/layout/radial4"/>
    <dgm:cxn modelId="{77C1CE2F-9233-421A-947A-972AE58BC6DD}" type="presOf" srcId="{DAE89BFD-F033-4E6B-BF4F-4686347ACEA2}" destId="{503FA035-3B42-4893-A967-C1710C88388C}" srcOrd="0" destOrd="0" presId="urn:microsoft.com/office/officeart/2005/8/layout/radial4"/>
    <dgm:cxn modelId="{8809E2BE-D3B5-4391-A2B7-DB7BCA4AEA54}" srcId="{7DC2F877-0A2C-4A2A-B30D-49272700CDE9}" destId="{74221DFD-2F92-4600-9502-7240366B2D74}" srcOrd="0" destOrd="0" parTransId="{802AE07D-3E27-45A8-9782-25052AA58F75}" sibTransId="{191CD089-9235-455E-928C-2C7FD668429D}"/>
    <dgm:cxn modelId="{E4EE4A5D-75B3-42DB-8A4B-3144FC55CDBC}" srcId="{74221DFD-2F92-4600-9502-7240366B2D74}" destId="{9057259C-F76E-440F-B116-0932A98AA5F0}" srcOrd="1" destOrd="0" parTransId="{E31CA067-B582-4DA6-9E0E-69222EABA072}" sibTransId="{D927AADA-1899-4F36-9F43-5DE20FC6FD26}"/>
    <dgm:cxn modelId="{0DE413F1-2D6A-42DA-ABC7-C90D99910BAF}" type="presOf" srcId="{9057259C-F76E-440F-B116-0932A98AA5F0}" destId="{733CB13D-0653-42B2-92DD-2A040105504B}" srcOrd="0" destOrd="0" presId="urn:microsoft.com/office/officeart/2005/8/layout/radial4"/>
    <dgm:cxn modelId="{880095F8-58BC-456A-AD35-A7B1178126AC}" srcId="{74221DFD-2F92-4600-9502-7240366B2D74}" destId="{1FB317A5-976A-4F02-B191-6775F0CED34A}" srcOrd="0" destOrd="0" parTransId="{7BA13094-56D6-478D-A9A4-D4DF756D58E8}" sibTransId="{76FD7EE1-DB92-4B62-92B6-92A2AB9C065A}"/>
    <dgm:cxn modelId="{D59841B9-BFB7-40E9-8D28-7643FF74D483}" type="presOf" srcId="{2890A875-FC9F-4753-9B9E-1034A4055F64}" destId="{6F93B46A-230D-4910-A0FB-4A931B2D8FC7}" srcOrd="0" destOrd="0" presId="urn:microsoft.com/office/officeart/2005/8/layout/radial4"/>
    <dgm:cxn modelId="{A823DD59-19B2-4EE4-A16B-DF11B3AD0B01}" type="presOf" srcId="{E31CA067-B582-4DA6-9E0E-69222EABA072}" destId="{2F9750B4-51D4-46D4-8ADB-B401B074A26E}" srcOrd="0" destOrd="0" presId="urn:microsoft.com/office/officeart/2005/8/layout/radial4"/>
    <dgm:cxn modelId="{1CE95564-C59B-4BFB-BEB5-81EBC0AC16C2}" type="presOf" srcId="{3A3ED74A-10D5-4E5A-B10A-41E4BB200FE2}" destId="{4FD13BD1-76A9-4226-9B2C-099556D6578D}" srcOrd="0" destOrd="0" presId="urn:microsoft.com/office/officeart/2005/8/layout/radial4"/>
    <dgm:cxn modelId="{04468510-2AE9-4361-AD22-516BDE3EE629}" type="presParOf" srcId="{8AED2EB0-0B98-47B2-999B-B2BE6B94BC56}" destId="{88CCDB38-D761-4777-A9B3-70B9FAECF91A}" srcOrd="0" destOrd="0" presId="urn:microsoft.com/office/officeart/2005/8/layout/radial4"/>
    <dgm:cxn modelId="{2ED3DE78-A624-409E-B35A-B6AE5863CF46}" type="presParOf" srcId="{8AED2EB0-0B98-47B2-999B-B2BE6B94BC56}" destId="{87D4F100-0F7F-439D-9133-B393D9B4EECA}" srcOrd="1" destOrd="0" presId="urn:microsoft.com/office/officeart/2005/8/layout/radial4"/>
    <dgm:cxn modelId="{70BFA51C-D275-4F6F-B63E-69FB8AD429CE}" type="presParOf" srcId="{8AED2EB0-0B98-47B2-999B-B2BE6B94BC56}" destId="{072B2937-6E64-4500-9DB4-B0EA696E6C1C}" srcOrd="2" destOrd="0" presId="urn:microsoft.com/office/officeart/2005/8/layout/radial4"/>
    <dgm:cxn modelId="{56752387-6165-4B88-B857-6640F6A90031}" type="presParOf" srcId="{8AED2EB0-0B98-47B2-999B-B2BE6B94BC56}" destId="{2F9750B4-51D4-46D4-8ADB-B401B074A26E}" srcOrd="3" destOrd="0" presId="urn:microsoft.com/office/officeart/2005/8/layout/radial4"/>
    <dgm:cxn modelId="{1EFA6CFE-CC4E-4902-9137-5FE77DB26FEE}" type="presParOf" srcId="{8AED2EB0-0B98-47B2-999B-B2BE6B94BC56}" destId="{733CB13D-0653-42B2-92DD-2A040105504B}" srcOrd="4" destOrd="0" presId="urn:microsoft.com/office/officeart/2005/8/layout/radial4"/>
    <dgm:cxn modelId="{AAF92040-24C9-4CF2-833A-36BE4DEC5FF1}" type="presParOf" srcId="{8AED2EB0-0B98-47B2-999B-B2BE6B94BC56}" destId="{6F93B46A-230D-4910-A0FB-4A931B2D8FC7}" srcOrd="5" destOrd="0" presId="urn:microsoft.com/office/officeart/2005/8/layout/radial4"/>
    <dgm:cxn modelId="{50DCAFE9-C371-4FCF-9841-1ABB29BC5510}" type="presParOf" srcId="{8AED2EB0-0B98-47B2-999B-B2BE6B94BC56}" destId="{D3D1725E-3C14-4095-8F61-60EFB2FCF557}" srcOrd="6" destOrd="0" presId="urn:microsoft.com/office/officeart/2005/8/layout/radial4"/>
    <dgm:cxn modelId="{395387E5-8FAE-46D1-9473-BE332366CAA3}" type="presParOf" srcId="{8AED2EB0-0B98-47B2-999B-B2BE6B94BC56}" destId="{4FD13BD1-76A9-4226-9B2C-099556D6578D}" srcOrd="7" destOrd="0" presId="urn:microsoft.com/office/officeart/2005/8/layout/radial4"/>
    <dgm:cxn modelId="{66924D7F-9487-403E-8B45-885FA4156FB9}" type="presParOf" srcId="{8AED2EB0-0B98-47B2-999B-B2BE6B94BC56}" destId="{503FA035-3B42-4893-A967-C1710C88388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08E817-0BDC-4245-8B24-361ED3E02DAE}" type="doc">
      <dgm:prSet loTypeId="urn:microsoft.com/office/officeart/2005/8/layout/hList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114291-CEC1-4748-B81E-5DD7B3368274}">
      <dgm:prSet phldrT="[Текст]" custT="1"/>
      <dgm:spPr/>
      <dgm:t>
        <a:bodyPr/>
        <a:lstStyle/>
        <a:p>
          <a:r>
            <a:rPr lang="uk-UA" sz="4400" dirty="0" smtClean="0"/>
            <a:t>Гносеологічний</a:t>
          </a:r>
          <a:endParaRPr lang="ru-RU" sz="4400" dirty="0"/>
        </a:p>
      </dgm:t>
    </dgm:pt>
    <dgm:pt modelId="{EA501635-3E13-4863-A1BA-E10F33B36480}" type="parTrans" cxnId="{93318350-82DD-4746-9557-E3DB19924CC7}">
      <dgm:prSet/>
      <dgm:spPr/>
      <dgm:t>
        <a:bodyPr/>
        <a:lstStyle/>
        <a:p>
          <a:endParaRPr lang="ru-RU"/>
        </a:p>
      </dgm:t>
    </dgm:pt>
    <dgm:pt modelId="{757DB3C5-0C54-43D0-BA76-F069C1E514A8}" type="sibTrans" cxnId="{93318350-82DD-4746-9557-E3DB19924CC7}">
      <dgm:prSet/>
      <dgm:spPr/>
      <dgm:t>
        <a:bodyPr/>
        <a:lstStyle/>
        <a:p>
          <a:endParaRPr lang="ru-RU"/>
        </a:p>
      </dgm:t>
    </dgm:pt>
    <dgm:pt modelId="{FB276E4C-7D19-471C-BFCB-E035266C7B24}">
      <dgm:prSet phldrT="[Текст]" custT="1"/>
      <dgm:spPr/>
      <dgm:t>
        <a:bodyPr/>
        <a:lstStyle/>
        <a:p>
          <a:r>
            <a:rPr lang="uk-UA" sz="4400" dirty="0" smtClean="0"/>
            <a:t>Організаційний</a:t>
          </a:r>
          <a:endParaRPr lang="ru-RU" sz="4400" dirty="0"/>
        </a:p>
      </dgm:t>
    </dgm:pt>
    <dgm:pt modelId="{A9CC088D-F5B7-46F1-82B3-A95169166F71}" type="parTrans" cxnId="{4C7D6E31-4213-43E2-9B27-D03E04F4B097}">
      <dgm:prSet/>
      <dgm:spPr/>
      <dgm:t>
        <a:bodyPr/>
        <a:lstStyle/>
        <a:p>
          <a:endParaRPr lang="ru-RU"/>
        </a:p>
      </dgm:t>
    </dgm:pt>
    <dgm:pt modelId="{117DC0C7-2B8A-4036-A0FA-07DEFB817A6B}" type="sibTrans" cxnId="{4C7D6E31-4213-43E2-9B27-D03E04F4B097}">
      <dgm:prSet/>
      <dgm:spPr/>
      <dgm:t>
        <a:bodyPr/>
        <a:lstStyle/>
        <a:p>
          <a:endParaRPr lang="ru-RU"/>
        </a:p>
      </dgm:t>
    </dgm:pt>
    <dgm:pt modelId="{4B4BBFBC-D37B-4C18-B4D9-D3C4AD2DD8C9}">
      <dgm:prSet phldrT="[Текст]" custT="1"/>
      <dgm:spPr/>
      <dgm:t>
        <a:bodyPr/>
        <a:lstStyle/>
        <a:p>
          <a:r>
            <a:rPr lang="uk-UA" sz="4400" dirty="0" smtClean="0"/>
            <a:t>Комунікативний </a:t>
          </a:r>
          <a:endParaRPr lang="ru-RU" sz="4400" dirty="0"/>
        </a:p>
      </dgm:t>
    </dgm:pt>
    <dgm:pt modelId="{6ECAA55E-9F2F-4B8F-8A96-8A4524F4ADA1}" type="parTrans" cxnId="{DF2117DD-1E40-4966-B493-87C7000C12DC}">
      <dgm:prSet/>
      <dgm:spPr/>
      <dgm:t>
        <a:bodyPr/>
        <a:lstStyle/>
        <a:p>
          <a:endParaRPr lang="ru-RU"/>
        </a:p>
      </dgm:t>
    </dgm:pt>
    <dgm:pt modelId="{78C24017-C063-429C-80B1-E59F50A7DF91}" type="sibTrans" cxnId="{DF2117DD-1E40-4966-B493-87C7000C12DC}">
      <dgm:prSet/>
      <dgm:spPr/>
      <dgm:t>
        <a:bodyPr/>
        <a:lstStyle/>
        <a:p>
          <a:endParaRPr lang="ru-RU"/>
        </a:p>
      </dgm:t>
    </dgm:pt>
    <dgm:pt modelId="{D0DEE39D-B4BD-4C12-93D0-E16260DFEB8D}">
      <dgm:prSet phldrT="[Текст]"/>
      <dgm:spPr/>
      <dgm:t>
        <a:bodyPr/>
        <a:lstStyle/>
        <a:p>
          <a:endParaRPr lang="ru-RU" b="1" dirty="0"/>
        </a:p>
      </dgm:t>
    </dgm:pt>
    <dgm:pt modelId="{559AADBE-C396-42C0-BFC8-502FB60F0DA4}" type="parTrans" cxnId="{6FF25084-A2EA-4A85-B8EB-E5F58274FE37}">
      <dgm:prSet/>
      <dgm:spPr/>
      <dgm:t>
        <a:bodyPr/>
        <a:lstStyle/>
        <a:p>
          <a:endParaRPr lang="ru-RU"/>
        </a:p>
      </dgm:t>
    </dgm:pt>
    <dgm:pt modelId="{9C342574-C374-481C-AA3E-FCC9FCD6289D}" type="sibTrans" cxnId="{6FF25084-A2EA-4A85-B8EB-E5F58274FE37}">
      <dgm:prSet/>
      <dgm:spPr/>
      <dgm:t>
        <a:bodyPr/>
        <a:lstStyle/>
        <a:p>
          <a:endParaRPr lang="ru-RU"/>
        </a:p>
      </dgm:t>
    </dgm:pt>
    <dgm:pt modelId="{8CF0CF16-B15F-4926-980E-807002D955D5}">
      <dgm:prSet phldrT="[Текст]" custScaleX="86761" custT="1" custLinFactNeighborX="574" custLinFactNeighborY="-579"/>
      <dgm:spPr/>
      <dgm:t>
        <a:bodyPr/>
        <a:lstStyle/>
        <a:p>
          <a:r>
            <a:rPr lang="uk-UA" sz="4400" dirty="0" smtClean="0"/>
            <a:t>Конструктивний</a:t>
          </a:r>
          <a:endParaRPr lang="ru-RU" sz="4400" dirty="0"/>
        </a:p>
      </dgm:t>
    </dgm:pt>
    <dgm:pt modelId="{C9010A14-4036-4DB1-AEAE-3EC1FCCBDAA8}" type="parTrans" cxnId="{C0485F6D-8115-43B2-8032-D492E18FEF29}">
      <dgm:prSet/>
      <dgm:spPr/>
      <dgm:t>
        <a:bodyPr/>
        <a:lstStyle/>
        <a:p>
          <a:endParaRPr lang="ru-RU"/>
        </a:p>
      </dgm:t>
    </dgm:pt>
    <dgm:pt modelId="{123F06C4-B6E2-4E65-AC3E-4A209A9BD422}" type="sibTrans" cxnId="{C0485F6D-8115-43B2-8032-D492E18FEF29}">
      <dgm:prSet/>
      <dgm:spPr/>
      <dgm:t>
        <a:bodyPr/>
        <a:lstStyle/>
        <a:p>
          <a:endParaRPr lang="ru-RU"/>
        </a:p>
      </dgm:t>
    </dgm:pt>
    <dgm:pt modelId="{7A9B602C-2FF6-4FF9-B6B7-9F963B322644}" type="pres">
      <dgm:prSet presAssocID="{E708E817-0BDC-4245-8B24-361ED3E02DAE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E9A0DF-5B3C-451B-8BB9-78DACBAC8243}" type="pres">
      <dgm:prSet presAssocID="{D0DEE39D-B4BD-4C12-93D0-E16260DFEB8D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747EE-021E-492B-9175-123AC91C5A80}" type="pres">
      <dgm:prSet presAssocID="{D0DEE39D-B4BD-4C12-93D0-E16260DFEB8D}" presName="image" presStyleLbl="fgImgPlace1" presStyleIdx="0" presStyleCnt="1" custLinFactNeighborX="14438" custLinFactNeighborY="-33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ru-RU"/>
        </a:p>
      </dgm:t>
    </dgm:pt>
    <dgm:pt modelId="{0532AACD-6BF6-4AE8-82B5-2668958D8027}" type="pres">
      <dgm:prSet presAssocID="{D0DEE39D-B4BD-4C12-93D0-E16260DFEB8D}" presName="childNode" presStyleLbl="node1" presStyleIdx="0" presStyleCnt="1" custScaleX="78830" custLinFactNeighborX="574" custLinFactNeighborY="-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E38A8C-6D22-4C45-AE78-216CCCE8E719}" type="pres">
      <dgm:prSet presAssocID="{D0DEE39D-B4BD-4C12-93D0-E16260DFEB8D}" presName="parentNode" presStyleLbl="revTx" presStyleIdx="0" presStyleCnt="1" custLinFactNeighborX="42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D9A9BE-17F6-49FD-9C79-CDA72CB0C082}" type="presOf" srcId="{8CF0CF16-B15F-4926-980E-807002D955D5}" destId="{0532AACD-6BF6-4AE8-82B5-2668958D8027}" srcOrd="0" destOrd="1" presId="urn:microsoft.com/office/officeart/2005/8/layout/hList2"/>
    <dgm:cxn modelId="{C0485F6D-8115-43B2-8032-D492E18FEF29}" srcId="{D0DEE39D-B4BD-4C12-93D0-E16260DFEB8D}" destId="{8CF0CF16-B15F-4926-980E-807002D955D5}" srcOrd="1" destOrd="0" parTransId="{C9010A14-4036-4DB1-AEAE-3EC1FCCBDAA8}" sibTransId="{123F06C4-B6E2-4E65-AC3E-4A209A9BD422}"/>
    <dgm:cxn modelId="{6FF25084-A2EA-4A85-B8EB-E5F58274FE37}" srcId="{E708E817-0BDC-4245-8B24-361ED3E02DAE}" destId="{D0DEE39D-B4BD-4C12-93D0-E16260DFEB8D}" srcOrd="0" destOrd="0" parTransId="{559AADBE-C396-42C0-BFC8-502FB60F0DA4}" sibTransId="{9C342574-C374-481C-AA3E-FCC9FCD6289D}"/>
    <dgm:cxn modelId="{4C7D6E31-4213-43E2-9B27-D03E04F4B097}" srcId="{D0DEE39D-B4BD-4C12-93D0-E16260DFEB8D}" destId="{FB276E4C-7D19-471C-BFCB-E035266C7B24}" srcOrd="2" destOrd="0" parTransId="{A9CC088D-F5B7-46F1-82B3-A95169166F71}" sibTransId="{117DC0C7-2B8A-4036-A0FA-07DEFB817A6B}"/>
    <dgm:cxn modelId="{3F847FD2-945D-4E12-AA25-2478A6249BC9}" type="presOf" srcId="{E708E817-0BDC-4245-8B24-361ED3E02DAE}" destId="{7A9B602C-2FF6-4FF9-B6B7-9F963B322644}" srcOrd="0" destOrd="0" presId="urn:microsoft.com/office/officeart/2005/8/layout/hList2"/>
    <dgm:cxn modelId="{2A18E8AA-23AE-403B-96C3-5E99CB10A5B0}" type="presOf" srcId="{27114291-CEC1-4748-B81E-5DD7B3368274}" destId="{0532AACD-6BF6-4AE8-82B5-2668958D8027}" srcOrd="0" destOrd="0" presId="urn:microsoft.com/office/officeart/2005/8/layout/hList2"/>
    <dgm:cxn modelId="{DF2117DD-1E40-4966-B493-87C7000C12DC}" srcId="{D0DEE39D-B4BD-4C12-93D0-E16260DFEB8D}" destId="{4B4BBFBC-D37B-4C18-B4D9-D3C4AD2DD8C9}" srcOrd="3" destOrd="0" parTransId="{6ECAA55E-9F2F-4B8F-8A96-8A4524F4ADA1}" sibTransId="{78C24017-C063-429C-80B1-E59F50A7DF91}"/>
    <dgm:cxn modelId="{068CFFF6-FC9C-4F67-A436-B3459D1AC5C1}" type="presOf" srcId="{4B4BBFBC-D37B-4C18-B4D9-D3C4AD2DD8C9}" destId="{0532AACD-6BF6-4AE8-82B5-2668958D8027}" srcOrd="0" destOrd="3" presId="urn:microsoft.com/office/officeart/2005/8/layout/hList2"/>
    <dgm:cxn modelId="{5059CD2C-BBFC-45C5-9869-245F7778F9A3}" type="presOf" srcId="{FB276E4C-7D19-471C-BFCB-E035266C7B24}" destId="{0532AACD-6BF6-4AE8-82B5-2668958D8027}" srcOrd="0" destOrd="2" presId="urn:microsoft.com/office/officeart/2005/8/layout/hList2"/>
    <dgm:cxn modelId="{2E3E53EF-8657-4356-B6C1-F053CB09E39B}" type="presOf" srcId="{D0DEE39D-B4BD-4C12-93D0-E16260DFEB8D}" destId="{DAE38A8C-6D22-4C45-AE78-216CCCE8E719}" srcOrd="0" destOrd="0" presId="urn:microsoft.com/office/officeart/2005/8/layout/hList2"/>
    <dgm:cxn modelId="{93318350-82DD-4746-9557-E3DB19924CC7}" srcId="{D0DEE39D-B4BD-4C12-93D0-E16260DFEB8D}" destId="{27114291-CEC1-4748-B81E-5DD7B3368274}" srcOrd="0" destOrd="0" parTransId="{EA501635-3E13-4863-A1BA-E10F33B36480}" sibTransId="{757DB3C5-0C54-43D0-BA76-F069C1E514A8}"/>
    <dgm:cxn modelId="{5DE1DC7B-E781-4DED-8671-9178D2E30A34}" type="presParOf" srcId="{7A9B602C-2FF6-4FF9-B6B7-9F963B322644}" destId="{F5E9A0DF-5B3C-451B-8BB9-78DACBAC8243}" srcOrd="0" destOrd="0" presId="urn:microsoft.com/office/officeart/2005/8/layout/hList2"/>
    <dgm:cxn modelId="{A3E7CBF0-F7F3-423E-BCFC-6CC96B3D0E5F}" type="presParOf" srcId="{F5E9A0DF-5B3C-451B-8BB9-78DACBAC8243}" destId="{C30747EE-021E-492B-9175-123AC91C5A80}" srcOrd="0" destOrd="0" presId="urn:microsoft.com/office/officeart/2005/8/layout/hList2"/>
    <dgm:cxn modelId="{7FFA4A7B-22A8-42E3-8A8E-51FE231482BF}" type="presParOf" srcId="{F5E9A0DF-5B3C-451B-8BB9-78DACBAC8243}" destId="{0532AACD-6BF6-4AE8-82B5-2668958D8027}" srcOrd="1" destOrd="0" presId="urn:microsoft.com/office/officeart/2005/8/layout/hList2"/>
    <dgm:cxn modelId="{9D2613C4-166B-41AD-ACE2-AE8AA287B9E3}" type="presParOf" srcId="{F5E9A0DF-5B3C-451B-8BB9-78DACBAC8243}" destId="{DAE38A8C-6D22-4C45-AE78-216CCCE8E719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25FE01-A26C-46C6-9F22-9264EEEE294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13176E-142B-4F1C-9DBC-A5A23BED768C}">
      <dgm:prSet phldrT="[Текст]"/>
      <dgm:spPr/>
      <dgm:t>
        <a:bodyPr/>
        <a:lstStyle/>
        <a:p>
          <a:r>
            <a:rPr lang="uk-UA" i="1" dirty="0" smtClean="0"/>
            <a:t>спеціальних</a:t>
          </a:r>
          <a:r>
            <a:rPr lang="uk-UA" dirty="0" smtClean="0"/>
            <a:t> </a:t>
          </a:r>
          <a:endParaRPr lang="ru-RU" dirty="0"/>
        </a:p>
      </dgm:t>
    </dgm:pt>
    <dgm:pt modelId="{07ECAD0E-15BD-47C2-8903-80C78CA7075F}" type="parTrans" cxnId="{46046D3E-43BE-445A-A945-C3B97BAC9BC7}">
      <dgm:prSet/>
      <dgm:spPr/>
      <dgm:t>
        <a:bodyPr/>
        <a:lstStyle/>
        <a:p>
          <a:endParaRPr lang="ru-RU"/>
        </a:p>
      </dgm:t>
    </dgm:pt>
    <dgm:pt modelId="{9F5086B7-58A2-4987-AC2B-ABE00FA0FD64}" type="sibTrans" cxnId="{46046D3E-43BE-445A-A945-C3B97BAC9BC7}">
      <dgm:prSet/>
      <dgm:spPr/>
      <dgm:t>
        <a:bodyPr/>
        <a:lstStyle/>
        <a:p>
          <a:endParaRPr lang="ru-RU"/>
        </a:p>
      </dgm:t>
    </dgm:pt>
    <dgm:pt modelId="{D12605B2-FE77-4555-8D06-FAF4EA987AAF}">
      <dgm:prSet phldrT="[Текст]"/>
      <dgm:spPr/>
      <dgm:t>
        <a:bodyPr/>
        <a:lstStyle/>
        <a:p>
          <a:r>
            <a:rPr lang="uk-UA" i="1" dirty="0" smtClean="0"/>
            <a:t>педагогічних</a:t>
          </a:r>
          <a:r>
            <a:rPr lang="uk-UA" dirty="0" smtClean="0"/>
            <a:t> </a:t>
          </a:r>
          <a:endParaRPr lang="ru-RU" dirty="0"/>
        </a:p>
      </dgm:t>
    </dgm:pt>
    <dgm:pt modelId="{46C00A8B-1847-4FFC-9E5F-677997F206FD}" type="parTrans" cxnId="{9590E429-D4A9-48CF-B8F9-D0662585909C}">
      <dgm:prSet/>
      <dgm:spPr/>
      <dgm:t>
        <a:bodyPr/>
        <a:lstStyle/>
        <a:p>
          <a:endParaRPr lang="ru-RU"/>
        </a:p>
      </dgm:t>
    </dgm:pt>
    <dgm:pt modelId="{EC006872-F595-4437-82CA-42E341A21C33}" type="sibTrans" cxnId="{9590E429-D4A9-48CF-B8F9-D0662585909C}">
      <dgm:prSet/>
      <dgm:spPr/>
      <dgm:t>
        <a:bodyPr/>
        <a:lstStyle/>
        <a:p>
          <a:endParaRPr lang="ru-RU"/>
        </a:p>
      </dgm:t>
    </dgm:pt>
    <dgm:pt modelId="{79DF8BAD-F284-489F-BD1A-29E2847839C4}">
      <dgm:prSet phldrT="[Текст]"/>
      <dgm:spPr/>
      <dgm:t>
        <a:bodyPr/>
        <a:lstStyle/>
        <a:p>
          <a:r>
            <a:rPr lang="uk-UA" i="1" dirty="0" smtClean="0"/>
            <a:t>психологічних</a:t>
          </a:r>
          <a:r>
            <a:rPr lang="uk-UA" dirty="0" smtClean="0"/>
            <a:t> </a:t>
          </a:r>
          <a:endParaRPr lang="ru-RU" dirty="0"/>
        </a:p>
      </dgm:t>
    </dgm:pt>
    <dgm:pt modelId="{AF637DBB-4B60-4AEA-B26E-A85E9C8F5089}" type="parTrans" cxnId="{64E36BA6-8A17-4AFD-BD4E-7F2D2CBEC96C}">
      <dgm:prSet/>
      <dgm:spPr/>
      <dgm:t>
        <a:bodyPr/>
        <a:lstStyle/>
        <a:p>
          <a:endParaRPr lang="ru-RU"/>
        </a:p>
      </dgm:t>
    </dgm:pt>
    <dgm:pt modelId="{7EFCEDB2-E2CE-42E3-B4D2-AF04DD4B5B1F}" type="sibTrans" cxnId="{64E36BA6-8A17-4AFD-BD4E-7F2D2CBEC96C}">
      <dgm:prSet/>
      <dgm:spPr/>
      <dgm:t>
        <a:bodyPr/>
        <a:lstStyle/>
        <a:p>
          <a:endParaRPr lang="ru-RU"/>
        </a:p>
      </dgm:t>
    </dgm:pt>
    <dgm:pt modelId="{0A2FCC81-DAF8-4D1F-AE18-28A007F0F614}">
      <dgm:prSet phldrT="[Текст]"/>
      <dgm:spPr/>
      <dgm:t>
        <a:bodyPr/>
        <a:lstStyle/>
        <a:p>
          <a:r>
            <a:rPr lang="uk-UA" i="1" dirty="0" smtClean="0"/>
            <a:t>методичних</a:t>
          </a:r>
          <a:r>
            <a:rPr lang="uk-UA" dirty="0" smtClean="0"/>
            <a:t> </a:t>
          </a:r>
          <a:endParaRPr lang="ru-RU" dirty="0"/>
        </a:p>
      </dgm:t>
    </dgm:pt>
    <dgm:pt modelId="{BCACE439-79BA-42D2-AC89-80290558FD73}" type="parTrans" cxnId="{BB5B1DA6-CBE2-4D2B-AE9D-6805516958C7}">
      <dgm:prSet/>
      <dgm:spPr/>
      <dgm:t>
        <a:bodyPr/>
        <a:lstStyle/>
        <a:p>
          <a:endParaRPr lang="ru-RU"/>
        </a:p>
      </dgm:t>
    </dgm:pt>
    <dgm:pt modelId="{B4EDF4C8-8695-4443-B97A-C51D5B439026}" type="sibTrans" cxnId="{BB5B1DA6-CBE2-4D2B-AE9D-6805516958C7}">
      <dgm:prSet/>
      <dgm:spPr/>
      <dgm:t>
        <a:bodyPr/>
        <a:lstStyle/>
        <a:p>
          <a:endParaRPr lang="ru-RU"/>
        </a:p>
      </dgm:t>
    </dgm:pt>
    <dgm:pt modelId="{2323C387-1E9D-4762-8ABB-AC9EA8E0C520}" type="pres">
      <dgm:prSet presAssocID="{6C25FE01-A26C-46C6-9F22-9264EEEE294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A25D406-BA26-49A9-9541-8357866CF3AD}" type="pres">
      <dgm:prSet presAssocID="{6C25FE01-A26C-46C6-9F22-9264EEEE294B}" presName="pyramid" presStyleLbl="node1" presStyleIdx="0" presStyleCnt="1"/>
      <dgm:spPr/>
    </dgm:pt>
    <dgm:pt modelId="{B65D5E73-6ED3-4ED1-845B-CFD64B2421A8}" type="pres">
      <dgm:prSet presAssocID="{6C25FE01-A26C-46C6-9F22-9264EEEE294B}" presName="theList" presStyleCnt="0"/>
      <dgm:spPr/>
    </dgm:pt>
    <dgm:pt modelId="{66CFE96D-C9B6-4E42-8FC8-FFACEA7B9BC5}" type="pres">
      <dgm:prSet presAssocID="{9513176E-142B-4F1C-9DBC-A5A23BED768C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3C29F-9146-4B72-9E93-C4D30F352B18}" type="pres">
      <dgm:prSet presAssocID="{9513176E-142B-4F1C-9DBC-A5A23BED768C}" presName="aSpace" presStyleCnt="0"/>
      <dgm:spPr/>
    </dgm:pt>
    <dgm:pt modelId="{53AF372C-53C9-41A8-BB2F-75A0AB528B7F}" type="pres">
      <dgm:prSet presAssocID="{D12605B2-FE77-4555-8D06-FAF4EA987AAF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9F8D0-6F0E-4FCC-9621-0675DA555A12}" type="pres">
      <dgm:prSet presAssocID="{D12605B2-FE77-4555-8D06-FAF4EA987AAF}" presName="aSpace" presStyleCnt="0"/>
      <dgm:spPr/>
    </dgm:pt>
    <dgm:pt modelId="{A36A14B4-7DB2-4DAE-9263-3CFC2D1182A4}" type="pres">
      <dgm:prSet presAssocID="{79DF8BAD-F284-489F-BD1A-29E2847839C4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974F2-1783-4B76-8479-36528C5298EE}" type="pres">
      <dgm:prSet presAssocID="{79DF8BAD-F284-489F-BD1A-29E2847839C4}" presName="aSpace" presStyleCnt="0"/>
      <dgm:spPr/>
    </dgm:pt>
    <dgm:pt modelId="{C9D18C7F-B66F-49B5-BBDB-85B8ED750E73}" type="pres">
      <dgm:prSet presAssocID="{0A2FCC81-DAF8-4D1F-AE18-28A007F0F614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BC472-8C80-46A7-B2EA-6244198612E8}" type="pres">
      <dgm:prSet presAssocID="{0A2FCC81-DAF8-4D1F-AE18-28A007F0F614}" presName="aSpace" presStyleCnt="0"/>
      <dgm:spPr/>
    </dgm:pt>
  </dgm:ptLst>
  <dgm:cxnLst>
    <dgm:cxn modelId="{9590E429-D4A9-48CF-B8F9-D0662585909C}" srcId="{6C25FE01-A26C-46C6-9F22-9264EEEE294B}" destId="{D12605B2-FE77-4555-8D06-FAF4EA987AAF}" srcOrd="1" destOrd="0" parTransId="{46C00A8B-1847-4FFC-9E5F-677997F206FD}" sibTransId="{EC006872-F595-4437-82CA-42E341A21C33}"/>
    <dgm:cxn modelId="{46046D3E-43BE-445A-A945-C3B97BAC9BC7}" srcId="{6C25FE01-A26C-46C6-9F22-9264EEEE294B}" destId="{9513176E-142B-4F1C-9DBC-A5A23BED768C}" srcOrd="0" destOrd="0" parTransId="{07ECAD0E-15BD-47C2-8903-80C78CA7075F}" sibTransId="{9F5086B7-58A2-4987-AC2B-ABE00FA0FD64}"/>
    <dgm:cxn modelId="{BB5B1DA6-CBE2-4D2B-AE9D-6805516958C7}" srcId="{6C25FE01-A26C-46C6-9F22-9264EEEE294B}" destId="{0A2FCC81-DAF8-4D1F-AE18-28A007F0F614}" srcOrd="3" destOrd="0" parTransId="{BCACE439-79BA-42D2-AC89-80290558FD73}" sibTransId="{B4EDF4C8-8695-4443-B97A-C51D5B439026}"/>
    <dgm:cxn modelId="{4CB33F69-9675-4275-8948-786E57115790}" type="presOf" srcId="{6C25FE01-A26C-46C6-9F22-9264EEEE294B}" destId="{2323C387-1E9D-4762-8ABB-AC9EA8E0C520}" srcOrd="0" destOrd="0" presId="urn:microsoft.com/office/officeart/2005/8/layout/pyramid2"/>
    <dgm:cxn modelId="{2BFD236F-906C-44C2-9C92-5D5804E14691}" type="presOf" srcId="{D12605B2-FE77-4555-8D06-FAF4EA987AAF}" destId="{53AF372C-53C9-41A8-BB2F-75A0AB528B7F}" srcOrd="0" destOrd="0" presId="urn:microsoft.com/office/officeart/2005/8/layout/pyramid2"/>
    <dgm:cxn modelId="{1B5978CA-80F1-42D2-8FA3-0373C7934A51}" type="presOf" srcId="{79DF8BAD-F284-489F-BD1A-29E2847839C4}" destId="{A36A14B4-7DB2-4DAE-9263-3CFC2D1182A4}" srcOrd="0" destOrd="0" presId="urn:microsoft.com/office/officeart/2005/8/layout/pyramid2"/>
    <dgm:cxn modelId="{68165DD0-6C92-4973-83ED-A3A8D276275D}" type="presOf" srcId="{9513176E-142B-4F1C-9DBC-A5A23BED768C}" destId="{66CFE96D-C9B6-4E42-8FC8-FFACEA7B9BC5}" srcOrd="0" destOrd="0" presId="urn:microsoft.com/office/officeart/2005/8/layout/pyramid2"/>
    <dgm:cxn modelId="{64E36BA6-8A17-4AFD-BD4E-7F2D2CBEC96C}" srcId="{6C25FE01-A26C-46C6-9F22-9264EEEE294B}" destId="{79DF8BAD-F284-489F-BD1A-29E2847839C4}" srcOrd="2" destOrd="0" parTransId="{AF637DBB-4B60-4AEA-B26E-A85E9C8F5089}" sibTransId="{7EFCEDB2-E2CE-42E3-B4D2-AF04DD4B5B1F}"/>
    <dgm:cxn modelId="{ACE7B1A6-6F88-41CA-9855-9D31D5248AFD}" type="presOf" srcId="{0A2FCC81-DAF8-4D1F-AE18-28A007F0F614}" destId="{C9D18C7F-B66F-49B5-BBDB-85B8ED750E73}" srcOrd="0" destOrd="0" presId="urn:microsoft.com/office/officeart/2005/8/layout/pyramid2"/>
    <dgm:cxn modelId="{93AC774A-2F8E-4C71-9C12-7A029DB078A4}" type="presParOf" srcId="{2323C387-1E9D-4762-8ABB-AC9EA8E0C520}" destId="{DA25D406-BA26-49A9-9541-8357866CF3AD}" srcOrd="0" destOrd="0" presId="urn:microsoft.com/office/officeart/2005/8/layout/pyramid2"/>
    <dgm:cxn modelId="{D8142DE5-F12B-40EE-BB9F-7B8ED0AA304A}" type="presParOf" srcId="{2323C387-1E9D-4762-8ABB-AC9EA8E0C520}" destId="{B65D5E73-6ED3-4ED1-845B-CFD64B2421A8}" srcOrd="1" destOrd="0" presId="urn:microsoft.com/office/officeart/2005/8/layout/pyramid2"/>
    <dgm:cxn modelId="{9F09ED3F-EAB6-4FA2-AE33-6072FA7E3B63}" type="presParOf" srcId="{B65D5E73-6ED3-4ED1-845B-CFD64B2421A8}" destId="{66CFE96D-C9B6-4E42-8FC8-FFACEA7B9BC5}" srcOrd="0" destOrd="0" presId="urn:microsoft.com/office/officeart/2005/8/layout/pyramid2"/>
    <dgm:cxn modelId="{D8364E3A-7A7E-4CB2-85C5-24FAA0B43846}" type="presParOf" srcId="{B65D5E73-6ED3-4ED1-845B-CFD64B2421A8}" destId="{2253C29F-9146-4B72-9E93-C4D30F352B18}" srcOrd="1" destOrd="0" presId="urn:microsoft.com/office/officeart/2005/8/layout/pyramid2"/>
    <dgm:cxn modelId="{CC5B73A1-BE4F-46FF-BC44-38C88FFF2089}" type="presParOf" srcId="{B65D5E73-6ED3-4ED1-845B-CFD64B2421A8}" destId="{53AF372C-53C9-41A8-BB2F-75A0AB528B7F}" srcOrd="2" destOrd="0" presId="urn:microsoft.com/office/officeart/2005/8/layout/pyramid2"/>
    <dgm:cxn modelId="{1CA662C1-696C-480A-AC84-DE31F9D63590}" type="presParOf" srcId="{B65D5E73-6ED3-4ED1-845B-CFD64B2421A8}" destId="{1D59F8D0-6F0E-4FCC-9621-0675DA555A12}" srcOrd="3" destOrd="0" presId="urn:microsoft.com/office/officeart/2005/8/layout/pyramid2"/>
    <dgm:cxn modelId="{F443D17C-7E1D-4368-92D8-AD73A8DCD284}" type="presParOf" srcId="{B65D5E73-6ED3-4ED1-845B-CFD64B2421A8}" destId="{A36A14B4-7DB2-4DAE-9263-3CFC2D1182A4}" srcOrd="4" destOrd="0" presId="urn:microsoft.com/office/officeart/2005/8/layout/pyramid2"/>
    <dgm:cxn modelId="{6CA4D447-2D12-474F-ABC4-7507B7B7C8F0}" type="presParOf" srcId="{B65D5E73-6ED3-4ED1-845B-CFD64B2421A8}" destId="{49B974F2-1783-4B76-8479-36528C5298EE}" srcOrd="5" destOrd="0" presId="urn:microsoft.com/office/officeart/2005/8/layout/pyramid2"/>
    <dgm:cxn modelId="{CEB8AC94-5007-4A7F-B5C4-1AA24F94C7B0}" type="presParOf" srcId="{B65D5E73-6ED3-4ED1-845B-CFD64B2421A8}" destId="{C9D18C7F-B66F-49B5-BBDB-85B8ED750E73}" srcOrd="6" destOrd="0" presId="urn:microsoft.com/office/officeart/2005/8/layout/pyramid2"/>
    <dgm:cxn modelId="{746832C0-A06E-4E6C-B67F-E917DC85FA36}" type="presParOf" srcId="{B65D5E73-6ED3-4ED1-845B-CFD64B2421A8}" destId="{C6CBC472-8C80-46A7-B2EA-6244198612E8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1633A0-6288-4EE5-8F0A-A80128710B07}" type="doc">
      <dgm:prSet loTypeId="urn:microsoft.com/office/officeart/2009/3/layout/StepUp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E53C21-EECF-4A76-B129-C291064F39A0}">
      <dgm:prSet phldrT="[Текст]"/>
      <dgm:spPr/>
      <dgm:t>
        <a:bodyPr/>
        <a:lstStyle/>
        <a:p>
          <a:pPr algn="ctr"/>
          <a:r>
            <a:rPr lang="uk-UA" b="1" i="1" dirty="0" smtClean="0"/>
            <a:t>репродуктивний</a:t>
          </a:r>
          <a:r>
            <a:rPr lang="uk-UA" dirty="0" smtClean="0"/>
            <a:t> (недостатній)</a:t>
          </a:r>
          <a:endParaRPr lang="ru-RU" dirty="0"/>
        </a:p>
      </dgm:t>
    </dgm:pt>
    <dgm:pt modelId="{A8B8228F-C9DE-45F1-B8A4-205BF6BF6197}" type="parTrans" cxnId="{8E320C09-F7A3-4C83-94CC-8CC832937185}">
      <dgm:prSet/>
      <dgm:spPr/>
      <dgm:t>
        <a:bodyPr/>
        <a:lstStyle/>
        <a:p>
          <a:endParaRPr lang="ru-RU"/>
        </a:p>
      </dgm:t>
    </dgm:pt>
    <dgm:pt modelId="{49661844-B5EB-487F-938B-1AC65EADF385}" type="sibTrans" cxnId="{8E320C09-F7A3-4C83-94CC-8CC832937185}">
      <dgm:prSet/>
      <dgm:spPr/>
      <dgm:t>
        <a:bodyPr/>
        <a:lstStyle/>
        <a:p>
          <a:endParaRPr lang="ru-RU"/>
        </a:p>
      </dgm:t>
    </dgm:pt>
    <dgm:pt modelId="{E59D6C91-F2B4-431D-BF63-0C9BE94582D2}">
      <dgm:prSet phldrT="[Текст]"/>
      <dgm:spPr/>
      <dgm:t>
        <a:bodyPr/>
        <a:lstStyle/>
        <a:p>
          <a:pPr algn="ctr"/>
          <a:r>
            <a:rPr lang="uk-UA" b="1" i="1" dirty="0" smtClean="0"/>
            <a:t>адаптивний</a:t>
          </a:r>
          <a:r>
            <a:rPr lang="uk-UA" dirty="0" smtClean="0"/>
            <a:t> (низький)</a:t>
          </a:r>
          <a:endParaRPr lang="ru-RU" dirty="0"/>
        </a:p>
      </dgm:t>
    </dgm:pt>
    <dgm:pt modelId="{176407EB-ABCA-43DF-ABBA-0854080D7A01}" type="parTrans" cxnId="{3943C370-3F46-4907-85DD-52B03EEB635A}">
      <dgm:prSet/>
      <dgm:spPr/>
      <dgm:t>
        <a:bodyPr/>
        <a:lstStyle/>
        <a:p>
          <a:endParaRPr lang="ru-RU"/>
        </a:p>
      </dgm:t>
    </dgm:pt>
    <dgm:pt modelId="{1280F796-074D-4971-97E0-F00F44C8784D}" type="sibTrans" cxnId="{3943C370-3F46-4907-85DD-52B03EEB635A}">
      <dgm:prSet/>
      <dgm:spPr/>
      <dgm:t>
        <a:bodyPr/>
        <a:lstStyle/>
        <a:p>
          <a:endParaRPr lang="ru-RU"/>
        </a:p>
      </dgm:t>
    </dgm:pt>
    <dgm:pt modelId="{EBFDF921-2FF3-45B1-B05D-D479B4FE184C}">
      <dgm:prSet phldrT="[Текст]"/>
      <dgm:spPr/>
      <dgm:t>
        <a:bodyPr/>
        <a:lstStyle/>
        <a:p>
          <a:pPr algn="ctr"/>
          <a:r>
            <a:rPr lang="uk-UA" b="1" i="1" dirty="0" smtClean="0"/>
            <a:t>локально-моделюючий</a:t>
          </a:r>
          <a:r>
            <a:rPr lang="uk-UA" dirty="0" smtClean="0"/>
            <a:t> (середній)</a:t>
          </a:r>
          <a:endParaRPr lang="ru-RU" dirty="0"/>
        </a:p>
      </dgm:t>
    </dgm:pt>
    <dgm:pt modelId="{6478A11B-D7E0-4839-8FCE-9945F0FF683B}" type="parTrans" cxnId="{279AE254-9845-43DB-9729-A657CBB02546}">
      <dgm:prSet/>
      <dgm:spPr/>
      <dgm:t>
        <a:bodyPr/>
        <a:lstStyle/>
        <a:p>
          <a:endParaRPr lang="ru-RU"/>
        </a:p>
      </dgm:t>
    </dgm:pt>
    <dgm:pt modelId="{B8DF12BF-AB6B-41F4-8ABC-D70C4E6A3A3C}" type="sibTrans" cxnId="{279AE254-9845-43DB-9729-A657CBB02546}">
      <dgm:prSet/>
      <dgm:spPr/>
      <dgm:t>
        <a:bodyPr/>
        <a:lstStyle/>
        <a:p>
          <a:endParaRPr lang="ru-RU"/>
        </a:p>
      </dgm:t>
    </dgm:pt>
    <dgm:pt modelId="{1370E8C7-1E99-4110-B372-F240A66F19CD}">
      <dgm:prSet phldrT="[Текст]"/>
      <dgm:spPr/>
      <dgm:t>
        <a:bodyPr/>
        <a:lstStyle/>
        <a:p>
          <a:pPr algn="ctr"/>
          <a:r>
            <a:rPr lang="uk-UA" b="1" i="1" dirty="0" smtClean="0"/>
            <a:t>системно-моделюючий діяльність і поведінку</a:t>
          </a:r>
          <a:r>
            <a:rPr lang="uk-UA" dirty="0" smtClean="0"/>
            <a:t> (вищий)</a:t>
          </a:r>
          <a:endParaRPr lang="ru-RU" dirty="0"/>
        </a:p>
      </dgm:t>
    </dgm:pt>
    <dgm:pt modelId="{5AD748A6-2B06-46BD-8405-B361AE5E236C}" type="parTrans" cxnId="{E56EE9AE-F7C4-4746-ADB3-85261348331B}">
      <dgm:prSet/>
      <dgm:spPr/>
      <dgm:t>
        <a:bodyPr/>
        <a:lstStyle/>
        <a:p>
          <a:endParaRPr lang="ru-RU"/>
        </a:p>
      </dgm:t>
    </dgm:pt>
    <dgm:pt modelId="{F92B4E42-91AB-4D62-AE09-C3F7145C7BEA}" type="sibTrans" cxnId="{E56EE9AE-F7C4-4746-ADB3-85261348331B}">
      <dgm:prSet/>
      <dgm:spPr/>
      <dgm:t>
        <a:bodyPr/>
        <a:lstStyle/>
        <a:p>
          <a:endParaRPr lang="ru-RU"/>
        </a:p>
      </dgm:t>
    </dgm:pt>
    <dgm:pt modelId="{7BCE022D-8CF3-4426-B387-7BE3479FD84B}">
      <dgm:prSet phldrT="[Текст]"/>
      <dgm:spPr/>
      <dgm:t>
        <a:bodyPr/>
        <a:lstStyle/>
        <a:p>
          <a:pPr algn="ctr"/>
          <a:r>
            <a:rPr lang="uk-UA" b="1" i="1" dirty="0" smtClean="0"/>
            <a:t>системно-моделюючий</a:t>
          </a:r>
          <a:r>
            <a:rPr lang="uk-UA" dirty="0" smtClean="0"/>
            <a:t> (високий)</a:t>
          </a:r>
          <a:endParaRPr lang="ru-RU" dirty="0"/>
        </a:p>
      </dgm:t>
    </dgm:pt>
    <dgm:pt modelId="{5F171C81-44D9-4337-8CF1-ECA0EF593E3A}" type="parTrans" cxnId="{EC59A532-146C-4550-8814-4E911FF97FAD}">
      <dgm:prSet/>
      <dgm:spPr/>
      <dgm:t>
        <a:bodyPr/>
        <a:lstStyle/>
        <a:p>
          <a:endParaRPr lang="ru-RU"/>
        </a:p>
      </dgm:t>
    </dgm:pt>
    <dgm:pt modelId="{16DEB054-B7D3-48E2-AAFA-C6025856F24E}" type="sibTrans" cxnId="{EC59A532-146C-4550-8814-4E911FF97FAD}">
      <dgm:prSet/>
      <dgm:spPr/>
      <dgm:t>
        <a:bodyPr/>
        <a:lstStyle/>
        <a:p>
          <a:endParaRPr lang="ru-RU"/>
        </a:p>
      </dgm:t>
    </dgm:pt>
    <dgm:pt modelId="{721D2D07-CF0B-4B60-B18F-13882AFEB27F}" type="pres">
      <dgm:prSet presAssocID="{9E1633A0-6288-4EE5-8F0A-A80128710B0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2150829-841C-4516-B39D-F797865BB593}" type="pres">
      <dgm:prSet presAssocID="{43E53C21-EECF-4A76-B129-C291064F39A0}" presName="composite" presStyleCnt="0"/>
      <dgm:spPr/>
    </dgm:pt>
    <dgm:pt modelId="{3FCCE0DB-B99F-4336-AABD-93BA2A3A9CDC}" type="pres">
      <dgm:prSet presAssocID="{43E53C21-EECF-4A76-B129-C291064F39A0}" presName="LShape" presStyleLbl="alignNode1" presStyleIdx="0" presStyleCnt="9"/>
      <dgm:spPr/>
    </dgm:pt>
    <dgm:pt modelId="{9E58335E-E989-4F56-A683-BA5346F57F68}" type="pres">
      <dgm:prSet presAssocID="{43E53C21-EECF-4A76-B129-C291064F39A0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96FA0-A634-490B-B71F-17A5D2892E72}" type="pres">
      <dgm:prSet presAssocID="{43E53C21-EECF-4A76-B129-C291064F39A0}" presName="Triangle" presStyleLbl="alignNode1" presStyleIdx="1" presStyleCnt="9"/>
      <dgm:spPr/>
    </dgm:pt>
    <dgm:pt modelId="{F27C6EC8-1FCB-44C6-BBBC-8197D42254DE}" type="pres">
      <dgm:prSet presAssocID="{49661844-B5EB-487F-938B-1AC65EADF385}" presName="sibTrans" presStyleCnt="0"/>
      <dgm:spPr/>
    </dgm:pt>
    <dgm:pt modelId="{413FB46C-9113-4C13-AC97-98B90358098A}" type="pres">
      <dgm:prSet presAssocID="{49661844-B5EB-487F-938B-1AC65EADF385}" presName="space" presStyleCnt="0"/>
      <dgm:spPr/>
    </dgm:pt>
    <dgm:pt modelId="{87284F12-3BA4-495A-917D-6B6729500BE8}" type="pres">
      <dgm:prSet presAssocID="{E59D6C91-F2B4-431D-BF63-0C9BE94582D2}" presName="composite" presStyleCnt="0"/>
      <dgm:spPr/>
    </dgm:pt>
    <dgm:pt modelId="{DA70C740-EB0D-441B-A803-D1E81DA74436}" type="pres">
      <dgm:prSet presAssocID="{E59D6C91-F2B4-431D-BF63-0C9BE94582D2}" presName="LShape" presStyleLbl="alignNode1" presStyleIdx="2" presStyleCnt="9"/>
      <dgm:spPr/>
    </dgm:pt>
    <dgm:pt modelId="{FCD71D18-602E-4CAF-8D62-74A128AE0937}" type="pres">
      <dgm:prSet presAssocID="{E59D6C91-F2B4-431D-BF63-0C9BE94582D2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0583E-1003-4DCF-AC7B-89D48133CD02}" type="pres">
      <dgm:prSet presAssocID="{E59D6C91-F2B4-431D-BF63-0C9BE94582D2}" presName="Triangle" presStyleLbl="alignNode1" presStyleIdx="3" presStyleCnt="9"/>
      <dgm:spPr/>
    </dgm:pt>
    <dgm:pt modelId="{011DC0E3-B204-4E68-929B-3C51EEB0CFF6}" type="pres">
      <dgm:prSet presAssocID="{1280F796-074D-4971-97E0-F00F44C8784D}" presName="sibTrans" presStyleCnt="0"/>
      <dgm:spPr/>
    </dgm:pt>
    <dgm:pt modelId="{3A857B1A-914E-4702-977D-8B05FFDE7FCF}" type="pres">
      <dgm:prSet presAssocID="{1280F796-074D-4971-97E0-F00F44C8784D}" presName="space" presStyleCnt="0"/>
      <dgm:spPr/>
    </dgm:pt>
    <dgm:pt modelId="{B3788FF2-E0CE-4DEA-83C1-7C530B78DD44}" type="pres">
      <dgm:prSet presAssocID="{EBFDF921-2FF3-45B1-B05D-D479B4FE184C}" presName="composite" presStyleCnt="0"/>
      <dgm:spPr/>
    </dgm:pt>
    <dgm:pt modelId="{E37BADA6-FFB1-40A2-82EF-7665F35244A7}" type="pres">
      <dgm:prSet presAssocID="{EBFDF921-2FF3-45B1-B05D-D479B4FE184C}" presName="LShape" presStyleLbl="alignNode1" presStyleIdx="4" presStyleCnt="9"/>
      <dgm:spPr/>
    </dgm:pt>
    <dgm:pt modelId="{76C7B3EE-8D29-4493-B79A-F68A103FFE4D}" type="pres">
      <dgm:prSet presAssocID="{EBFDF921-2FF3-45B1-B05D-D479B4FE184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1EDE9-0A7F-44B0-84B9-8925992BDF43}" type="pres">
      <dgm:prSet presAssocID="{EBFDF921-2FF3-45B1-B05D-D479B4FE184C}" presName="Triangle" presStyleLbl="alignNode1" presStyleIdx="5" presStyleCnt="9"/>
      <dgm:spPr/>
    </dgm:pt>
    <dgm:pt modelId="{A0EE41F4-DF5A-447A-8928-71DD11B51153}" type="pres">
      <dgm:prSet presAssocID="{B8DF12BF-AB6B-41F4-8ABC-D70C4E6A3A3C}" presName="sibTrans" presStyleCnt="0"/>
      <dgm:spPr/>
    </dgm:pt>
    <dgm:pt modelId="{D9A98CF1-423D-4C70-83D6-1657A05F6CC6}" type="pres">
      <dgm:prSet presAssocID="{B8DF12BF-AB6B-41F4-8ABC-D70C4E6A3A3C}" presName="space" presStyleCnt="0"/>
      <dgm:spPr/>
    </dgm:pt>
    <dgm:pt modelId="{ECCB558E-7D78-434C-8322-D3162A5CE67C}" type="pres">
      <dgm:prSet presAssocID="{7BCE022D-8CF3-4426-B387-7BE3479FD84B}" presName="composite" presStyleCnt="0"/>
      <dgm:spPr/>
    </dgm:pt>
    <dgm:pt modelId="{FBC6D409-4D05-407C-9DB5-A2A1367D9B36}" type="pres">
      <dgm:prSet presAssocID="{7BCE022D-8CF3-4426-B387-7BE3479FD84B}" presName="LShape" presStyleLbl="alignNode1" presStyleIdx="6" presStyleCnt="9"/>
      <dgm:spPr/>
    </dgm:pt>
    <dgm:pt modelId="{A32149CD-9BD4-4D55-A1AD-39F040EEB134}" type="pres">
      <dgm:prSet presAssocID="{7BCE022D-8CF3-4426-B387-7BE3479FD84B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96D18-4D4E-4CDF-99C1-F50CEDCC0595}" type="pres">
      <dgm:prSet presAssocID="{7BCE022D-8CF3-4426-B387-7BE3479FD84B}" presName="Triangle" presStyleLbl="alignNode1" presStyleIdx="7" presStyleCnt="9"/>
      <dgm:spPr/>
    </dgm:pt>
    <dgm:pt modelId="{1538BDB3-2B08-48EF-984E-84AE3A5B76CD}" type="pres">
      <dgm:prSet presAssocID="{16DEB054-B7D3-48E2-AAFA-C6025856F24E}" presName="sibTrans" presStyleCnt="0"/>
      <dgm:spPr/>
    </dgm:pt>
    <dgm:pt modelId="{5F08CCE2-8D27-47EE-A3B2-B72843176E3C}" type="pres">
      <dgm:prSet presAssocID="{16DEB054-B7D3-48E2-AAFA-C6025856F24E}" presName="space" presStyleCnt="0"/>
      <dgm:spPr/>
    </dgm:pt>
    <dgm:pt modelId="{C2DB1544-DD0F-4E5D-82CF-3E6D68BE5302}" type="pres">
      <dgm:prSet presAssocID="{1370E8C7-1E99-4110-B372-F240A66F19CD}" presName="composite" presStyleCnt="0"/>
      <dgm:spPr/>
    </dgm:pt>
    <dgm:pt modelId="{6DB9D482-0F1A-4C57-A1D0-8BE761801B51}" type="pres">
      <dgm:prSet presAssocID="{1370E8C7-1E99-4110-B372-F240A66F19CD}" presName="LShape" presStyleLbl="alignNode1" presStyleIdx="8" presStyleCnt="9"/>
      <dgm:spPr/>
    </dgm:pt>
    <dgm:pt modelId="{92DE3559-9745-4245-BBBF-C01DF4739232}" type="pres">
      <dgm:prSet presAssocID="{1370E8C7-1E99-4110-B372-F240A66F19CD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F15080-1290-4B16-A0F1-572806F3A091}" type="presOf" srcId="{EBFDF921-2FF3-45B1-B05D-D479B4FE184C}" destId="{76C7B3EE-8D29-4493-B79A-F68A103FFE4D}" srcOrd="0" destOrd="0" presId="urn:microsoft.com/office/officeart/2009/3/layout/StepUpProcess"/>
    <dgm:cxn modelId="{EC59A532-146C-4550-8814-4E911FF97FAD}" srcId="{9E1633A0-6288-4EE5-8F0A-A80128710B07}" destId="{7BCE022D-8CF3-4426-B387-7BE3479FD84B}" srcOrd="3" destOrd="0" parTransId="{5F171C81-44D9-4337-8CF1-ECA0EF593E3A}" sibTransId="{16DEB054-B7D3-48E2-AAFA-C6025856F24E}"/>
    <dgm:cxn modelId="{279AE254-9845-43DB-9729-A657CBB02546}" srcId="{9E1633A0-6288-4EE5-8F0A-A80128710B07}" destId="{EBFDF921-2FF3-45B1-B05D-D479B4FE184C}" srcOrd="2" destOrd="0" parTransId="{6478A11B-D7E0-4839-8FCE-9945F0FF683B}" sibTransId="{B8DF12BF-AB6B-41F4-8ABC-D70C4E6A3A3C}"/>
    <dgm:cxn modelId="{ACCC4E8D-D434-4F64-B3EE-D99068915DDD}" type="presOf" srcId="{9E1633A0-6288-4EE5-8F0A-A80128710B07}" destId="{721D2D07-CF0B-4B60-B18F-13882AFEB27F}" srcOrd="0" destOrd="0" presId="urn:microsoft.com/office/officeart/2009/3/layout/StepUpProcess"/>
    <dgm:cxn modelId="{1F26772A-75C5-4516-92C9-2DF0965120EA}" type="presOf" srcId="{43E53C21-EECF-4A76-B129-C291064F39A0}" destId="{9E58335E-E989-4F56-A683-BA5346F57F68}" srcOrd="0" destOrd="0" presId="urn:microsoft.com/office/officeart/2009/3/layout/StepUpProcess"/>
    <dgm:cxn modelId="{E56EE9AE-F7C4-4746-ADB3-85261348331B}" srcId="{9E1633A0-6288-4EE5-8F0A-A80128710B07}" destId="{1370E8C7-1E99-4110-B372-F240A66F19CD}" srcOrd="4" destOrd="0" parTransId="{5AD748A6-2B06-46BD-8405-B361AE5E236C}" sibTransId="{F92B4E42-91AB-4D62-AE09-C3F7145C7BEA}"/>
    <dgm:cxn modelId="{8E320C09-F7A3-4C83-94CC-8CC832937185}" srcId="{9E1633A0-6288-4EE5-8F0A-A80128710B07}" destId="{43E53C21-EECF-4A76-B129-C291064F39A0}" srcOrd="0" destOrd="0" parTransId="{A8B8228F-C9DE-45F1-B8A4-205BF6BF6197}" sibTransId="{49661844-B5EB-487F-938B-1AC65EADF385}"/>
    <dgm:cxn modelId="{02EBCA62-79E1-437C-B27D-AD8D3D02F175}" type="presOf" srcId="{E59D6C91-F2B4-431D-BF63-0C9BE94582D2}" destId="{FCD71D18-602E-4CAF-8D62-74A128AE0937}" srcOrd="0" destOrd="0" presId="urn:microsoft.com/office/officeart/2009/3/layout/StepUpProcess"/>
    <dgm:cxn modelId="{3943C370-3F46-4907-85DD-52B03EEB635A}" srcId="{9E1633A0-6288-4EE5-8F0A-A80128710B07}" destId="{E59D6C91-F2B4-431D-BF63-0C9BE94582D2}" srcOrd="1" destOrd="0" parTransId="{176407EB-ABCA-43DF-ABBA-0854080D7A01}" sibTransId="{1280F796-074D-4971-97E0-F00F44C8784D}"/>
    <dgm:cxn modelId="{AF5E5B53-320F-49B3-9F59-9902A3E5BDF0}" type="presOf" srcId="{1370E8C7-1E99-4110-B372-F240A66F19CD}" destId="{92DE3559-9745-4245-BBBF-C01DF4739232}" srcOrd="0" destOrd="0" presId="urn:microsoft.com/office/officeart/2009/3/layout/StepUpProcess"/>
    <dgm:cxn modelId="{F2C7E2A9-3074-4388-9085-3A6154FFB9C1}" type="presOf" srcId="{7BCE022D-8CF3-4426-B387-7BE3479FD84B}" destId="{A32149CD-9BD4-4D55-A1AD-39F040EEB134}" srcOrd="0" destOrd="0" presId="urn:microsoft.com/office/officeart/2009/3/layout/StepUpProcess"/>
    <dgm:cxn modelId="{F6E99E8D-920C-4EE3-9E28-79B30C46296F}" type="presParOf" srcId="{721D2D07-CF0B-4B60-B18F-13882AFEB27F}" destId="{22150829-841C-4516-B39D-F797865BB593}" srcOrd="0" destOrd="0" presId="urn:microsoft.com/office/officeart/2009/3/layout/StepUpProcess"/>
    <dgm:cxn modelId="{24FFAAA0-7491-4A61-A4B8-4C8E974DF945}" type="presParOf" srcId="{22150829-841C-4516-B39D-F797865BB593}" destId="{3FCCE0DB-B99F-4336-AABD-93BA2A3A9CDC}" srcOrd="0" destOrd="0" presId="urn:microsoft.com/office/officeart/2009/3/layout/StepUpProcess"/>
    <dgm:cxn modelId="{CFB42B6A-A27D-4F45-A7C7-CD4AC59EFE3E}" type="presParOf" srcId="{22150829-841C-4516-B39D-F797865BB593}" destId="{9E58335E-E989-4F56-A683-BA5346F57F68}" srcOrd="1" destOrd="0" presId="urn:microsoft.com/office/officeart/2009/3/layout/StepUpProcess"/>
    <dgm:cxn modelId="{4FBA8772-40B6-4918-8539-000B0C50A93A}" type="presParOf" srcId="{22150829-841C-4516-B39D-F797865BB593}" destId="{ADD96FA0-A634-490B-B71F-17A5D2892E72}" srcOrd="2" destOrd="0" presId="urn:microsoft.com/office/officeart/2009/3/layout/StepUpProcess"/>
    <dgm:cxn modelId="{96E7889A-AD29-4417-8518-218952AE1D4B}" type="presParOf" srcId="{721D2D07-CF0B-4B60-B18F-13882AFEB27F}" destId="{F27C6EC8-1FCB-44C6-BBBC-8197D42254DE}" srcOrd="1" destOrd="0" presId="urn:microsoft.com/office/officeart/2009/3/layout/StepUpProcess"/>
    <dgm:cxn modelId="{DC1F6FD1-F83A-4016-892A-E1EBBFF90628}" type="presParOf" srcId="{F27C6EC8-1FCB-44C6-BBBC-8197D42254DE}" destId="{413FB46C-9113-4C13-AC97-98B90358098A}" srcOrd="0" destOrd="0" presId="urn:microsoft.com/office/officeart/2009/3/layout/StepUpProcess"/>
    <dgm:cxn modelId="{152DDAD1-AB54-4EFD-B7F9-20893D821281}" type="presParOf" srcId="{721D2D07-CF0B-4B60-B18F-13882AFEB27F}" destId="{87284F12-3BA4-495A-917D-6B6729500BE8}" srcOrd="2" destOrd="0" presId="urn:microsoft.com/office/officeart/2009/3/layout/StepUpProcess"/>
    <dgm:cxn modelId="{8571F765-F738-4063-97F9-FC45916632D5}" type="presParOf" srcId="{87284F12-3BA4-495A-917D-6B6729500BE8}" destId="{DA70C740-EB0D-441B-A803-D1E81DA74436}" srcOrd="0" destOrd="0" presId="urn:microsoft.com/office/officeart/2009/3/layout/StepUpProcess"/>
    <dgm:cxn modelId="{CDCBB07D-0055-4771-B1D9-10C2FA5438D2}" type="presParOf" srcId="{87284F12-3BA4-495A-917D-6B6729500BE8}" destId="{FCD71D18-602E-4CAF-8D62-74A128AE0937}" srcOrd="1" destOrd="0" presId="urn:microsoft.com/office/officeart/2009/3/layout/StepUpProcess"/>
    <dgm:cxn modelId="{C38DA0D4-3DD1-4651-B138-3329E7E6AA2B}" type="presParOf" srcId="{87284F12-3BA4-495A-917D-6B6729500BE8}" destId="{F980583E-1003-4DCF-AC7B-89D48133CD02}" srcOrd="2" destOrd="0" presId="urn:microsoft.com/office/officeart/2009/3/layout/StepUpProcess"/>
    <dgm:cxn modelId="{A99144DC-6F2A-4491-85E2-520B666BBB89}" type="presParOf" srcId="{721D2D07-CF0B-4B60-B18F-13882AFEB27F}" destId="{011DC0E3-B204-4E68-929B-3C51EEB0CFF6}" srcOrd="3" destOrd="0" presId="urn:microsoft.com/office/officeart/2009/3/layout/StepUpProcess"/>
    <dgm:cxn modelId="{2A439276-E02B-403F-B520-42E07DF7E070}" type="presParOf" srcId="{011DC0E3-B204-4E68-929B-3C51EEB0CFF6}" destId="{3A857B1A-914E-4702-977D-8B05FFDE7FCF}" srcOrd="0" destOrd="0" presId="urn:microsoft.com/office/officeart/2009/3/layout/StepUpProcess"/>
    <dgm:cxn modelId="{E6A7817F-C8BA-4322-8DD4-6FF06479082F}" type="presParOf" srcId="{721D2D07-CF0B-4B60-B18F-13882AFEB27F}" destId="{B3788FF2-E0CE-4DEA-83C1-7C530B78DD44}" srcOrd="4" destOrd="0" presId="urn:microsoft.com/office/officeart/2009/3/layout/StepUpProcess"/>
    <dgm:cxn modelId="{0663EAB5-8A5E-4CF1-AB88-C13FC31D4363}" type="presParOf" srcId="{B3788FF2-E0CE-4DEA-83C1-7C530B78DD44}" destId="{E37BADA6-FFB1-40A2-82EF-7665F35244A7}" srcOrd="0" destOrd="0" presId="urn:microsoft.com/office/officeart/2009/3/layout/StepUpProcess"/>
    <dgm:cxn modelId="{85780569-2700-4E7B-9316-C5870058B2D0}" type="presParOf" srcId="{B3788FF2-E0CE-4DEA-83C1-7C530B78DD44}" destId="{76C7B3EE-8D29-4493-B79A-F68A103FFE4D}" srcOrd="1" destOrd="0" presId="urn:microsoft.com/office/officeart/2009/3/layout/StepUpProcess"/>
    <dgm:cxn modelId="{D053A7D7-8C62-4A69-BE3B-1A70206EE178}" type="presParOf" srcId="{B3788FF2-E0CE-4DEA-83C1-7C530B78DD44}" destId="{E011EDE9-0A7F-44B0-84B9-8925992BDF43}" srcOrd="2" destOrd="0" presId="urn:microsoft.com/office/officeart/2009/3/layout/StepUpProcess"/>
    <dgm:cxn modelId="{570D5EE3-3DCF-4396-9BB1-3E2F336D5C57}" type="presParOf" srcId="{721D2D07-CF0B-4B60-B18F-13882AFEB27F}" destId="{A0EE41F4-DF5A-447A-8928-71DD11B51153}" srcOrd="5" destOrd="0" presId="urn:microsoft.com/office/officeart/2009/3/layout/StepUpProcess"/>
    <dgm:cxn modelId="{124C7739-59AE-4C65-A828-2560C02374E2}" type="presParOf" srcId="{A0EE41F4-DF5A-447A-8928-71DD11B51153}" destId="{D9A98CF1-423D-4C70-83D6-1657A05F6CC6}" srcOrd="0" destOrd="0" presId="urn:microsoft.com/office/officeart/2009/3/layout/StepUpProcess"/>
    <dgm:cxn modelId="{8F1D2174-2525-48C2-8521-7F91926D4204}" type="presParOf" srcId="{721D2D07-CF0B-4B60-B18F-13882AFEB27F}" destId="{ECCB558E-7D78-434C-8322-D3162A5CE67C}" srcOrd="6" destOrd="0" presId="urn:microsoft.com/office/officeart/2009/3/layout/StepUpProcess"/>
    <dgm:cxn modelId="{93761939-4FD8-42D8-A522-00A1F5543272}" type="presParOf" srcId="{ECCB558E-7D78-434C-8322-D3162A5CE67C}" destId="{FBC6D409-4D05-407C-9DB5-A2A1367D9B36}" srcOrd="0" destOrd="0" presId="urn:microsoft.com/office/officeart/2009/3/layout/StepUpProcess"/>
    <dgm:cxn modelId="{82CE3E78-654C-4E22-9452-ABF56348B8D3}" type="presParOf" srcId="{ECCB558E-7D78-434C-8322-D3162A5CE67C}" destId="{A32149CD-9BD4-4D55-A1AD-39F040EEB134}" srcOrd="1" destOrd="0" presId="urn:microsoft.com/office/officeart/2009/3/layout/StepUpProcess"/>
    <dgm:cxn modelId="{D7946D09-FBE3-46BC-9E07-5B2327E99FE0}" type="presParOf" srcId="{ECCB558E-7D78-434C-8322-D3162A5CE67C}" destId="{68C96D18-4D4E-4CDF-99C1-F50CEDCC0595}" srcOrd="2" destOrd="0" presId="urn:microsoft.com/office/officeart/2009/3/layout/StepUpProcess"/>
    <dgm:cxn modelId="{D548EE61-D98C-411D-9C20-48488FC3A9A2}" type="presParOf" srcId="{721D2D07-CF0B-4B60-B18F-13882AFEB27F}" destId="{1538BDB3-2B08-48EF-984E-84AE3A5B76CD}" srcOrd="7" destOrd="0" presId="urn:microsoft.com/office/officeart/2009/3/layout/StepUpProcess"/>
    <dgm:cxn modelId="{2C7B0717-6F87-439B-B319-AD2336E65DE3}" type="presParOf" srcId="{1538BDB3-2B08-48EF-984E-84AE3A5B76CD}" destId="{5F08CCE2-8D27-47EE-A3B2-B72843176E3C}" srcOrd="0" destOrd="0" presId="urn:microsoft.com/office/officeart/2009/3/layout/StepUpProcess"/>
    <dgm:cxn modelId="{1864A524-23F2-4667-BBE8-5D376A683027}" type="presParOf" srcId="{721D2D07-CF0B-4B60-B18F-13882AFEB27F}" destId="{C2DB1544-DD0F-4E5D-82CF-3E6D68BE5302}" srcOrd="8" destOrd="0" presId="urn:microsoft.com/office/officeart/2009/3/layout/StepUpProcess"/>
    <dgm:cxn modelId="{4A400CA7-12C0-4F59-A3B1-A02C67B2FCBD}" type="presParOf" srcId="{C2DB1544-DD0F-4E5D-82CF-3E6D68BE5302}" destId="{6DB9D482-0F1A-4C57-A1D0-8BE761801B51}" srcOrd="0" destOrd="0" presId="urn:microsoft.com/office/officeart/2009/3/layout/StepUpProcess"/>
    <dgm:cxn modelId="{5AECB5D0-6312-49CD-BFA4-4C2C5977832B}" type="presParOf" srcId="{C2DB1544-DD0F-4E5D-82CF-3E6D68BE5302}" destId="{92DE3559-9745-4245-BBBF-C01DF473923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E8AB13-63D8-47E5-96DA-442982D00175}" type="doc">
      <dgm:prSet loTypeId="urn:microsoft.com/office/officeart/2005/8/layout/radial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15B790-0017-49FB-A1E6-F0BED7448030}">
      <dgm:prSet phldrT="[Текст]" custT="1"/>
      <dgm:spPr/>
      <dgm:t>
        <a:bodyPr/>
        <a:lstStyle/>
        <a:p>
          <a:r>
            <a:rPr lang="uk-UA" sz="2000" b="1" i="1" dirty="0" smtClean="0"/>
            <a:t>Педагогічна майстерність</a:t>
          </a:r>
          <a:endParaRPr lang="ru-RU" sz="2000" b="1" i="1" dirty="0"/>
        </a:p>
      </dgm:t>
    </dgm:pt>
    <dgm:pt modelId="{6A241FB8-F6D2-4078-B434-FE510B56D3D2}" type="parTrans" cxnId="{21A85186-F135-4E17-BE66-3A16EC8E7C5A}">
      <dgm:prSet/>
      <dgm:spPr/>
      <dgm:t>
        <a:bodyPr/>
        <a:lstStyle/>
        <a:p>
          <a:endParaRPr lang="ru-RU"/>
        </a:p>
      </dgm:t>
    </dgm:pt>
    <dgm:pt modelId="{116BDC18-8993-4EB7-B824-3727DCFE5CEB}" type="sibTrans" cxnId="{21A85186-F135-4E17-BE66-3A16EC8E7C5A}">
      <dgm:prSet/>
      <dgm:spPr/>
      <dgm:t>
        <a:bodyPr/>
        <a:lstStyle/>
        <a:p>
          <a:endParaRPr lang="ru-RU"/>
        </a:p>
      </dgm:t>
    </dgm:pt>
    <dgm:pt modelId="{F3FDB1AE-71FF-409C-A3D9-5D92DEDEBCCA}">
      <dgm:prSet phldrT="[Текст]" custT="1"/>
      <dgm:spPr/>
      <dgm:t>
        <a:bodyPr/>
        <a:lstStyle/>
        <a:p>
          <a:r>
            <a:rPr lang="uk-UA" sz="2000" dirty="0" smtClean="0"/>
            <a:t>професійні знання</a:t>
          </a:r>
          <a:endParaRPr lang="ru-RU" sz="2000" dirty="0"/>
        </a:p>
      </dgm:t>
    </dgm:pt>
    <dgm:pt modelId="{30398F2F-021D-4BDD-977F-AFFE276ECA37}" type="parTrans" cxnId="{6C9D1037-5726-4717-B86C-486931A152AE}">
      <dgm:prSet/>
      <dgm:spPr/>
      <dgm:t>
        <a:bodyPr/>
        <a:lstStyle/>
        <a:p>
          <a:endParaRPr lang="ru-RU"/>
        </a:p>
      </dgm:t>
    </dgm:pt>
    <dgm:pt modelId="{A882A107-77CF-4165-A1AC-04EB8BF6E1FF}" type="sibTrans" cxnId="{6C9D1037-5726-4717-B86C-486931A152AE}">
      <dgm:prSet/>
      <dgm:spPr/>
      <dgm:t>
        <a:bodyPr/>
        <a:lstStyle/>
        <a:p>
          <a:endParaRPr lang="ru-RU"/>
        </a:p>
      </dgm:t>
    </dgm:pt>
    <dgm:pt modelId="{5A4BF33E-ABBC-475C-8DF6-AFFD456BBD97}">
      <dgm:prSet phldrT="[Текст]" custT="1"/>
      <dgm:spPr/>
      <dgm:t>
        <a:bodyPr/>
        <a:lstStyle/>
        <a:p>
          <a:r>
            <a:rPr lang="uk-UA" sz="2000" dirty="0" smtClean="0"/>
            <a:t>педагогічна техніка</a:t>
          </a:r>
          <a:endParaRPr lang="ru-RU" sz="2000" dirty="0"/>
        </a:p>
      </dgm:t>
    </dgm:pt>
    <dgm:pt modelId="{342CEFCE-33A1-4511-9578-A879A3F5A58F}" type="parTrans" cxnId="{1EB083B2-6B32-4BF4-AE4A-6DEC137F4D2B}">
      <dgm:prSet/>
      <dgm:spPr/>
      <dgm:t>
        <a:bodyPr/>
        <a:lstStyle/>
        <a:p>
          <a:endParaRPr lang="ru-RU"/>
        </a:p>
      </dgm:t>
    </dgm:pt>
    <dgm:pt modelId="{667145B1-34C4-483A-9CB6-E63FA606CC86}" type="sibTrans" cxnId="{1EB083B2-6B32-4BF4-AE4A-6DEC137F4D2B}">
      <dgm:prSet/>
      <dgm:spPr/>
      <dgm:t>
        <a:bodyPr/>
        <a:lstStyle/>
        <a:p>
          <a:endParaRPr lang="ru-RU"/>
        </a:p>
      </dgm:t>
    </dgm:pt>
    <dgm:pt modelId="{70D77122-18D3-4A33-B798-81099C5E867F}">
      <dgm:prSet phldrT="[Текст]" custT="1"/>
      <dgm:spPr/>
      <dgm:t>
        <a:bodyPr/>
        <a:lstStyle/>
        <a:p>
          <a:r>
            <a:rPr lang="uk-UA" sz="2000" dirty="0" smtClean="0"/>
            <a:t>педагогічні здібності</a:t>
          </a:r>
          <a:endParaRPr lang="ru-RU" sz="2000" dirty="0"/>
        </a:p>
      </dgm:t>
    </dgm:pt>
    <dgm:pt modelId="{F8DDB82A-943E-4B92-B20F-FC69E70EEAB0}" type="parTrans" cxnId="{CD5D356C-5365-4709-A18E-C9EB0C03459D}">
      <dgm:prSet/>
      <dgm:spPr/>
      <dgm:t>
        <a:bodyPr/>
        <a:lstStyle/>
        <a:p>
          <a:endParaRPr lang="ru-RU"/>
        </a:p>
      </dgm:t>
    </dgm:pt>
    <dgm:pt modelId="{C5B0CB6D-DA0A-4306-BDAC-26DE13DF579B}" type="sibTrans" cxnId="{CD5D356C-5365-4709-A18E-C9EB0C03459D}">
      <dgm:prSet/>
      <dgm:spPr/>
      <dgm:t>
        <a:bodyPr/>
        <a:lstStyle/>
        <a:p>
          <a:endParaRPr lang="ru-RU"/>
        </a:p>
      </dgm:t>
    </dgm:pt>
    <dgm:pt modelId="{6F9F71F3-A5FA-4C63-94B7-23E5249D3077}">
      <dgm:prSet phldrT="[Текст]" custT="1"/>
      <dgm:spPr/>
      <dgm:t>
        <a:bodyPr/>
        <a:lstStyle/>
        <a:p>
          <a:r>
            <a:rPr lang="uk-UA" sz="1800" dirty="0" smtClean="0"/>
            <a:t>педагогічна моральність</a:t>
          </a:r>
          <a:endParaRPr lang="ru-RU" sz="1800" dirty="0"/>
        </a:p>
      </dgm:t>
    </dgm:pt>
    <dgm:pt modelId="{896A8D6B-9DC5-4170-B8EA-FEC7B53DD40A}" type="parTrans" cxnId="{4F962023-E2B5-4732-B017-4E374A447435}">
      <dgm:prSet/>
      <dgm:spPr/>
      <dgm:t>
        <a:bodyPr/>
        <a:lstStyle/>
        <a:p>
          <a:endParaRPr lang="ru-RU"/>
        </a:p>
      </dgm:t>
    </dgm:pt>
    <dgm:pt modelId="{3A44E5B7-4520-4744-9173-556BDB2CE165}" type="sibTrans" cxnId="{4F962023-E2B5-4732-B017-4E374A447435}">
      <dgm:prSet/>
      <dgm:spPr/>
      <dgm:t>
        <a:bodyPr/>
        <a:lstStyle/>
        <a:p>
          <a:endParaRPr lang="ru-RU"/>
        </a:p>
      </dgm:t>
    </dgm:pt>
    <dgm:pt modelId="{047788AB-D08F-4110-A87C-FC714BBDD0DC}">
      <dgm:prSet phldrT="[Текст]" custT="1"/>
      <dgm:spPr/>
      <dgm:t>
        <a:bodyPr/>
        <a:lstStyle/>
        <a:p>
          <a:r>
            <a:rPr lang="uk-UA" sz="2000" dirty="0" err="1" smtClean="0"/>
            <a:t>професійно</a:t>
          </a:r>
          <a:r>
            <a:rPr lang="uk-UA" sz="2000" dirty="0" smtClean="0"/>
            <a:t>-значущі якості</a:t>
          </a:r>
          <a:endParaRPr lang="ru-RU" sz="2000" dirty="0"/>
        </a:p>
      </dgm:t>
    </dgm:pt>
    <dgm:pt modelId="{7B51D321-5A10-48D7-9851-C0766590EFB5}" type="parTrans" cxnId="{3A104435-3516-4844-A075-CE1564694DA0}">
      <dgm:prSet/>
      <dgm:spPr/>
      <dgm:t>
        <a:bodyPr/>
        <a:lstStyle/>
        <a:p>
          <a:endParaRPr lang="ru-RU"/>
        </a:p>
      </dgm:t>
    </dgm:pt>
    <dgm:pt modelId="{039902E5-1956-43BC-9C28-85A8C8E3ED6C}" type="sibTrans" cxnId="{3A104435-3516-4844-A075-CE1564694DA0}">
      <dgm:prSet/>
      <dgm:spPr/>
      <dgm:t>
        <a:bodyPr/>
        <a:lstStyle/>
        <a:p>
          <a:endParaRPr lang="ru-RU"/>
        </a:p>
      </dgm:t>
    </dgm:pt>
    <dgm:pt modelId="{948CC097-EE13-432E-994B-2AB20BD03F50}">
      <dgm:prSet phldrT="[Текст]" custT="1"/>
      <dgm:spPr/>
      <dgm:t>
        <a:bodyPr/>
        <a:lstStyle/>
        <a:p>
          <a:r>
            <a:rPr lang="uk-UA" sz="2000" dirty="0" smtClean="0"/>
            <a:t>зовнішня культура</a:t>
          </a:r>
          <a:endParaRPr lang="ru-RU" sz="2000" dirty="0"/>
        </a:p>
      </dgm:t>
    </dgm:pt>
    <dgm:pt modelId="{C3E736BA-A7F5-4259-A267-39EE0CCF4F6E}" type="parTrans" cxnId="{B5673AAE-910F-4DA2-8ABB-8014DE3A169E}">
      <dgm:prSet/>
      <dgm:spPr/>
      <dgm:t>
        <a:bodyPr/>
        <a:lstStyle/>
        <a:p>
          <a:endParaRPr lang="ru-RU"/>
        </a:p>
      </dgm:t>
    </dgm:pt>
    <dgm:pt modelId="{2D3AC847-1962-458F-9A93-A081CA271CEA}" type="sibTrans" cxnId="{B5673AAE-910F-4DA2-8ABB-8014DE3A169E}">
      <dgm:prSet/>
      <dgm:spPr/>
      <dgm:t>
        <a:bodyPr/>
        <a:lstStyle/>
        <a:p>
          <a:endParaRPr lang="ru-RU"/>
        </a:p>
      </dgm:t>
    </dgm:pt>
    <dgm:pt modelId="{5D85F432-EE52-4E1B-9BE3-8D54B0409B29}" type="pres">
      <dgm:prSet presAssocID="{92E8AB13-63D8-47E5-96DA-442982D001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80E5A0-2D7B-4371-B166-466C27DF3107}" type="pres">
      <dgm:prSet presAssocID="{E415B790-0017-49FB-A1E6-F0BED7448030}" presName="centerShape" presStyleLbl="node0" presStyleIdx="0" presStyleCnt="1" custScaleX="119151" custScaleY="111765"/>
      <dgm:spPr/>
      <dgm:t>
        <a:bodyPr/>
        <a:lstStyle/>
        <a:p>
          <a:endParaRPr lang="ru-RU"/>
        </a:p>
      </dgm:t>
    </dgm:pt>
    <dgm:pt modelId="{E281C70F-2C92-456B-8D53-3495397948C0}" type="pres">
      <dgm:prSet presAssocID="{F3FDB1AE-71FF-409C-A3D9-5D92DEDEBCCA}" presName="node" presStyleLbl="node1" presStyleIdx="0" presStyleCnt="6" custScaleX="126621" custScaleY="130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C740A0-E10E-4937-9F4C-B6FA6B33C459}" type="pres">
      <dgm:prSet presAssocID="{F3FDB1AE-71FF-409C-A3D9-5D92DEDEBCCA}" presName="dummy" presStyleCnt="0"/>
      <dgm:spPr/>
    </dgm:pt>
    <dgm:pt modelId="{7857C724-0E19-4668-9C82-233E3429F144}" type="pres">
      <dgm:prSet presAssocID="{A882A107-77CF-4165-A1AC-04EB8BF6E1FF}" presName="sibTrans" presStyleLbl="sibTrans2D1" presStyleIdx="0" presStyleCnt="6"/>
      <dgm:spPr/>
      <dgm:t>
        <a:bodyPr/>
        <a:lstStyle/>
        <a:p>
          <a:endParaRPr lang="ru-RU"/>
        </a:p>
      </dgm:t>
    </dgm:pt>
    <dgm:pt modelId="{587CB9D0-7123-4179-929A-2267281BED94}" type="pres">
      <dgm:prSet presAssocID="{5A4BF33E-ABBC-475C-8DF6-AFFD456BBD97}" presName="node" presStyleLbl="node1" presStyleIdx="1" presStyleCnt="6" custScaleX="126621" custScaleY="130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7289D-E300-4575-98F1-DB03F06B37C6}" type="pres">
      <dgm:prSet presAssocID="{5A4BF33E-ABBC-475C-8DF6-AFFD456BBD97}" presName="dummy" presStyleCnt="0"/>
      <dgm:spPr/>
    </dgm:pt>
    <dgm:pt modelId="{DFDF6685-646F-47FD-B765-1CFA569B2B4C}" type="pres">
      <dgm:prSet presAssocID="{667145B1-34C4-483A-9CB6-E63FA606CC8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EF3AE73A-D34B-4032-92AF-418B7EFDAA76}" type="pres">
      <dgm:prSet presAssocID="{70D77122-18D3-4A33-B798-81099C5E867F}" presName="node" presStyleLbl="node1" presStyleIdx="2" presStyleCnt="6" custScaleX="126621" custScaleY="130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544B5-BBEF-430B-B693-489D2C0C4C40}" type="pres">
      <dgm:prSet presAssocID="{70D77122-18D3-4A33-B798-81099C5E867F}" presName="dummy" presStyleCnt="0"/>
      <dgm:spPr/>
    </dgm:pt>
    <dgm:pt modelId="{5CB04F30-63D0-4EAF-9215-E60EAF6EFBB8}" type="pres">
      <dgm:prSet presAssocID="{C5B0CB6D-DA0A-4306-BDAC-26DE13DF579B}" presName="sibTrans" presStyleLbl="sibTrans2D1" presStyleIdx="2" presStyleCnt="6"/>
      <dgm:spPr/>
      <dgm:t>
        <a:bodyPr/>
        <a:lstStyle/>
        <a:p>
          <a:endParaRPr lang="ru-RU"/>
        </a:p>
      </dgm:t>
    </dgm:pt>
    <dgm:pt modelId="{C206763F-62AC-4F62-80C7-169F0E00BAFE}" type="pres">
      <dgm:prSet presAssocID="{6F9F71F3-A5FA-4C63-94B7-23E5249D3077}" presName="node" presStyleLbl="node1" presStyleIdx="3" presStyleCnt="6" custScaleX="122583" custScaleY="117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00A7E-5D56-4310-89EB-C5CD735494F8}" type="pres">
      <dgm:prSet presAssocID="{6F9F71F3-A5FA-4C63-94B7-23E5249D3077}" presName="dummy" presStyleCnt="0"/>
      <dgm:spPr/>
    </dgm:pt>
    <dgm:pt modelId="{973291C3-1EC6-41FE-AF1B-8D371F175008}" type="pres">
      <dgm:prSet presAssocID="{3A44E5B7-4520-4744-9173-556BDB2CE165}" presName="sibTrans" presStyleLbl="sibTrans2D1" presStyleIdx="3" presStyleCnt="6"/>
      <dgm:spPr/>
      <dgm:t>
        <a:bodyPr/>
        <a:lstStyle/>
        <a:p>
          <a:endParaRPr lang="ru-RU"/>
        </a:p>
      </dgm:t>
    </dgm:pt>
    <dgm:pt modelId="{F2651898-CCF1-4F9E-AD39-2C0840547152}" type="pres">
      <dgm:prSet presAssocID="{047788AB-D08F-4110-A87C-FC714BBDD0DC}" presName="node" presStyleLbl="node1" presStyleIdx="4" presStyleCnt="6" custScaleX="141693" custScaleY="130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7123A4-83B7-4ED8-AEFC-68C8AA50CB7A}" type="pres">
      <dgm:prSet presAssocID="{047788AB-D08F-4110-A87C-FC714BBDD0DC}" presName="dummy" presStyleCnt="0"/>
      <dgm:spPr/>
    </dgm:pt>
    <dgm:pt modelId="{C9BE41E6-1FDE-4266-86F2-CC492EAEDAAA}" type="pres">
      <dgm:prSet presAssocID="{039902E5-1956-43BC-9C28-85A8C8E3ED6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E33F6AC4-7DAB-4124-AC5C-B66B4FDDBD9F}" type="pres">
      <dgm:prSet presAssocID="{948CC097-EE13-432E-994B-2AB20BD03F50}" presName="node" presStyleLbl="node1" presStyleIdx="5" presStyleCnt="6" custScaleX="126621" custScaleY="130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1925C-16E0-4CD6-9FEB-B7A43482B8DF}" type="pres">
      <dgm:prSet presAssocID="{948CC097-EE13-432E-994B-2AB20BD03F50}" presName="dummy" presStyleCnt="0"/>
      <dgm:spPr/>
    </dgm:pt>
    <dgm:pt modelId="{C0AAC4C0-4A88-4389-BEB7-0EF7B47B6B10}" type="pres">
      <dgm:prSet presAssocID="{2D3AC847-1962-458F-9A93-A081CA271CEA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83241E93-27A5-4889-A4EF-2520C56430BD}" type="presOf" srcId="{F3FDB1AE-71FF-409C-A3D9-5D92DEDEBCCA}" destId="{E281C70F-2C92-456B-8D53-3495397948C0}" srcOrd="0" destOrd="0" presId="urn:microsoft.com/office/officeart/2005/8/layout/radial6"/>
    <dgm:cxn modelId="{6C9D1037-5726-4717-B86C-486931A152AE}" srcId="{E415B790-0017-49FB-A1E6-F0BED7448030}" destId="{F3FDB1AE-71FF-409C-A3D9-5D92DEDEBCCA}" srcOrd="0" destOrd="0" parTransId="{30398F2F-021D-4BDD-977F-AFFE276ECA37}" sibTransId="{A882A107-77CF-4165-A1AC-04EB8BF6E1FF}"/>
    <dgm:cxn modelId="{85086856-5168-4692-85E7-C510BBBEB25A}" type="presOf" srcId="{2D3AC847-1962-458F-9A93-A081CA271CEA}" destId="{C0AAC4C0-4A88-4389-BEB7-0EF7B47B6B10}" srcOrd="0" destOrd="0" presId="urn:microsoft.com/office/officeart/2005/8/layout/radial6"/>
    <dgm:cxn modelId="{B5673AAE-910F-4DA2-8ABB-8014DE3A169E}" srcId="{E415B790-0017-49FB-A1E6-F0BED7448030}" destId="{948CC097-EE13-432E-994B-2AB20BD03F50}" srcOrd="5" destOrd="0" parTransId="{C3E736BA-A7F5-4259-A267-39EE0CCF4F6E}" sibTransId="{2D3AC847-1962-458F-9A93-A081CA271CEA}"/>
    <dgm:cxn modelId="{E71E5919-C871-471A-A894-E5CA17B20809}" type="presOf" srcId="{047788AB-D08F-4110-A87C-FC714BBDD0DC}" destId="{F2651898-CCF1-4F9E-AD39-2C0840547152}" srcOrd="0" destOrd="0" presId="urn:microsoft.com/office/officeart/2005/8/layout/radial6"/>
    <dgm:cxn modelId="{0716B255-E48D-489F-BAA8-3CD1897DB1C9}" type="presOf" srcId="{E415B790-0017-49FB-A1E6-F0BED7448030}" destId="{0880E5A0-2D7B-4371-B166-466C27DF3107}" srcOrd="0" destOrd="0" presId="urn:microsoft.com/office/officeart/2005/8/layout/radial6"/>
    <dgm:cxn modelId="{0C247E5F-27D0-42DA-A9DF-90ECD6667708}" type="presOf" srcId="{70D77122-18D3-4A33-B798-81099C5E867F}" destId="{EF3AE73A-D34B-4032-92AF-418B7EFDAA76}" srcOrd="0" destOrd="0" presId="urn:microsoft.com/office/officeart/2005/8/layout/radial6"/>
    <dgm:cxn modelId="{441618E1-20D4-4E3B-9FD8-C085AE699D9E}" type="presOf" srcId="{92E8AB13-63D8-47E5-96DA-442982D00175}" destId="{5D85F432-EE52-4E1B-9BE3-8D54B0409B29}" srcOrd="0" destOrd="0" presId="urn:microsoft.com/office/officeart/2005/8/layout/radial6"/>
    <dgm:cxn modelId="{CD5D356C-5365-4709-A18E-C9EB0C03459D}" srcId="{E415B790-0017-49FB-A1E6-F0BED7448030}" destId="{70D77122-18D3-4A33-B798-81099C5E867F}" srcOrd="2" destOrd="0" parTransId="{F8DDB82A-943E-4B92-B20F-FC69E70EEAB0}" sibTransId="{C5B0CB6D-DA0A-4306-BDAC-26DE13DF579B}"/>
    <dgm:cxn modelId="{4F962023-E2B5-4732-B017-4E374A447435}" srcId="{E415B790-0017-49FB-A1E6-F0BED7448030}" destId="{6F9F71F3-A5FA-4C63-94B7-23E5249D3077}" srcOrd="3" destOrd="0" parTransId="{896A8D6B-9DC5-4170-B8EA-FEC7B53DD40A}" sibTransId="{3A44E5B7-4520-4744-9173-556BDB2CE165}"/>
    <dgm:cxn modelId="{EC16D86F-21A4-4877-899A-486D2B707752}" type="presOf" srcId="{5A4BF33E-ABBC-475C-8DF6-AFFD456BBD97}" destId="{587CB9D0-7123-4179-929A-2267281BED94}" srcOrd="0" destOrd="0" presId="urn:microsoft.com/office/officeart/2005/8/layout/radial6"/>
    <dgm:cxn modelId="{B0F5630B-85B4-48EC-8804-3F56A3A1392F}" type="presOf" srcId="{667145B1-34C4-483A-9CB6-E63FA606CC86}" destId="{DFDF6685-646F-47FD-B765-1CFA569B2B4C}" srcOrd="0" destOrd="0" presId="urn:microsoft.com/office/officeart/2005/8/layout/radial6"/>
    <dgm:cxn modelId="{D4938BD7-97DA-417E-9813-267C0E5C58EC}" type="presOf" srcId="{A882A107-77CF-4165-A1AC-04EB8BF6E1FF}" destId="{7857C724-0E19-4668-9C82-233E3429F144}" srcOrd="0" destOrd="0" presId="urn:microsoft.com/office/officeart/2005/8/layout/radial6"/>
    <dgm:cxn modelId="{56B24FA7-2E55-4AB6-869B-746D1083FE9C}" type="presOf" srcId="{948CC097-EE13-432E-994B-2AB20BD03F50}" destId="{E33F6AC4-7DAB-4124-AC5C-B66B4FDDBD9F}" srcOrd="0" destOrd="0" presId="urn:microsoft.com/office/officeart/2005/8/layout/radial6"/>
    <dgm:cxn modelId="{3A104435-3516-4844-A075-CE1564694DA0}" srcId="{E415B790-0017-49FB-A1E6-F0BED7448030}" destId="{047788AB-D08F-4110-A87C-FC714BBDD0DC}" srcOrd="4" destOrd="0" parTransId="{7B51D321-5A10-48D7-9851-C0766590EFB5}" sibTransId="{039902E5-1956-43BC-9C28-85A8C8E3ED6C}"/>
    <dgm:cxn modelId="{B4EC75CD-6084-413B-B775-AB1193768696}" type="presOf" srcId="{6F9F71F3-A5FA-4C63-94B7-23E5249D3077}" destId="{C206763F-62AC-4F62-80C7-169F0E00BAFE}" srcOrd="0" destOrd="0" presId="urn:microsoft.com/office/officeart/2005/8/layout/radial6"/>
    <dgm:cxn modelId="{D75F62C3-BD7E-480D-B38B-D34B1C07DC0A}" type="presOf" srcId="{039902E5-1956-43BC-9C28-85A8C8E3ED6C}" destId="{C9BE41E6-1FDE-4266-86F2-CC492EAEDAAA}" srcOrd="0" destOrd="0" presId="urn:microsoft.com/office/officeart/2005/8/layout/radial6"/>
    <dgm:cxn modelId="{21A85186-F135-4E17-BE66-3A16EC8E7C5A}" srcId="{92E8AB13-63D8-47E5-96DA-442982D00175}" destId="{E415B790-0017-49FB-A1E6-F0BED7448030}" srcOrd="0" destOrd="0" parTransId="{6A241FB8-F6D2-4078-B434-FE510B56D3D2}" sibTransId="{116BDC18-8993-4EB7-B824-3727DCFE5CEB}"/>
    <dgm:cxn modelId="{1EB083B2-6B32-4BF4-AE4A-6DEC137F4D2B}" srcId="{E415B790-0017-49FB-A1E6-F0BED7448030}" destId="{5A4BF33E-ABBC-475C-8DF6-AFFD456BBD97}" srcOrd="1" destOrd="0" parTransId="{342CEFCE-33A1-4511-9578-A879A3F5A58F}" sibTransId="{667145B1-34C4-483A-9CB6-E63FA606CC86}"/>
    <dgm:cxn modelId="{311F56B0-75A3-44BE-9482-E6392B06A74B}" type="presOf" srcId="{3A44E5B7-4520-4744-9173-556BDB2CE165}" destId="{973291C3-1EC6-41FE-AF1B-8D371F175008}" srcOrd="0" destOrd="0" presId="urn:microsoft.com/office/officeart/2005/8/layout/radial6"/>
    <dgm:cxn modelId="{07C76818-C1F3-404E-AD59-27454837C34D}" type="presOf" srcId="{C5B0CB6D-DA0A-4306-BDAC-26DE13DF579B}" destId="{5CB04F30-63D0-4EAF-9215-E60EAF6EFBB8}" srcOrd="0" destOrd="0" presId="urn:microsoft.com/office/officeart/2005/8/layout/radial6"/>
    <dgm:cxn modelId="{39285FD8-5C5F-4CF4-AB8E-4186C4949AC5}" type="presParOf" srcId="{5D85F432-EE52-4E1B-9BE3-8D54B0409B29}" destId="{0880E5A0-2D7B-4371-B166-466C27DF3107}" srcOrd="0" destOrd="0" presId="urn:microsoft.com/office/officeart/2005/8/layout/radial6"/>
    <dgm:cxn modelId="{20787036-3225-4153-9FBB-72E696D9E191}" type="presParOf" srcId="{5D85F432-EE52-4E1B-9BE3-8D54B0409B29}" destId="{E281C70F-2C92-456B-8D53-3495397948C0}" srcOrd="1" destOrd="0" presId="urn:microsoft.com/office/officeart/2005/8/layout/radial6"/>
    <dgm:cxn modelId="{C852E868-267F-4D07-BBAB-5DC3E35086DE}" type="presParOf" srcId="{5D85F432-EE52-4E1B-9BE3-8D54B0409B29}" destId="{44C740A0-E10E-4937-9F4C-B6FA6B33C459}" srcOrd="2" destOrd="0" presId="urn:microsoft.com/office/officeart/2005/8/layout/radial6"/>
    <dgm:cxn modelId="{848B07B9-BAFE-46E4-BD97-639ADB87532C}" type="presParOf" srcId="{5D85F432-EE52-4E1B-9BE3-8D54B0409B29}" destId="{7857C724-0E19-4668-9C82-233E3429F144}" srcOrd="3" destOrd="0" presId="urn:microsoft.com/office/officeart/2005/8/layout/radial6"/>
    <dgm:cxn modelId="{70A01BC6-3926-4BED-B264-14F9208235AE}" type="presParOf" srcId="{5D85F432-EE52-4E1B-9BE3-8D54B0409B29}" destId="{587CB9D0-7123-4179-929A-2267281BED94}" srcOrd="4" destOrd="0" presId="urn:microsoft.com/office/officeart/2005/8/layout/radial6"/>
    <dgm:cxn modelId="{7AEC78C7-CC9D-434B-9E35-86827B65928C}" type="presParOf" srcId="{5D85F432-EE52-4E1B-9BE3-8D54B0409B29}" destId="{0767289D-E300-4575-98F1-DB03F06B37C6}" srcOrd="5" destOrd="0" presId="urn:microsoft.com/office/officeart/2005/8/layout/radial6"/>
    <dgm:cxn modelId="{17477B73-9F15-4B36-BC99-BFEF9492D938}" type="presParOf" srcId="{5D85F432-EE52-4E1B-9BE3-8D54B0409B29}" destId="{DFDF6685-646F-47FD-B765-1CFA569B2B4C}" srcOrd="6" destOrd="0" presId="urn:microsoft.com/office/officeart/2005/8/layout/radial6"/>
    <dgm:cxn modelId="{618AE82E-7E08-47D7-BE91-DEFF4247425D}" type="presParOf" srcId="{5D85F432-EE52-4E1B-9BE3-8D54B0409B29}" destId="{EF3AE73A-D34B-4032-92AF-418B7EFDAA76}" srcOrd="7" destOrd="0" presId="urn:microsoft.com/office/officeart/2005/8/layout/radial6"/>
    <dgm:cxn modelId="{61784ED7-60B3-45D5-A738-3157F3E803C2}" type="presParOf" srcId="{5D85F432-EE52-4E1B-9BE3-8D54B0409B29}" destId="{691544B5-BBEF-430B-B693-489D2C0C4C40}" srcOrd="8" destOrd="0" presId="urn:microsoft.com/office/officeart/2005/8/layout/radial6"/>
    <dgm:cxn modelId="{DCC8D767-39D1-4C02-8DA0-566076705307}" type="presParOf" srcId="{5D85F432-EE52-4E1B-9BE3-8D54B0409B29}" destId="{5CB04F30-63D0-4EAF-9215-E60EAF6EFBB8}" srcOrd="9" destOrd="0" presId="urn:microsoft.com/office/officeart/2005/8/layout/radial6"/>
    <dgm:cxn modelId="{0EB556B0-DF69-46DF-8AC0-09D1C81A2B7D}" type="presParOf" srcId="{5D85F432-EE52-4E1B-9BE3-8D54B0409B29}" destId="{C206763F-62AC-4F62-80C7-169F0E00BAFE}" srcOrd="10" destOrd="0" presId="urn:microsoft.com/office/officeart/2005/8/layout/radial6"/>
    <dgm:cxn modelId="{8CAD12C3-4E51-499F-B751-E94BEF07437E}" type="presParOf" srcId="{5D85F432-EE52-4E1B-9BE3-8D54B0409B29}" destId="{28000A7E-5D56-4310-89EB-C5CD735494F8}" srcOrd="11" destOrd="0" presId="urn:microsoft.com/office/officeart/2005/8/layout/radial6"/>
    <dgm:cxn modelId="{B4CDF579-4D73-45AF-A2F6-5C44A6616D07}" type="presParOf" srcId="{5D85F432-EE52-4E1B-9BE3-8D54B0409B29}" destId="{973291C3-1EC6-41FE-AF1B-8D371F175008}" srcOrd="12" destOrd="0" presId="urn:microsoft.com/office/officeart/2005/8/layout/radial6"/>
    <dgm:cxn modelId="{270454CA-E532-4D75-9CB8-73E3F5DB8F88}" type="presParOf" srcId="{5D85F432-EE52-4E1B-9BE3-8D54B0409B29}" destId="{F2651898-CCF1-4F9E-AD39-2C0840547152}" srcOrd="13" destOrd="0" presId="urn:microsoft.com/office/officeart/2005/8/layout/radial6"/>
    <dgm:cxn modelId="{75C72010-F8E2-4A05-9683-8A5BA39055F8}" type="presParOf" srcId="{5D85F432-EE52-4E1B-9BE3-8D54B0409B29}" destId="{097123A4-83B7-4ED8-AEFC-68C8AA50CB7A}" srcOrd="14" destOrd="0" presId="urn:microsoft.com/office/officeart/2005/8/layout/radial6"/>
    <dgm:cxn modelId="{9C1808FB-DD3D-4809-8159-2A1B0CAD7481}" type="presParOf" srcId="{5D85F432-EE52-4E1B-9BE3-8D54B0409B29}" destId="{C9BE41E6-1FDE-4266-86F2-CC492EAEDAAA}" srcOrd="15" destOrd="0" presId="urn:microsoft.com/office/officeart/2005/8/layout/radial6"/>
    <dgm:cxn modelId="{E9EB46DA-B5BB-4F59-A4EE-A6C2A0242225}" type="presParOf" srcId="{5D85F432-EE52-4E1B-9BE3-8D54B0409B29}" destId="{E33F6AC4-7DAB-4124-AC5C-B66B4FDDBD9F}" srcOrd="16" destOrd="0" presId="urn:microsoft.com/office/officeart/2005/8/layout/radial6"/>
    <dgm:cxn modelId="{8C2E3B97-27C2-483F-9C89-E95B74055783}" type="presParOf" srcId="{5D85F432-EE52-4E1B-9BE3-8D54B0409B29}" destId="{21F1925C-16E0-4CD6-9FEB-B7A43482B8DF}" srcOrd="17" destOrd="0" presId="urn:microsoft.com/office/officeart/2005/8/layout/radial6"/>
    <dgm:cxn modelId="{4C7F674F-13D2-4035-8B2C-704B0D64AA80}" type="presParOf" srcId="{5D85F432-EE52-4E1B-9BE3-8D54B0409B29}" destId="{C0AAC4C0-4A88-4389-BEB7-0EF7B47B6B10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F629-24C9-40DC-9F69-543E48D7CB3F}">
      <dsp:nvSpPr>
        <dsp:cNvPr id="0" name=""/>
        <dsp:cNvSpPr/>
      </dsp:nvSpPr>
      <dsp:spPr>
        <a:xfrm>
          <a:off x="-5523696" y="-845695"/>
          <a:ext cx="6576830" cy="6576830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9A7DD-B5B4-4D8B-B96B-BFF4D70105B7}">
      <dsp:nvSpPr>
        <dsp:cNvPr id="0" name=""/>
        <dsp:cNvSpPr/>
      </dsp:nvSpPr>
      <dsp:spPr>
        <a:xfrm>
          <a:off x="460444" y="305242"/>
          <a:ext cx="5125085" cy="610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88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/>
            <a:t>Примітивний</a:t>
          </a:r>
          <a:endParaRPr lang="ru-RU" sz="2600" kern="1200" dirty="0"/>
        </a:p>
      </dsp:txBody>
      <dsp:txXfrm>
        <a:off x="460444" y="305242"/>
        <a:ext cx="5125085" cy="610875"/>
      </dsp:txXfrm>
    </dsp:sp>
    <dsp:sp modelId="{F8779BC1-F1DD-4725-B65B-08EABE3DF39F}">
      <dsp:nvSpPr>
        <dsp:cNvPr id="0" name=""/>
        <dsp:cNvSpPr/>
      </dsp:nvSpPr>
      <dsp:spPr>
        <a:xfrm>
          <a:off x="78647" y="228882"/>
          <a:ext cx="763594" cy="7635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C802089-4E2F-43F4-BBFA-4F9E3C3BB669}">
      <dsp:nvSpPr>
        <dsp:cNvPr id="0" name=""/>
        <dsp:cNvSpPr/>
      </dsp:nvSpPr>
      <dsp:spPr>
        <a:xfrm>
          <a:off x="898179" y="1221262"/>
          <a:ext cx="4687350" cy="610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88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/>
            <a:t>Маніпулятивний</a:t>
          </a:r>
          <a:endParaRPr lang="ru-RU" sz="2600" kern="1200" dirty="0"/>
        </a:p>
      </dsp:txBody>
      <dsp:txXfrm>
        <a:off x="898179" y="1221262"/>
        <a:ext cx="4687350" cy="610875"/>
      </dsp:txXfrm>
    </dsp:sp>
    <dsp:sp modelId="{A5692860-417A-427B-930D-8C1A6298DADE}">
      <dsp:nvSpPr>
        <dsp:cNvPr id="0" name=""/>
        <dsp:cNvSpPr/>
      </dsp:nvSpPr>
      <dsp:spPr>
        <a:xfrm>
          <a:off x="516382" y="1144902"/>
          <a:ext cx="763594" cy="7635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FC2356-FCDA-4BBC-95DE-CF0C7F051016}">
      <dsp:nvSpPr>
        <dsp:cNvPr id="0" name=""/>
        <dsp:cNvSpPr/>
      </dsp:nvSpPr>
      <dsp:spPr>
        <a:xfrm>
          <a:off x="1032529" y="2137281"/>
          <a:ext cx="4553000" cy="610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88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/>
            <a:t>Стандартизований</a:t>
          </a:r>
          <a:endParaRPr lang="ru-RU" sz="2600" kern="1200" dirty="0"/>
        </a:p>
      </dsp:txBody>
      <dsp:txXfrm>
        <a:off x="1032529" y="2137281"/>
        <a:ext cx="4553000" cy="610875"/>
      </dsp:txXfrm>
    </dsp:sp>
    <dsp:sp modelId="{BF90BB06-CF9B-4FAA-A657-04BFAD853747}">
      <dsp:nvSpPr>
        <dsp:cNvPr id="0" name=""/>
        <dsp:cNvSpPr/>
      </dsp:nvSpPr>
      <dsp:spPr>
        <a:xfrm>
          <a:off x="650732" y="2060922"/>
          <a:ext cx="763594" cy="7635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84AC08-940F-4AEA-A2BC-76C2000D3C67}">
      <dsp:nvSpPr>
        <dsp:cNvPr id="0" name=""/>
        <dsp:cNvSpPr/>
      </dsp:nvSpPr>
      <dsp:spPr>
        <a:xfrm>
          <a:off x="898179" y="3053301"/>
          <a:ext cx="4687350" cy="610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88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/>
            <a:t>Діловий</a:t>
          </a:r>
          <a:endParaRPr lang="ru-RU" sz="2600" kern="1200" dirty="0"/>
        </a:p>
      </dsp:txBody>
      <dsp:txXfrm>
        <a:off x="898179" y="3053301"/>
        <a:ext cx="4687350" cy="610875"/>
      </dsp:txXfrm>
    </dsp:sp>
    <dsp:sp modelId="{300523F0-4E16-42F9-8217-31E4DD1846E4}">
      <dsp:nvSpPr>
        <dsp:cNvPr id="0" name=""/>
        <dsp:cNvSpPr/>
      </dsp:nvSpPr>
      <dsp:spPr>
        <a:xfrm>
          <a:off x="516382" y="2976942"/>
          <a:ext cx="763594" cy="7635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A73924-314E-41C8-9A7F-D245F9B29F69}">
      <dsp:nvSpPr>
        <dsp:cNvPr id="0" name=""/>
        <dsp:cNvSpPr/>
      </dsp:nvSpPr>
      <dsp:spPr>
        <a:xfrm>
          <a:off x="460444" y="3969321"/>
          <a:ext cx="5125085" cy="610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88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/>
            <a:t>Особистісний</a:t>
          </a:r>
          <a:endParaRPr lang="ru-RU" sz="2600" kern="1200" dirty="0"/>
        </a:p>
      </dsp:txBody>
      <dsp:txXfrm>
        <a:off x="460444" y="3969321"/>
        <a:ext cx="5125085" cy="610875"/>
      </dsp:txXfrm>
    </dsp:sp>
    <dsp:sp modelId="{3C049A8E-1E19-488B-8ECB-93CF8898AC7D}">
      <dsp:nvSpPr>
        <dsp:cNvPr id="0" name=""/>
        <dsp:cNvSpPr/>
      </dsp:nvSpPr>
      <dsp:spPr>
        <a:xfrm>
          <a:off x="78647" y="3892962"/>
          <a:ext cx="763594" cy="7635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AE52C-21AE-4F35-9ED9-3FE72663DD78}">
      <dsp:nvSpPr>
        <dsp:cNvPr id="0" name=""/>
        <dsp:cNvSpPr/>
      </dsp:nvSpPr>
      <dsp:spPr>
        <a:xfrm rot="10800000">
          <a:off x="1361324" y="1726"/>
          <a:ext cx="4144046" cy="127009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Авторитарний </a:t>
          </a:r>
          <a:endParaRPr lang="ru-RU" sz="2800" kern="1200" dirty="0"/>
        </a:p>
      </dsp:txBody>
      <dsp:txXfrm rot="10800000">
        <a:off x="1678847" y="1726"/>
        <a:ext cx="3826523" cy="1270094"/>
      </dsp:txXfrm>
    </dsp:sp>
    <dsp:sp modelId="{8F585BA5-118C-451F-9775-0A68697B31E3}">
      <dsp:nvSpPr>
        <dsp:cNvPr id="0" name=""/>
        <dsp:cNvSpPr/>
      </dsp:nvSpPr>
      <dsp:spPr>
        <a:xfrm>
          <a:off x="726277" y="1726"/>
          <a:ext cx="1270094" cy="127009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35A0EB1-97DA-4F5B-AE83-573C4CF252DE}">
      <dsp:nvSpPr>
        <dsp:cNvPr id="0" name=""/>
        <dsp:cNvSpPr/>
      </dsp:nvSpPr>
      <dsp:spPr>
        <a:xfrm rot="10800000">
          <a:off x="1361324" y="1650952"/>
          <a:ext cx="4144046" cy="127009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Демократичний </a:t>
          </a:r>
          <a:endParaRPr lang="ru-RU" sz="2800" kern="1200" dirty="0"/>
        </a:p>
      </dsp:txBody>
      <dsp:txXfrm rot="10800000">
        <a:off x="1678847" y="1650952"/>
        <a:ext cx="3826523" cy="1270094"/>
      </dsp:txXfrm>
    </dsp:sp>
    <dsp:sp modelId="{F85855C2-B750-4DD3-AF50-613259A8FD82}">
      <dsp:nvSpPr>
        <dsp:cNvPr id="0" name=""/>
        <dsp:cNvSpPr/>
      </dsp:nvSpPr>
      <dsp:spPr>
        <a:xfrm>
          <a:off x="726277" y="1650952"/>
          <a:ext cx="1270094" cy="127009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78A705B-99ED-489E-96CA-AF614B60F131}">
      <dsp:nvSpPr>
        <dsp:cNvPr id="0" name=""/>
        <dsp:cNvSpPr/>
      </dsp:nvSpPr>
      <dsp:spPr>
        <a:xfrm rot="10800000">
          <a:off x="1361324" y="3300179"/>
          <a:ext cx="4144046" cy="127009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Ліберальний</a:t>
          </a:r>
          <a:endParaRPr lang="ru-RU" sz="2800" kern="1200" dirty="0"/>
        </a:p>
      </dsp:txBody>
      <dsp:txXfrm rot="10800000">
        <a:off x="1678847" y="3300179"/>
        <a:ext cx="3826523" cy="1270094"/>
      </dsp:txXfrm>
    </dsp:sp>
    <dsp:sp modelId="{7938A51D-5E11-468D-805D-87F971785379}">
      <dsp:nvSpPr>
        <dsp:cNvPr id="0" name=""/>
        <dsp:cNvSpPr/>
      </dsp:nvSpPr>
      <dsp:spPr>
        <a:xfrm>
          <a:off x="726277" y="3300179"/>
          <a:ext cx="1270094" cy="1270094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CDB38-D761-4777-A9B3-70B9FAECF91A}">
      <dsp:nvSpPr>
        <dsp:cNvPr id="0" name=""/>
        <dsp:cNvSpPr/>
      </dsp:nvSpPr>
      <dsp:spPr>
        <a:xfrm>
          <a:off x="3401497" y="3091013"/>
          <a:ext cx="2516176" cy="2516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kern="1200" dirty="0" smtClean="0"/>
            <a:t>напрями діяльності викладача </a:t>
          </a:r>
          <a:endParaRPr lang="ru-RU" sz="2900" kern="1200" dirty="0"/>
        </a:p>
      </dsp:txBody>
      <dsp:txXfrm>
        <a:off x="3769982" y="3459498"/>
        <a:ext cx="1779206" cy="1779206"/>
      </dsp:txXfrm>
    </dsp:sp>
    <dsp:sp modelId="{87D4F100-0F7F-439D-9133-B393D9B4EECA}">
      <dsp:nvSpPr>
        <dsp:cNvPr id="0" name=""/>
        <dsp:cNvSpPr/>
      </dsp:nvSpPr>
      <dsp:spPr>
        <a:xfrm rot="11700000">
          <a:off x="1159285" y="3347244"/>
          <a:ext cx="2198924" cy="71711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2B2937-6E64-4500-9DB4-B0EA696E6C1C}">
      <dsp:nvSpPr>
        <dsp:cNvPr id="0" name=""/>
        <dsp:cNvSpPr/>
      </dsp:nvSpPr>
      <dsp:spPr>
        <a:xfrm>
          <a:off x="1565" y="2465090"/>
          <a:ext cx="2390367" cy="1912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Навчальна </a:t>
          </a:r>
          <a:endParaRPr lang="ru-RU" sz="2800" kern="1200" dirty="0"/>
        </a:p>
      </dsp:txBody>
      <dsp:txXfrm>
        <a:off x="57574" y="2521099"/>
        <a:ext cx="2278349" cy="1800276"/>
      </dsp:txXfrm>
    </dsp:sp>
    <dsp:sp modelId="{2F9750B4-51D4-46D4-8ADB-B401B074A26E}">
      <dsp:nvSpPr>
        <dsp:cNvPr id="0" name=""/>
        <dsp:cNvSpPr/>
      </dsp:nvSpPr>
      <dsp:spPr>
        <a:xfrm rot="14700000">
          <a:off x="2509693" y="1737891"/>
          <a:ext cx="2198924" cy="71711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3CB13D-0653-42B2-92DD-2A040105504B}">
      <dsp:nvSpPr>
        <dsp:cNvPr id="0" name=""/>
        <dsp:cNvSpPr/>
      </dsp:nvSpPr>
      <dsp:spPr>
        <a:xfrm>
          <a:off x="1949318" y="143848"/>
          <a:ext cx="2390367" cy="1912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Методична </a:t>
          </a:r>
          <a:endParaRPr lang="ru-RU" sz="2800" kern="1200" dirty="0"/>
        </a:p>
      </dsp:txBody>
      <dsp:txXfrm>
        <a:off x="2005327" y="199857"/>
        <a:ext cx="2278349" cy="1800276"/>
      </dsp:txXfrm>
    </dsp:sp>
    <dsp:sp modelId="{6F93B46A-230D-4910-A0FB-4A931B2D8FC7}">
      <dsp:nvSpPr>
        <dsp:cNvPr id="0" name=""/>
        <dsp:cNvSpPr/>
      </dsp:nvSpPr>
      <dsp:spPr>
        <a:xfrm rot="17700000">
          <a:off x="4610554" y="1737891"/>
          <a:ext cx="2198924" cy="71711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D1725E-3C14-4095-8F61-60EFB2FCF557}">
      <dsp:nvSpPr>
        <dsp:cNvPr id="0" name=""/>
        <dsp:cNvSpPr/>
      </dsp:nvSpPr>
      <dsp:spPr>
        <a:xfrm>
          <a:off x="4979485" y="143848"/>
          <a:ext cx="2390367" cy="1912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Наукова </a:t>
          </a:r>
          <a:endParaRPr lang="ru-RU" sz="2800" kern="1200" dirty="0"/>
        </a:p>
      </dsp:txBody>
      <dsp:txXfrm>
        <a:off x="5035494" y="199857"/>
        <a:ext cx="2278349" cy="1800276"/>
      </dsp:txXfrm>
    </dsp:sp>
    <dsp:sp modelId="{4FD13BD1-76A9-4226-9B2C-099556D6578D}">
      <dsp:nvSpPr>
        <dsp:cNvPr id="0" name=""/>
        <dsp:cNvSpPr/>
      </dsp:nvSpPr>
      <dsp:spPr>
        <a:xfrm rot="20700000">
          <a:off x="5960961" y="3347244"/>
          <a:ext cx="2198924" cy="71711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3FA035-3B42-4893-A967-C1710C88388C}">
      <dsp:nvSpPr>
        <dsp:cNvPr id="0" name=""/>
        <dsp:cNvSpPr/>
      </dsp:nvSpPr>
      <dsp:spPr>
        <a:xfrm>
          <a:off x="6927239" y="2465090"/>
          <a:ext cx="2390367" cy="1912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Організаційна </a:t>
          </a:r>
          <a:endParaRPr lang="ru-RU" sz="2800" kern="1200" dirty="0"/>
        </a:p>
      </dsp:txBody>
      <dsp:txXfrm>
        <a:off x="6983248" y="2521099"/>
        <a:ext cx="2278349" cy="18002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38A8C-6D22-4C45-AE78-216CCCE8E719}">
      <dsp:nvSpPr>
        <dsp:cNvPr id="0" name=""/>
        <dsp:cNvSpPr/>
      </dsp:nvSpPr>
      <dsp:spPr>
        <a:xfrm rot="16200000">
          <a:off x="-544113" y="2554689"/>
          <a:ext cx="3785444" cy="800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06232" bIns="0" numCol="1" spcCol="1270" anchor="t" anchorCtr="0">
          <a:noAutofit/>
        </a:bodyPr>
        <a:lstStyle/>
        <a:p>
          <a:pPr lvl="0" algn="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b="1" kern="1200" dirty="0"/>
        </a:p>
      </dsp:txBody>
      <dsp:txXfrm>
        <a:off x="-544113" y="2554689"/>
        <a:ext cx="3785444" cy="800767"/>
      </dsp:txXfrm>
    </dsp:sp>
    <dsp:sp modelId="{0532AACD-6BF6-4AE8-82B5-2668958D8027}">
      <dsp:nvSpPr>
        <dsp:cNvPr id="0" name=""/>
        <dsp:cNvSpPr/>
      </dsp:nvSpPr>
      <dsp:spPr>
        <a:xfrm>
          <a:off x="2207009" y="1040433"/>
          <a:ext cx="5634666" cy="37854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706232" rIns="312928" bIns="312928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400" kern="1200" dirty="0" smtClean="0"/>
            <a:t>Гносеологічний</a:t>
          </a:r>
          <a:endParaRPr lang="ru-RU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400" kern="1200" dirty="0" smtClean="0"/>
            <a:t>Конструктивний</a:t>
          </a:r>
          <a:endParaRPr lang="ru-RU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400" kern="1200" dirty="0" smtClean="0"/>
            <a:t>Організаційний</a:t>
          </a:r>
          <a:endParaRPr lang="ru-RU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400" kern="1200" dirty="0" smtClean="0"/>
            <a:t>Комунікативний </a:t>
          </a:r>
          <a:endParaRPr lang="ru-RU" sz="4400" kern="1200" dirty="0"/>
        </a:p>
      </dsp:txBody>
      <dsp:txXfrm>
        <a:off x="2207009" y="1040433"/>
        <a:ext cx="5634666" cy="3785444"/>
      </dsp:txXfrm>
    </dsp:sp>
    <dsp:sp modelId="{C30747EE-021E-492B-9175-123AC91C5A80}">
      <dsp:nvSpPr>
        <dsp:cNvPr id="0" name=""/>
        <dsp:cNvSpPr/>
      </dsp:nvSpPr>
      <dsp:spPr>
        <a:xfrm>
          <a:off x="839841" y="5"/>
          <a:ext cx="1601534" cy="160153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5D406-BA26-49A9-9541-8357866CF3AD}">
      <dsp:nvSpPr>
        <dsp:cNvPr id="0" name=""/>
        <dsp:cNvSpPr/>
      </dsp:nvSpPr>
      <dsp:spPr>
        <a:xfrm>
          <a:off x="537334" y="0"/>
          <a:ext cx="4536977" cy="453697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FE96D-C9B6-4E42-8FC8-FFACEA7B9BC5}">
      <dsp:nvSpPr>
        <dsp:cNvPr id="0" name=""/>
        <dsp:cNvSpPr/>
      </dsp:nvSpPr>
      <dsp:spPr>
        <a:xfrm>
          <a:off x="2805823" y="454140"/>
          <a:ext cx="2949035" cy="8063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i="1" kern="1200" dirty="0" smtClean="0"/>
            <a:t>спеціальних</a:t>
          </a:r>
          <a:r>
            <a:rPr lang="uk-UA" sz="3100" kern="1200" dirty="0" smtClean="0"/>
            <a:t> </a:t>
          </a:r>
          <a:endParaRPr lang="ru-RU" sz="3100" kern="1200" dirty="0"/>
        </a:p>
      </dsp:txBody>
      <dsp:txXfrm>
        <a:off x="2845187" y="493504"/>
        <a:ext cx="2870307" cy="727648"/>
      </dsp:txXfrm>
    </dsp:sp>
    <dsp:sp modelId="{53AF372C-53C9-41A8-BB2F-75A0AB528B7F}">
      <dsp:nvSpPr>
        <dsp:cNvPr id="0" name=""/>
        <dsp:cNvSpPr/>
      </dsp:nvSpPr>
      <dsp:spPr>
        <a:xfrm>
          <a:off x="2805823" y="1361314"/>
          <a:ext cx="2949035" cy="8063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i="1" kern="1200" dirty="0" smtClean="0"/>
            <a:t>педагогічних</a:t>
          </a:r>
          <a:r>
            <a:rPr lang="uk-UA" sz="3100" kern="1200" dirty="0" smtClean="0"/>
            <a:t> </a:t>
          </a:r>
          <a:endParaRPr lang="ru-RU" sz="3100" kern="1200" dirty="0"/>
        </a:p>
      </dsp:txBody>
      <dsp:txXfrm>
        <a:off x="2845187" y="1400678"/>
        <a:ext cx="2870307" cy="727648"/>
      </dsp:txXfrm>
    </dsp:sp>
    <dsp:sp modelId="{A36A14B4-7DB2-4DAE-9263-3CFC2D1182A4}">
      <dsp:nvSpPr>
        <dsp:cNvPr id="0" name=""/>
        <dsp:cNvSpPr/>
      </dsp:nvSpPr>
      <dsp:spPr>
        <a:xfrm>
          <a:off x="2805823" y="2268488"/>
          <a:ext cx="2949035" cy="8063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i="1" kern="1200" dirty="0" smtClean="0"/>
            <a:t>психологічних</a:t>
          </a:r>
          <a:r>
            <a:rPr lang="uk-UA" sz="3100" kern="1200" dirty="0" smtClean="0"/>
            <a:t> </a:t>
          </a:r>
          <a:endParaRPr lang="ru-RU" sz="3100" kern="1200" dirty="0"/>
        </a:p>
      </dsp:txBody>
      <dsp:txXfrm>
        <a:off x="2845187" y="2307852"/>
        <a:ext cx="2870307" cy="727648"/>
      </dsp:txXfrm>
    </dsp:sp>
    <dsp:sp modelId="{C9D18C7F-B66F-49B5-BBDB-85B8ED750E73}">
      <dsp:nvSpPr>
        <dsp:cNvPr id="0" name=""/>
        <dsp:cNvSpPr/>
      </dsp:nvSpPr>
      <dsp:spPr>
        <a:xfrm>
          <a:off x="2805823" y="3175662"/>
          <a:ext cx="2949035" cy="8063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i="1" kern="1200" dirty="0" smtClean="0"/>
            <a:t>методичних</a:t>
          </a:r>
          <a:r>
            <a:rPr lang="uk-UA" sz="3100" kern="1200" dirty="0" smtClean="0"/>
            <a:t> </a:t>
          </a:r>
          <a:endParaRPr lang="ru-RU" sz="3100" kern="1200" dirty="0"/>
        </a:p>
      </dsp:txBody>
      <dsp:txXfrm>
        <a:off x="2845187" y="3215026"/>
        <a:ext cx="2870307" cy="7276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CE0DB-B99F-4336-AABD-93BA2A3A9CDC}">
      <dsp:nvSpPr>
        <dsp:cNvPr id="0" name=""/>
        <dsp:cNvSpPr/>
      </dsp:nvSpPr>
      <dsp:spPr>
        <a:xfrm rot="5400000">
          <a:off x="411203" y="2213729"/>
          <a:ext cx="1222881" cy="20348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58335E-E989-4F56-A683-BA5346F57F68}">
      <dsp:nvSpPr>
        <dsp:cNvPr id="0" name=""/>
        <dsp:cNvSpPr/>
      </dsp:nvSpPr>
      <dsp:spPr>
        <a:xfrm>
          <a:off x="207074" y="2821710"/>
          <a:ext cx="1837071" cy="161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/>
            <a:t>репродуктивний</a:t>
          </a:r>
          <a:r>
            <a:rPr lang="uk-UA" sz="1700" kern="1200" dirty="0" smtClean="0"/>
            <a:t> (недостатній)</a:t>
          </a:r>
          <a:endParaRPr lang="ru-RU" sz="1700" kern="1200" dirty="0"/>
        </a:p>
      </dsp:txBody>
      <dsp:txXfrm>
        <a:off x="207074" y="2821710"/>
        <a:ext cx="1837071" cy="1610300"/>
      </dsp:txXfrm>
    </dsp:sp>
    <dsp:sp modelId="{ADD96FA0-A634-490B-B71F-17A5D2892E72}">
      <dsp:nvSpPr>
        <dsp:cNvPr id="0" name=""/>
        <dsp:cNvSpPr/>
      </dsp:nvSpPr>
      <dsp:spPr>
        <a:xfrm>
          <a:off x="1697528" y="2063921"/>
          <a:ext cx="346617" cy="34661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70C740-EB0D-441B-A803-D1E81DA74436}">
      <dsp:nvSpPr>
        <dsp:cNvPr id="0" name=""/>
        <dsp:cNvSpPr/>
      </dsp:nvSpPr>
      <dsp:spPr>
        <a:xfrm rot="5400000">
          <a:off x="2660138" y="1657228"/>
          <a:ext cx="1222881" cy="20348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CD71D18-602E-4CAF-8D62-74A128AE0937}">
      <dsp:nvSpPr>
        <dsp:cNvPr id="0" name=""/>
        <dsp:cNvSpPr/>
      </dsp:nvSpPr>
      <dsp:spPr>
        <a:xfrm>
          <a:off x="2456009" y="2265209"/>
          <a:ext cx="1837071" cy="161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/>
            <a:t>адаптивний</a:t>
          </a:r>
          <a:r>
            <a:rPr lang="uk-UA" sz="1700" kern="1200" dirty="0" smtClean="0"/>
            <a:t> (низький)</a:t>
          </a:r>
          <a:endParaRPr lang="ru-RU" sz="1700" kern="1200" dirty="0"/>
        </a:p>
      </dsp:txBody>
      <dsp:txXfrm>
        <a:off x="2456009" y="2265209"/>
        <a:ext cx="1837071" cy="1610300"/>
      </dsp:txXfrm>
    </dsp:sp>
    <dsp:sp modelId="{F980583E-1003-4DCF-AC7B-89D48133CD02}">
      <dsp:nvSpPr>
        <dsp:cNvPr id="0" name=""/>
        <dsp:cNvSpPr/>
      </dsp:nvSpPr>
      <dsp:spPr>
        <a:xfrm>
          <a:off x="3946463" y="1507420"/>
          <a:ext cx="346617" cy="34661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37BADA6-FFB1-40A2-82EF-7665F35244A7}">
      <dsp:nvSpPr>
        <dsp:cNvPr id="0" name=""/>
        <dsp:cNvSpPr/>
      </dsp:nvSpPr>
      <dsp:spPr>
        <a:xfrm rot="5400000">
          <a:off x="4909072" y="1100727"/>
          <a:ext cx="1222881" cy="20348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6C7B3EE-8D29-4493-B79A-F68A103FFE4D}">
      <dsp:nvSpPr>
        <dsp:cNvPr id="0" name=""/>
        <dsp:cNvSpPr/>
      </dsp:nvSpPr>
      <dsp:spPr>
        <a:xfrm>
          <a:off x="4704943" y="1708708"/>
          <a:ext cx="1837071" cy="161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/>
            <a:t>локально-моделюючий</a:t>
          </a:r>
          <a:r>
            <a:rPr lang="uk-UA" sz="1700" kern="1200" dirty="0" smtClean="0"/>
            <a:t> (середній)</a:t>
          </a:r>
          <a:endParaRPr lang="ru-RU" sz="1700" kern="1200" dirty="0"/>
        </a:p>
      </dsp:txBody>
      <dsp:txXfrm>
        <a:off x="4704943" y="1708708"/>
        <a:ext cx="1837071" cy="1610300"/>
      </dsp:txXfrm>
    </dsp:sp>
    <dsp:sp modelId="{E011EDE9-0A7F-44B0-84B9-8925992BDF43}">
      <dsp:nvSpPr>
        <dsp:cNvPr id="0" name=""/>
        <dsp:cNvSpPr/>
      </dsp:nvSpPr>
      <dsp:spPr>
        <a:xfrm>
          <a:off x="6195397" y="950919"/>
          <a:ext cx="346617" cy="34661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C6D409-4D05-407C-9DB5-A2A1367D9B36}">
      <dsp:nvSpPr>
        <dsp:cNvPr id="0" name=""/>
        <dsp:cNvSpPr/>
      </dsp:nvSpPr>
      <dsp:spPr>
        <a:xfrm rot="5400000">
          <a:off x="7158007" y="544226"/>
          <a:ext cx="1222881" cy="20348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32149CD-9BD4-4D55-A1AD-39F040EEB134}">
      <dsp:nvSpPr>
        <dsp:cNvPr id="0" name=""/>
        <dsp:cNvSpPr/>
      </dsp:nvSpPr>
      <dsp:spPr>
        <a:xfrm>
          <a:off x="6953877" y="1152206"/>
          <a:ext cx="1837071" cy="161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/>
            <a:t>системно-моделюючий</a:t>
          </a:r>
          <a:r>
            <a:rPr lang="uk-UA" sz="1700" kern="1200" dirty="0" smtClean="0"/>
            <a:t> (високий)</a:t>
          </a:r>
          <a:endParaRPr lang="ru-RU" sz="1700" kern="1200" dirty="0"/>
        </a:p>
      </dsp:txBody>
      <dsp:txXfrm>
        <a:off x="6953877" y="1152206"/>
        <a:ext cx="1837071" cy="1610300"/>
      </dsp:txXfrm>
    </dsp:sp>
    <dsp:sp modelId="{68C96D18-4D4E-4CDF-99C1-F50CEDCC0595}">
      <dsp:nvSpPr>
        <dsp:cNvPr id="0" name=""/>
        <dsp:cNvSpPr/>
      </dsp:nvSpPr>
      <dsp:spPr>
        <a:xfrm>
          <a:off x="8444332" y="394418"/>
          <a:ext cx="346617" cy="34661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B9D482-0F1A-4C57-A1D0-8BE761801B51}">
      <dsp:nvSpPr>
        <dsp:cNvPr id="0" name=""/>
        <dsp:cNvSpPr/>
      </dsp:nvSpPr>
      <dsp:spPr>
        <a:xfrm rot="5400000">
          <a:off x="9406941" y="-12275"/>
          <a:ext cx="1222881" cy="20348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2DE3559-9745-4245-BBBF-C01DF4739232}">
      <dsp:nvSpPr>
        <dsp:cNvPr id="0" name=""/>
        <dsp:cNvSpPr/>
      </dsp:nvSpPr>
      <dsp:spPr>
        <a:xfrm>
          <a:off x="9202812" y="595705"/>
          <a:ext cx="1837071" cy="161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/>
            <a:t>системно-моделюючий діяльність і поведінку</a:t>
          </a:r>
          <a:r>
            <a:rPr lang="uk-UA" sz="1700" kern="1200" dirty="0" smtClean="0"/>
            <a:t> (вищий)</a:t>
          </a:r>
          <a:endParaRPr lang="ru-RU" sz="1700" kern="1200" dirty="0"/>
        </a:p>
      </dsp:txBody>
      <dsp:txXfrm>
        <a:off x="9202812" y="595705"/>
        <a:ext cx="1837071" cy="16103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AC4C0-4A88-4389-BEB7-0EF7B47B6B10}">
      <dsp:nvSpPr>
        <dsp:cNvPr id="0" name=""/>
        <dsp:cNvSpPr/>
      </dsp:nvSpPr>
      <dsp:spPr>
        <a:xfrm>
          <a:off x="3887624" y="731226"/>
          <a:ext cx="4661509" cy="4661509"/>
        </a:xfrm>
        <a:prstGeom prst="blockArc">
          <a:avLst>
            <a:gd name="adj1" fmla="val 12600000"/>
            <a:gd name="adj2" fmla="val 16200000"/>
            <a:gd name="adj3" fmla="val 45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BE41E6-1FDE-4266-86F2-CC492EAEDAAA}">
      <dsp:nvSpPr>
        <dsp:cNvPr id="0" name=""/>
        <dsp:cNvSpPr/>
      </dsp:nvSpPr>
      <dsp:spPr>
        <a:xfrm>
          <a:off x="3887624" y="731226"/>
          <a:ext cx="4661509" cy="4661509"/>
        </a:xfrm>
        <a:prstGeom prst="blockArc">
          <a:avLst>
            <a:gd name="adj1" fmla="val 9000000"/>
            <a:gd name="adj2" fmla="val 12600000"/>
            <a:gd name="adj3" fmla="val 45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3291C3-1EC6-41FE-AF1B-8D371F175008}">
      <dsp:nvSpPr>
        <dsp:cNvPr id="0" name=""/>
        <dsp:cNvSpPr/>
      </dsp:nvSpPr>
      <dsp:spPr>
        <a:xfrm>
          <a:off x="3887624" y="731226"/>
          <a:ext cx="4661509" cy="4661509"/>
        </a:xfrm>
        <a:prstGeom prst="blockArc">
          <a:avLst>
            <a:gd name="adj1" fmla="val 5400000"/>
            <a:gd name="adj2" fmla="val 9000000"/>
            <a:gd name="adj3" fmla="val 45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B04F30-63D0-4EAF-9215-E60EAF6EFBB8}">
      <dsp:nvSpPr>
        <dsp:cNvPr id="0" name=""/>
        <dsp:cNvSpPr/>
      </dsp:nvSpPr>
      <dsp:spPr>
        <a:xfrm>
          <a:off x="3887624" y="731226"/>
          <a:ext cx="4661509" cy="4661509"/>
        </a:xfrm>
        <a:prstGeom prst="blockArc">
          <a:avLst>
            <a:gd name="adj1" fmla="val 1800000"/>
            <a:gd name="adj2" fmla="val 5400000"/>
            <a:gd name="adj3" fmla="val 45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DF6685-646F-47FD-B765-1CFA569B2B4C}">
      <dsp:nvSpPr>
        <dsp:cNvPr id="0" name=""/>
        <dsp:cNvSpPr/>
      </dsp:nvSpPr>
      <dsp:spPr>
        <a:xfrm>
          <a:off x="3887624" y="731226"/>
          <a:ext cx="4661509" cy="4661509"/>
        </a:xfrm>
        <a:prstGeom prst="blockArc">
          <a:avLst>
            <a:gd name="adj1" fmla="val 19800000"/>
            <a:gd name="adj2" fmla="val 1800000"/>
            <a:gd name="adj3" fmla="val 45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857C724-0E19-4668-9C82-233E3429F144}">
      <dsp:nvSpPr>
        <dsp:cNvPr id="0" name=""/>
        <dsp:cNvSpPr/>
      </dsp:nvSpPr>
      <dsp:spPr>
        <a:xfrm>
          <a:off x="3887624" y="731226"/>
          <a:ext cx="4661509" cy="4661509"/>
        </a:xfrm>
        <a:prstGeom prst="blockArc">
          <a:avLst>
            <a:gd name="adj1" fmla="val 16200000"/>
            <a:gd name="adj2" fmla="val 19800000"/>
            <a:gd name="adj3" fmla="val 45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880E5A0-2D7B-4371-B166-466C27DF3107}">
      <dsp:nvSpPr>
        <dsp:cNvPr id="0" name=""/>
        <dsp:cNvSpPr/>
      </dsp:nvSpPr>
      <dsp:spPr>
        <a:xfrm>
          <a:off x="4968791" y="1889853"/>
          <a:ext cx="2499174" cy="23442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/>
            <a:t>Педагогічна майстерність</a:t>
          </a:r>
          <a:endParaRPr lang="ru-RU" sz="2000" b="1" i="1" kern="1200" dirty="0"/>
        </a:p>
      </dsp:txBody>
      <dsp:txXfrm>
        <a:off x="5334787" y="2233161"/>
        <a:ext cx="1767182" cy="1657638"/>
      </dsp:txXfrm>
    </dsp:sp>
    <dsp:sp modelId="{E281C70F-2C92-456B-8D53-3495397948C0}">
      <dsp:nvSpPr>
        <dsp:cNvPr id="0" name=""/>
        <dsp:cNvSpPr/>
      </dsp:nvSpPr>
      <dsp:spPr>
        <a:xfrm>
          <a:off x="5288829" y="-173495"/>
          <a:ext cx="1859099" cy="19151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професійні знання</a:t>
          </a:r>
          <a:endParaRPr lang="ru-RU" sz="2000" kern="1200" dirty="0"/>
        </a:p>
      </dsp:txBody>
      <dsp:txXfrm>
        <a:off x="5561088" y="106973"/>
        <a:ext cx="1314581" cy="1354221"/>
      </dsp:txXfrm>
    </dsp:sp>
    <dsp:sp modelId="{587CB9D0-7123-4179-929A-2267281BED94}">
      <dsp:nvSpPr>
        <dsp:cNvPr id="0" name=""/>
        <dsp:cNvSpPr/>
      </dsp:nvSpPr>
      <dsp:spPr>
        <a:xfrm>
          <a:off x="7261546" y="965453"/>
          <a:ext cx="1859099" cy="19151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педагогічна техніка</a:t>
          </a:r>
          <a:endParaRPr lang="ru-RU" sz="2000" kern="1200" dirty="0"/>
        </a:p>
      </dsp:txBody>
      <dsp:txXfrm>
        <a:off x="7533805" y="1245921"/>
        <a:ext cx="1314581" cy="1354221"/>
      </dsp:txXfrm>
    </dsp:sp>
    <dsp:sp modelId="{EF3AE73A-D34B-4032-92AF-418B7EFDAA76}">
      <dsp:nvSpPr>
        <dsp:cNvPr id="0" name=""/>
        <dsp:cNvSpPr/>
      </dsp:nvSpPr>
      <dsp:spPr>
        <a:xfrm>
          <a:off x="7261546" y="3243351"/>
          <a:ext cx="1859099" cy="19151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педагогічні здібності</a:t>
          </a:r>
          <a:endParaRPr lang="ru-RU" sz="2000" kern="1200" dirty="0"/>
        </a:p>
      </dsp:txBody>
      <dsp:txXfrm>
        <a:off x="7533805" y="3523819"/>
        <a:ext cx="1314581" cy="1354221"/>
      </dsp:txXfrm>
    </dsp:sp>
    <dsp:sp modelId="{C206763F-62AC-4F62-80C7-169F0E00BAFE}">
      <dsp:nvSpPr>
        <dsp:cNvPr id="0" name=""/>
        <dsp:cNvSpPr/>
      </dsp:nvSpPr>
      <dsp:spPr>
        <a:xfrm>
          <a:off x="5318473" y="4479629"/>
          <a:ext cx="1799812" cy="17204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педагогічна моральність</a:t>
          </a:r>
          <a:endParaRPr lang="ru-RU" sz="1800" kern="1200" dirty="0"/>
        </a:p>
      </dsp:txBody>
      <dsp:txXfrm>
        <a:off x="5582049" y="4731590"/>
        <a:ext cx="1272660" cy="1216576"/>
      </dsp:txXfrm>
    </dsp:sp>
    <dsp:sp modelId="{F2651898-CCF1-4F9E-AD39-2C0840547152}">
      <dsp:nvSpPr>
        <dsp:cNvPr id="0" name=""/>
        <dsp:cNvSpPr/>
      </dsp:nvSpPr>
      <dsp:spPr>
        <a:xfrm>
          <a:off x="3205465" y="3243351"/>
          <a:ext cx="2080392" cy="19151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професійно</a:t>
          </a:r>
          <a:r>
            <a:rPr lang="uk-UA" sz="2000" kern="1200" dirty="0" smtClean="0"/>
            <a:t>-значущі якості</a:t>
          </a:r>
          <a:endParaRPr lang="ru-RU" sz="2000" kern="1200" dirty="0"/>
        </a:p>
      </dsp:txBody>
      <dsp:txXfrm>
        <a:off x="3510131" y="3523819"/>
        <a:ext cx="1471060" cy="1354221"/>
      </dsp:txXfrm>
    </dsp:sp>
    <dsp:sp modelId="{E33F6AC4-7DAB-4124-AC5C-B66B4FDDBD9F}">
      <dsp:nvSpPr>
        <dsp:cNvPr id="0" name=""/>
        <dsp:cNvSpPr/>
      </dsp:nvSpPr>
      <dsp:spPr>
        <a:xfrm>
          <a:off x="3316111" y="965453"/>
          <a:ext cx="1859099" cy="19151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зовнішня культура</a:t>
          </a:r>
          <a:endParaRPr lang="ru-RU" sz="2000" kern="1200" dirty="0"/>
        </a:p>
      </dsp:txBody>
      <dsp:txXfrm>
        <a:off x="3588370" y="1245921"/>
        <a:ext cx="1314581" cy="1354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E7895-B6AC-4E5A-9D12-2C10DFF2FE0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CDF24-09CE-4CB7-B39E-D40CD916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74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CDF24-09CE-4CB7-B39E-D40CD916135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61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C5EC461-194C-42F1-9A1B-51DB7E07F4A5}" type="datetime1">
              <a:rPr lang="ru-RU" smtClean="0"/>
              <a:t>07.03.2023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57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BA54-69B8-495D-91FC-71EF8A43926F}" type="datetime1">
              <a:rPr lang="ru-RU" smtClean="0"/>
              <a:t>07.03.2023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1DB6-0AA7-4AF5-AAB4-117C578C3B5D}" type="datetime1">
              <a:rPr lang="ru-RU" smtClean="0"/>
              <a:t>07.03.2023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2EBA-582D-4660-B6A6-EE2D466CC296}" type="datetime1">
              <a:rPr lang="ru-RU" smtClean="0"/>
              <a:t>07.03.2023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72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1158-C64D-41C6-A2D8-50A31707EB75}" type="datetime1">
              <a:rPr lang="ru-RU" smtClean="0"/>
              <a:t>07.03.2023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11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DC7D-CE58-479F-A346-CFFD8B549EB8}" type="datetime1">
              <a:rPr lang="ru-RU" smtClean="0"/>
              <a:t>07.03.2023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51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20D4-1B3D-46BC-9B00-7F8A89712618}" type="datetime1">
              <a:rPr lang="ru-RU" smtClean="0"/>
              <a:t>07.03.2023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5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945D-6EE2-4BB8-9C1E-161BD1C8469D}" type="datetime1">
              <a:rPr lang="ru-RU" smtClean="0"/>
              <a:t>07.03.2023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10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DF12-DEBF-4649-B4F8-590A1E7B78A5}" type="datetime1">
              <a:rPr lang="ru-RU" smtClean="0"/>
              <a:t>07.03.2023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3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E8D7-1CCC-4CFD-974B-F1B83CCB2BB3}" type="datetime1">
              <a:rPr lang="ru-RU" smtClean="0"/>
              <a:t>07.03.2023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54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8455-B0E5-41D5-9AF3-A6BFF3C3F2D4}" type="datetime1">
              <a:rPr lang="ru-RU" smtClean="0"/>
              <a:t>07.03.2023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70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936E07-E28D-4A95-8395-33F2690DA285}" type="datetime1">
              <a:rPr lang="ru-RU" smtClean="0"/>
              <a:t>07.03.2023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103A9C4-BF4D-48A8-A95B-AD27E6014FB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18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646" y="4824248"/>
            <a:ext cx="10642862" cy="1447659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/>
              <a:t>ВИКЛАДАЧ </a:t>
            </a:r>
            <a:r>
              <a:rPr lang="uk-UA" sz="4400" b="1" dirty="0"/>
              <a:t>ЗАКЛАДУ ВИЩОЇ ОСВІТИ </a:t>
            </a:r>
            <a:r>
              <a:rPr lang="ru-RU" sz="4400" b="1" dirty="0"/>
              <a:t/>
            </a:r>
            <a:br>
              <a:rPr lang="ru-RU" sz="4400" b="1" dirty="0"/>
            </a:br>
            <a:r>
              <a:rPr lang="uk-UA" sz="4400" b="1" dirty="0"/>
              <a:t>ЯК ОРГАНІЗАТОР ОСВІТНЬОГО </a:t>
            </a:r>
            <a:r>
              <a:rPr lang="uk-UA" sz="4400" b="1" dirty="0" smtClean="0"/>
              <a:t>ПРОЦЕСУ</a:t>
            </a:r>
            <a:endParaRPr lang="ru-RU" sz="4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4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Педагогічна майстерність викладача </a:t>
            </a:r>
            <a:r>
              <a:rPr lang="uk-UA" b="1" dirty="0" smtClean="0"/>
              <a:t>ЗВО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>
            <a:normAutofit/>
          </a:bodyPr>
          <a:lstStyle/>
          <a:p>
            <a:r>
              <a:rPr lang="uk-UA" sz="3200" i="1" dirty="0" smtClean="0"/>
              <a:t>сукупність </a:t>
            </a:r>
            <a:r>
              <a:rPr lang="uk-UA" sz="3200" i="1" dirty="0"/>
              <a:t>якостей особистості, які забезпечують високий рівень самоорганізації професійної діяльності педагога</a:t>
            </a:r>
            <a:endParaRPr lang="ru-RU" sz="32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05499" y="6583680"/>
            <a:ext cx="973667" cy="274320"/>
          </a:xfrm>
        </p:spPr>
        <p:txBody>
          <a:bodyPr/>
          <a:lstStyle/>
          <a:p>
            <a:fld id="{1103A9C4-BF4D-48A8-A95B-AD27E6014FBC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851998141"/>
              </p:ext>
            </p:extLst>
          </p:nvPr>
        </p:nvGraphicFramePr>
        <p:xfrm>
          <a:off x="2640620" y="304800"/>
          <a:ext cx="12326112" cy="60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952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591" y="536027"/>
            <a:ext cx="9720072" cy="1065120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 smtClean="0"/>
              <a:t>Педагогічна діяльність у ЗВО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48627" y="1776248"/>
            <a:ext cx="10689021" cy="1902373"/>
          </a:xfrm>
          <a:noFill/>
        </p:spPr>
        <p:txBody>
          <a:bodyPr>
            <a:noAutofit/>
          </a:bodyPr>
          <a:lstStyle/>
          <a:p>
            <a:pPr algn="ctr"/>
            <a:r>
              <a:rPr lang="uk-UA" sz="3000" dirty="0" smtClean="0"/>
              <a:t>особлива форма </a:t>
            </a:r>
            <a:r>
              <a:rPr lang="uk-UA" sz="3000" dirty="0"/>
              <a:t>висококваліфікованої розумової діяльності творчого </a:t>
            </a:r>
            <a:r>
              <a:rPr lang="uk-UA" sz="3000" dirty="0" smtClean="0"/>
              <a:t>характеру, що </a:t>
            </a:r>
            <a:r>
              <a:rPr lang="uk-UA" sz="3000" dirty="0"/>
              <a:t>спрямована на навчання, виховання і розвиток студентів, формування у них професійних знань, умінь та навичок, виховання активної життєвої </a:t>
            </a:r>
            <a:r>
              <a:rPr lang="uk-UA" sz="3000" dirty="0" smtClean="0"/>
              <a:t>позиції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789201" y="3584028"/>
            <a:ext cx="7021799" cy="2750400"/>
          </a:xfrm>
          <a:noFill/>
        </p:spPr>
        <p:txBody>
          <a:bodyPr>
            <a:normAutofit lnSpcReduction="10000"/>
          </a:bodyPr>
          <a:lstStyle/>
          <a:p>
            <a:pPr algn="ctr"/>
            <a:endParaRPr lang="uk-UA" sz="1300" dirty="0" smtClean="0"/>
          </a:p>
          <a:p>
            <a:pPr algn="ctr"/>
            <a:r>
              <a:rPr lang="uk-UA" sz="3000" dirty="0" smtClean="0"/>
              <a:t>діяльність</a:t>
            </a:r>
            <a:r>
              <a:rPr lang="uk-UA" sz="3000" dirty="0"/>
              <a:t>, спрямована на підготовку висококваліфікованого спеціаліста, здатного знайти своє місце на ринку праці, активно включитися у політичну, суспільну, культурну та інші сфери життя суспільства</a:t>
            </a:r>
            <a:endParaRPr lang="ru-RU" sz="3000" dirty="0"/>
          </a:p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2</a:t>
            </a:fld>
            <a:endParaRPr lang="ru-RU"/>
          </a:p>
        </p:txBody>
      </p:sp>
      <p:pic>
        <p:nvPicPr>
          <p:cNvPr id="1026" name="Picture 2" descr="белый фон человечки доска преподаватель студент HD обои для ноутбу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020" y="4081324"/>
            <a:ext cx="3130262" cy="234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95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524" y="1752600"/>
            <a:ext cx="4403835" cy="2682766"/>
          </a:xfrm>
        </p:spPr>
        <p:txBody>
          <a:bodyPr/>
          <a:lstStyle/>
          <a:p>
            <a:pPr algn="ctr"/>
            <a:r>
              <a:rPr lang="uk-UA" sz="3600" b="1" dirty="0" smtClean="0"/>
              <a:t>Типи </a:t>
            </a:r>
            <a:r>
              <a:rPr lang="uk-UA" sz="3600" b="1" dirty="0"/>
              <a:t>спілкування викладачів зі студентами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883770306"/>
              </p:ext>
            </p:extLst>
          </p:nvPr>
        </p:nvGraphicFramePr>
        <p:xfrm>
          <a:off x="5192111" y="821679"/>
          <a:ext cx="5653690" cy="4885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6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361" y="2157249"/>
            <a:ext cx="3921542" cy="1600200"/>
          </a:xfrm>
        </p:spPr>
        <p:txBody>
          <a:bodyPr/>
          <a:lstStyle/>
          <a:p>
            <a:pPr algn="ctr"/>
            <a:r>
              <a:rPr lang="uk-UA" sz="3600" b="1" dirty="0" smtClean="0"/>
              <a:t>Стилі педагогічного спілкування</a:t>
            </a:r>
            <a:endParaRPr lang="ru-RU" sz="36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676184"/>
              </p:ext>
            </p:extLst>
          </p:nvPr>
        </p:nvGraphicFramePr>
        <p:xfrm>
          <a:off x="4709620" y="1063416"/>
          <a:ext cx="6231649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51949473"/>
              </p:ext>
            </p:extLst>
          </p:nvPr>
        </p:nvGraphicFramePr>
        <p:xfrm>
          <a:off x="1601076" y="435887"/>
          <a:ext cx="9319172" cy="5751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3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43" y="910606"/>
            <a:ext cx="9097217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/>
              <a:t>Компоненти педагогічної діяльності 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881587"/>
              </p:ext>
            </p:extLst>
          </p:nvPr>
        </p:nvGraphicFramePr>
        <p:xfrm>
          <a:off x="1601701" y="1617570"/>
          <a:ext cx="8409259" cy="4853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22DC-4034-4E7A-B495-11B849F3346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3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480" y="543175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uk-UA" sz="4800" b="1" i="1" dirty="0" smtClean="0"/>
              <a:t>Взаємозв'язок </a:t>
            </a:r>
            <a:r>
              <a:rPr lang="uk-UA" sz="4800" b="1" i="1" dirty="0"/>
              <a:t>знань </a:t>
            </a:r>
            <a:r>
              <a:rPr lang="uk-UA" sz="4800" b="1" i="1" dirty="0" smtClean="0"/>
              <a:t>та </a:t>
            </a:r>
            <a:r>
              <a:rPr lang="uk-UA" sz="4800" b="1" i="1" dirty="0"/>
              <a:t>умінь </a:t>
            </a:r>
            <a:r>
              <a:rPr lang="uk-UA" sz="4800" b="1" i="1" dirty="0" smtClean="0"/>
              <a:t> </a:t>
            </a:r>
            <a:endParaRPr lang="ru-RU" sz="4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999715184"/>
              </p:ext>
            </p:extLst>
          </p:nvPr>
        </p:nvGraphicFramePr>
        <p:xfrm>
          <a:off x="2946400" y="1933727"/>
          <a:ext cx="6292193" cy="4536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23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9" y="532665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Рівні готовності викладача до педагогічної </a:t>
            </a:r>
            <a:r>
              <a:rPr lang="uk-UA" b="1" dirty="0" smtClean="0"/>
              <a:t>діяльності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207170"/>
              </p:ext>
            </p:extLst>
          </p:nvPr>
        </p:nvGraphicFramePr>
        <p:xfrm>
          <a:off x="537295" y="2326571"/>
          <a:ext cx="11045105" cy="4825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61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b="1" i="1" dirty="0" err="1"/>
              <a:t>професійно</a:t>
            </a:r>
            <a:r>
              <a:rPr lang="uk-UA" sz="4400" b="1" i="1" dirty="0"/>
              <a:t>-специфічні </a:t>
            </a:r>
            <a:r>
              <a:rPr lang="uk-UA" sz="4400" b="1" i="1" dirty="0" smtClean="0"/>
              <a:t>здібності викладача ЗВО</a:t>
            </a:r>
            <a:endParaRPr lang="ru-RU" sz="4400" b="1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87425" indent="-534988">
              <a:spcBef>
                <a:spcPts val="600"/>
              </a:spcBef>
              <a:buSzPct val="80000"/>
              <a:buFont typeface="Wingdings" panose="05000000000000000000" pitchFamily="2" charset="2"/>
              <a:buChar char="q"/>
            </a:pPr>
            <a:r>
              <a:rPr lang="uk-UA" sz="3200" i="1" dirty="0" err="1" smtClean="0"/>
              <a:t>організаторсько</a:t>
            </a:r>
            <a:r>
              <a:rPr lang="uk-UA" sz="3200" i="1" dirty="0" smtClean="0"/>
              <a:t>-педагогічні</a:t>
            </a:r>
            <a:endParaRPr lang="ru-RU" sz="3200" dirty="0"/>
          </a:p>
          <a:p>
            <a:pPr marL="987425" indent="-534988">
              <a:spcBef>
                <a:spcPts val="600"/>
              </a:spcBef>
              <a:buSzPct val="80000"/>
              <a:buFont typeface="Wingdings" panose="05000000000000000000" pitchFamily="2" charset="2"/>
              <a:buChar char="q"/>
            </a:pPr>
            <a:r>
              <a:rPr lang="uk-UA" sz="3200" i="1" dirty="0" smtClean="0"/>
              <a:t>дидактичні</a:t>
            </a:r>
            <a:endParaRPr lang="ru-RU" sz="3200" dirty="0"/>
          </a:p>
          <a:p>
            <a:pPr marL="987425" indent="-534988">
              <a:spcBef>
                <a:spcPts val="600"/>
              </a:spcBef>
              <a:buSzPct val="80000"/>
              <a:buFont typeface="Wingdings" panose="05000000000000000000" pitchFamily="2" charset="2"/>
              <a:buChar char="q"/>
            </a:pPr>
            <a:r>
              <a:rPr lang="uk-UA" sz="3200" i="1" dirty="0" err="1"/>
              <a:t>перцептивні</a:t>
            </a:r>
            <a:r>
              <a:rPr lang="uk-UA" sz="3200" dirty="0"/>
              <a:t> </a:t>
            </a:r>
            <a:endParaRPr lang="ru-RU" sz="3200" dirty="0"/>
          </a:p>
          <a:p>
            <a:pPr marL="987425" indent="-534988">
              <a:spcBef>
                <a:spcPts val="600"/>
              </a:spcBef>
              <a:buSzPct val="80000"/>
              <a:buFont typeface="Wingdings" panose="05000000000000000000" pitchFamily="2" charset="2"/>
              <a:buChar char="q"/>
            </a:pPr>
            <a:r>
              <a:rPr lang="uk-UA" sz="3200" i="1" dirty="0" smtClean="0"/>
              <a:t>комунікативні</a:t>
            </a:r>
            <a:endParaRPr lang="ru-RU" sz="3200" dirty="0"/>
          </a:p>
          <a:p>
            <a:pPr marL="987425" indent="-534988">
              <a:spcBef>
                <a:spcPts val="600"/>
              </a:spcBef>
              <a:buSzPct val="80000"/>
              <a:buFont typeface="Wingdings" panose="05000000000000000000" pitchFamily="2" charset="2"/>
              <a:buChar char="q"/>
            </a:pPr>
            <a:r>
              <a:rPr lang="uk-UA" sz="3200" i="1" dirty="0"/>
              <a:t>сугестивні</a:t>
            </a:r>
            <a:r>
              <a:rPr lang="uk-UA" sz="3200" dirty="0"/>
              <a:t> </a:t>
            </a:r>
            <a:endParaRPr lang="ru-RU" sz="3200" dirty="0"/>
          </a:p>
          <a:p>
            <a:pPr marL="987425" indent="-534988">
              <a:spcBef>
                <a:spcPts val="600"/>
              </a:spcBef>
              <a:buSzPct val="80000"/>
              <a:buFont typeface="Wingdings" panose="05000000000000000000" pitchFamily="2" charset="2"/>
              <a:buChar char="q"/>
            </a:pPr>
            <a:r>
              <a:rPr lang="uk-UA" sz="3200" i="1" dirty="0" smtClean="0"/>
              <a:t>гносеологічно-дослідницькі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A9C4-BF4D-48A8-A95B-AD27E6014FBC}" type="slidenum">
              <a:rPr lang="ru-RU" smtClean="0"/>
              <a:t>9</a:t>
            </a:fld>
            <a:endParaRPr lang="ru-RU"/>
          </a:p>
        </p:txBody>
      </p:sp>
      <p:pic>
        <p:nvPicPr>
          <p:cNvPr id="3074" name="Picture 2" descr="ᐈ Человечек из цифр рисунки, фотографии 3d человечки изучение | скачать на  Depositphotos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120" y="2448911"/>
            <a:ext cx="4205013" cy="31537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11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87</TotalTime>
  <Words>187</Words>
  <Application>Microsoft Office PowerPoint</Application>
  <PresentationFormat>Широкоэкранный</PresentationFormat>
  <Paragraphs>63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Tw Cen MT</vt:lpstr>
      <vt:lpstr>Tw Cen MT Condensed</vt:lpstr>
      <vt:lpstr>Wingdings</vt:lpstr>
      <vt:lpstr>Wingdings 3</vt:lpstr>
      <vt:lpstr>Интеграл</vt:lpstr>
      <vt:lpstr>ВИКЛАДАЧ ЗАКЛАДУ ВИЩОЇ ОСВІТИ  ЯК ОРГАНІЗАТОР ОСВІТНЬОГО ПРОЦЕСУ</vt:lpstr>
      <vt:lpstr>Педагогічна діяльність у ЗВО</vt:lpstr>
      <vt:lpstr>Типи спілкування викладачів зі студентами</vt:lpstr>
      <vt:lpstr>Стилі педагогічного спілкування</vt:lpstr>
      <vt:lpstr>Презентация PowerPoint</vt:lpstr>
      <vt:lpstr>Компоненти педагогічної діяльності </vt:lpstr>
      <vt:lpstr>Взаємозв'язок знань та умінь  </vt:lpstr>
      <vt:lpstr>Рівні готовності викладача до педагогічної діяльності</vt:lpstr>
      <vt:lpstr>професійно-специфічні здібності викладача ЗВО</vt:lpstr>
      <vt:lpstr>Педагогічна майстерність викладача ЗВО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ВИКЛАДАЧ ЗАКЛАДУ ВИЩОЇ ОСВІТИ  ЯК ОРГАНІЗАТОР ОСВІТНЬОГО ПРОЦЕСУ</dc:title>
  <dc:creator>Home-PC</dc:creator>
  <cp:lastModifiedBy>Home-PC</cp:lastModifiedBy>
  <cp:revision>15</cp:revision>
  <dcterms:created xsi:type="dcterms:W3CDTF">2020-11-05T20:01:02Z</dcterms:created>
  <dcterms:modified xsi:type="dcterms:W3CDTF">2023-03-07T09:26:54Z</dcterms:modified>
</cp:coreProperties>
</file>