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2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notesMasterIdLst>
    <p:notesMasterId r:id="rId15"/>
  </p:notesMasterIdLst>
  <p:sldIdLst>
    <p:sldId id="256" r:id="rId2"/>
    <p:sldId id="257" r:id="rId3"/>
    <p:sldId id="258" r:id="rId4"/>
    <p:sldId id="26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Средний стиль 3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Светлый стиль 2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68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59E17DF-4559-47B2-AEC2-075A949F4469}" type="doc">
      <dgm:prSet loTypeId="urn:microsoft.com/office/officeart/2005/8/layout/radial4" loCatId="relationship" qsTypeId="urn:microsoft.com/office/officeart/2005/8/quickstyle/simple5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576A568A-91C2-43B0-B397-D368B60A6B59}">
      <dgm:prSet phldrT="[Текст]"/>
      <dgm:spPr/>
      <dgm:t>
        <a:bodyPr/>
        <a:lstStyle/>
        <a:p>
          <a:r>
            <a:rPr lang="uk-UA" b="1" dirty="0" smtClean="0"/>
            <a:t>Професійна культура</a:t>
          </a:r>
          <a:endParaRPr lang="ru-RU" b="1" dirty="0"/>
        </a:p>
      </dgm:t>
    </dgm:pt>
    <dgm:pt modelId="{649F0F03-B9BD-436B-8368-587ACCF707B7}" type="parTrans" cxnId="{F1D6FF5B-70FB-4ED4-B04E-18AFE9FD7A7F}">
      <dgm:prSet/>
      <dgm:spPr/>
      <dgm:t>
        <a:bodyPr/>
        <a:lstStyle/>
        <a:p>
          <a:endParaRPr lang="ru-RU"/>
        </a:p>
      </dgm:t>
    </dgm:pt>
    <dgm:pt modelId="{86731CFC-076B-4D29-9BC9-0D1F95906A0D}" type="sibTrans" cxnId="{F1D6FF5B-70FB-4ED4-B04E-18AFE9FD7A7F}">
      <dgm:prSet/>
      <dgm:spPr/>
      <dgm:t>
        <a:bodyPr/>
        <a:lstStyle/>
        <a:p>
          <a:endParaRPr lang="ru-RU"/>
        </a:p>
      </dgm:t>
    </dgm:pt>
    <dgm:pt modelId="{5A3176ED-015F-4E79-A690-AFB40B779FFB}">
      <dgm:prSet phldrT="[Текст]"/>
      <dgm:spPr/>
      <dgm:t>
        <a:bodyPr/>
        <a:lstStyle/>
        <a:p>
          <a:r>
            <a:rPr lang="uk-UA" i="1" dirty="0" smtClean="0"/>
            <a:t>професійні знання</a:t>
          </a:r>
          <a:r>
            <a:rPr lang="uk-UA" dirty="0" smtClean="0"/>
            <a:t> </a:t>
          </a:r>
          <a:endParaRPr lang="ru-RU" dirty="0"/>
        </a:p>
      </dgm:t>
    </dgm:pt>
    <dgm:pt modelId="{C7F9821F-22CC-4461-8E18-4B87503F9148}" type="parTrans" cxnId="{2060CC6F-45E5-46F7-8600-32D9331182FD}">
      <dgm:prSet/>
      <dgm:spPr/>
      <dgm:t>
        <a:bodyPr/>
        <a:lstStyle/>
        <a:p>
          <a:endParaRPr lang="ru-RU"/>
        </a:p>
      </dgm:t>
    </dgm:pt>
    <dgm:pt modelId="{F4F6C9C0-B849-47BA-8B3E-A95259543DD9}" type="sibTrans" cxnId="{2060CC6F-45E5-46F7-8600-32D9331182FD}">
      <dgm:prSet/>
      <dgm:spPr/>
      <dgm:t>
        <a:bodyPr/>
        <a:lstStyle/>
        <a:p>
          <a:endParaRPr lang="ru-RU"/>
        </a:p>
      </dgm:t>
    </dgm:pt>
    <dgm:pt modelId="{DCC59BF5-B864-4390-8DF8-0F7AD5C6580B}">
      <dgm:prSet phldrT="[Текст]"/>
      <dgm:spPr/>
      <dgm:t>
        <a:bodyPr/>
        <a:lstStyle/>
        <a:p>
          <a:r>
            <a:rPr lang="uk-UA" i="1" dirty="0" smtClean="0"/>
            <a:t>професійні уміння</a:t>
          </a:r>
          <a:r>
            <a:rPr lang="uk-UA" dirty="0" smtClean="0"/>
            <a:t> </a:t>
          </a:r>
          <a:endParaRPr lang="ru-RU" dirty="0"/>
        </a:p>
      </dgm:t>
    </dgm:pt>
    <dgm:pt modelId="{ADF155CF-7C5E-456C-8BD3-5C6F4ABDD7D1}" type="parTrans" cxnId="{DD2B9438-64C3-4EFF-846D-39708D64C60C}">
      <dgm:prSet/>
      <dgm:spPr/>
      <dgm:t>
        <a:bodyPr/>
        <a:lstStyle/>
        <a:p>
          <a:endParaRPr lang="ru-RU"/>
        </a:p>
      </dgm:t>
    </dgm:pt>
    <dgm:pt modelId="{9520EF60-C6F8-497D-BA03-C335E019968F}" type="sibTrans" cxnId="{DD2B9438-64C3-4EFF-846D-39708D64C60C}">
      <dgm:prSet/>
      <dgm:spPr/>
      <dgm:t>
        <a:bodyPr/>
        <a:lstStyle/>
        <a:p>
          <a:endParaRPr lang="ru-RU"/>
        </a:p>
      </dgm:t>
    </dgm:pt>
    <dgm:pt modelId="{9698A2CA-691E-4BB6-80CE-BE26AA80ECF9}">
      <dgm:prSet phldrT="[Текст]"/>
      <dgm:spPr/>
      <dgm:t>
        <a:bodyPr/>
        <a:lstStyle/>
        <a:p>
          <a:r>
            <a:rPr lang="uk-UA" i="1" dirty="0" smtClean="0"/>
            <a:t>особистісно-професійні якості </a:t>
          </a:r>
          <a:endParaRPr lang="ru-RU" dirty="0"/>
        </a:p>
      </dgm:t>
    </dgm:pt>
    <dgm:pt modelId="{5511D03A-D196-4F2D-BC65-674262C10626}" type="parTrans" cxnId="{3CE42A10-9BC5-4757-B30B-E17297C2D2D8}">
      <dgm:prSet/>
      <dgm:spPr/>
      <dgm:t>
        <a:bodyPr/>
        <a:lstStyle/>
        <a:p>
          <a:endParaRPr lang="ru-RU"/>
        </a:p>
      </dgm:t>
    </dgm:pt>
    <dgm:pt modelId="{C85450E2-BC5E-4316-B2D2-BD4D1951C973}" type="sibTrans" cxnId="{3CE42A10-9BC5-4757-B30B-E17297C2D2D8}">
      <dgm:prSet/>
      <dgm:spPr/>
      <dgm:t>
        <a:bodyPr/>
        <a:lstStyle/>
        <a:p>
          <a:endParaRPr lang="ru-RU"/>
        </a:p>
      </dgm:t>
    </dgm:pt>
    <dgm:pt modelId="{3D1FA188-F2CC-4F62-9862-8E9F303003E4}">
      <dgm:prSet phldrT="[Текст]"/>
      <dgm:spPr/>
      <dgm:t>
        <a:bodyPr/>
        <a:lstStyle/>
        <a:p>
          <a:r>
            <a:rPr lang="uk-UA" i="1" dirty="0" smtClean="0"/>
            <a:t>досвід творчої діяльності</a:t>
          </a:r>
          <a:r>
            <a:rPr lang="uk-UA" dirty="0" smtClean="0"/>
            <a:t> </a:t>
          </a:r>
          <a:endParaRPr lang="ru-RU" dirty="0"/>
        </a:p>
      </dgm:t>
    </dgm:pt>
    <dgm:pt modelId="{B410B5F4-AB4C-4BF6-B99D-557D3CCCE180}" type="parTrans" cxnId="{C8DD87BA-1BD4-4262-B19C-406596BB50F5}">
      <dgm:prSet/>
      <dgm:spPr/>
      <dgm:t>
        <a:bodyPr/>
        <a:lstStyle/>
        <a:p>
          <a:endParaRPr lang="ru-RU"/>
        </a:p>
      </dgm:t>
    </dgm:pt>
    <dgm:pt modelId="{01ED5890-0E74-443F-8073-E2880F177462}" type="sibTrans" cxnId="{C8DD87BA-1BD4-4262-B19C-406596BB50F5}">
      <dgm:prSet/>
      <dgm:spPr/>
      <dgm:t>
        <a:bodyPr/>
        <a:lstStyle/>
        <a:p>
          <a:endParaRPr lang="ru-RU"/>
        </a:p>
      </dgm:t>
    </dgm:pt>
    <dgm:pt modelId="{04295B97-3040-4F79-8458-B7C2E1EEF5AF}" type="pres">
      <dgm:prSet presAssocID="{559E17DF-4559-47B2-AEC2-075A949F4469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4129F92-2871-4DEC-809D-C93E4521987B}" type="pres">
      <dgm:prSet presAssocID="{576A568A-91C2-43B0-B397-D368B60A6B59}" presName="centerShape" presStyleLbl="node0" presStyleIdx="0" presStyleCnt="1"/>
      <dgm:spPr/>
      <dgm:t>
        <a:bodyPr/>
        <a:lstStyle/>
        <a:p>
          <a:endParaRPr lang="ru-RU"/>
        </a:p>
      </dgm:t>
    </dgm:pt>
    <dgm:pt modelId="{7208824F-BD46-4D90-A60E-D10A0614E920}" type="pres">
      <dgm:prSet presAssocID="{C7F9821F-22CC-4461-8E18-4B87503F9148}" presName="parTrans" presStyleLbl="bgSibTrans2D1" presStyleIdx="0" presStyleCnt="4"/>
      <dgm:spPr/>
      <dgm:t>
        <a:bodyPr/>
        <a:lstStyle/>
        <a:p>
          <a:endParaRPr lang="ru-RU"/>
        </a:p>
      </dgm:t>
    </dgm:pt>
    <dgm:pt modelId="{539470CA-CD95-482F-9F5D-DA6FBC3DE224}" type="pres">
      <dgm:prSet presAssocID="{5A3176ED-015F-4E79-A690-AFB40B779FFB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00BD161-53C8-488F-9FD0-2A9F6EFD116F}" type="pres">
      <dgm:prSet presAssocID="{ADF155CF-7C5E-456C-8BD3-5C6F4ABDD7D1}" presName="parTrans" presStyleLbl="bgSibTrans2D1" presStyleIdx="1" presStyleCnt="4"/>
      <dgm:spPr/>
      <dgm:t>
        <a:bodyPr/>
        <a:lstStyle/>
        <a:p>
          <a:endParaRPr lang="ru-RU"/>
        </a:p>
      </dgm:t>
    </dgm:pt>
    <dgm:pt modelId="{4518D67B-F54F-433B-96A1-14B30D3AE967}" type="pres">
      <dgm:prSet presAssocID="{DCC59BF5-B864-4390-8DF8-0F7AD5C6580B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565DEA4-C907-4E0F-8124-67014CA9FE4D}" type="pres">
      <dgm:prSet presAssocID="{5511D03A-D196-4F2D-BC65-674262C10626}" presName="parTrans" presStyleLbl="bgSibTrans2D1" presStyleIdx="2" presStyleCnt="4"/>
      <dgm:spPr/>
      <dgm:t>
        <a:bodyPr/>
        <a:lstStyle/>
        <a:p>
          <a:endParaRPr lang="ru-RU"/>
        </a:p>
      </dgm:t>
    </dgm:pt>
    <dgm:pt modelId="{A7629692-2456-4936-9834-E6C750C376DE}" type="pres">
      <dgm:prSet presAssocID="{9698A2CA-691E-4BB6-80CE-BE26AA80ECF9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62ED064-A74B-459A-B48A-273CD9895AF9}" type="pres">
      <dgm:prSet presAssocID="{B410B5F4-AB4C-4BF6-B99D-557D3CCCE180}" presName="parTrans" presStyleLbl="bgSibTrans2D1" presStyleIdx="3" presStyleCnt="4"/>
      <dgm:spPr/>
      <dgm:t>
        <a:bodyPr/>
        <a:lstStyle/>
        <a:p>
          <a:endParaRPr lang="ru-RU"/>
        </a:p>
      </dgm:t>
    </dgm:pt>
    <dgm:pt modelId="{BADE042E-8EB2-4C30-8686-46C1E7695FE4}" type="pres">
      <dgm:prSet presAssocID="{3D1FA188-F2CC-4F62-9862-8E9F303003E4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65CF6F4-C89F-46BF-9770-83354D969F2D}" type="presOf" srcId="{B410B5F4-AB4C-4BF6-B99D-557D3CCCE180}" destId="{D62ED064-A74B-459A-B48A-273CD9895AF9}" srcOrd="0" destOrd="0" presId="urn:microsoft.com/office/officeart/2005/8/layout/radial4"/>
    <dgm:cxn modelId="{2060CC6F-45E5-46F7-8600-32D9331182FD}" srcId="{576A568A-91C2-43B0-B397-D368B60A6B59}" destId="{5A3176ED-015F-4E79-A690-AFB40B779FFB}" srcOrd="0" destOrd="0" parTransId="{C7F9821F-22CC-4461-8E18-4B87503F9148}" sibTransId="{F4F6C9C0-B849-47BA-8B3E-A95259543DD9}"/>
    <dgm:cxn modelId="{410981BB-79CC-4318-89DD-72BD764825FF}" type="presOf" srcId="{3D1FA188-F2CC-4F62-9862-8E9F303003E4}" destId="{BADE042E-8EB2-4C30-8686-46C1E7695FE4}" srcOrd="0" destOrd="0" presId="urn:microsoft.com/office/officeart/2005/8/layout/radial4"/>
    <dgm:cxn modelId="{A3EC76D5-3702-4332-A9E7-BA0FF00C6606}" type="presOf" srcId="{559E17DF-4559-47B2-AEC2-075A949F4469}" destId="{04295B97-3040-4F79-8458-B7C2E1EEF5AF}" srcOrd="0" destOrd="0" presId="urn:microsoft.com/office/officeart/2005/8/layout/radial4"/>
    <dgm:cxn modelId="{E9536440-4857-465E-AC77-A2507C3FA74D}" type="presOf" srcId="{5A3176ED-015F-4E79-A690-AFB40B779FFB}" destId="{539470CA-CD95-482F-9F5D-DA6FBC3DE224}" srcOrd="0" destOrd="0" presId="urn:microsoft.com/office/officeart/2005/8/layout/radial4"/>
    <dgm:cxn modelId="{F12B4B70-23BD-4BD5-8145-4223253394BF}" type="presOf" srcId="{5511D03A-D196-4F2D-BC65-674262C10626}" destId="{5565DEA4-C907-4E0F-8124-67014CA9FE4D}" srcOrd="0" destOrd="0" presId="urn:microsoft.com/office/officeart/2005/8/layout/radial4"/>
    <dgm:cxn modelId="{DD2B9438-64C3-4EFF-846D-39708D64C60C}" srcId="{576A568A-91C2-43B0-B397-D368B60A6B59}" destId="{DCC59BF5-B864-4390-8DF8-0F7AD5C6580B}" srcOrd="1" destOrd="0" parTransId="{ADF155CF-7C5E-456C-8BD3-5C6F4ABDD7D1}" sibTransId="{9520EF60-C6F8-497D-BA03-C335E019968F}"/>
    <dgm:cxn modelId="{27D8AB3E-9115-4337-93D9-06E41261B3A7}" type="presOf" srcId="{C7F9821F-22CC-4461-8E18-4B87503F9148}" destId="{7208824F-BD46-4D90-A60E-D10A0614E920}" srcOrd="0" destOrd="0" presId="urn:microsoft.com/office/officeart/2005/8/layout/radial4"/>
    <dgm:cxn modelId="{F1D6FF5B-70FB-4ED4-B04E-18AFE9FD7A7F}" srcId="{559E17DF-4559-47B2-AEC2-075A949F4469}" destId="{576A568A-91C2-43B0-B397-D368B60A6B59}" srcOrd="0" destOrd="0" parTransId="{649F0F03-B9BD-436B-8368-587ACCF707B7}" sibTransId="{86731CFC-076B-4D29-9BC9-0D1F95906A0D}"/>
    <dgm:cxn modelId="{C8DD87BA-1BD4-4262-B19C-406596BB50F5}" srcId="{576A568A-91C2-43B0-B397-D368B60A6B59}" destId="{3D1FA188-F2CC-4F62-9862-8E9F303003E4}" srcOrd="3" destOrd="0" parTransId="{B410B5F4-AB4C-4BF6-B99D-557D3CCCE180}" sibTransId="{01ED5890-0E74-443F-8073-E2880F177462}"/>
    <dgm:cxn modelId="{3CE42A10-9BC5-4757-B30B-E17297C2D2D8}" srcId="{576A568A-91C2-43B0-B397-D368B60A6B59}" destId="{9698A2CA-691E-4BB6-80CE-BE26AA80ECF9}" srcOrd="2" destOrd="0" parTransId="{5511D03A-D196-4F2D-BC65-674262C10626}" sibTransId="{C85450E2-BC5E-4316-B2D2-BD4D1951C973}"/>
    <dgm:cxn modelId="{DD5B634C-A652-41FE-93A0-38687C5A680A}" type="presOf" srcId="{9698A2CA-691E-4BB6-80CE-BE26AA80ECF9}" destId="{A7629692-2456-4936-9834-E6C750C376DE}" srcOrd="0" destOrd="0" presId="urn:microsoft.com/office/officeart/2005/8/layout/radial4"/>
    <dgm:cxn modelId="{85B29099-1505-4296-9B34-35D929745A95}" type="presOf" srcId="{576A568A-91C2-43B0-B397-D368B60A6B59}" destId="{34129F92-2871-4DEC-809D-C93E4521987B}" srcOrd="0" destOrd="0" presId="urn:microsoft.com/office/officeart/2005/8/layout/radial4"/>
    <dgm:cxn modelId="{C295911E-BD03-4AE1-BF95-A662E76FFE20}" type="presOf" srcId="{ADF155CF-7C5E-456C-8BD3-5C6F4ABDD7D1}" destId="{800BD161-53C8-488F-9FD0-2A9F6EFD116F}" srcOrd="0" destOrd="0" presId="urn:microsoft.com/office/officeart/2005/8/layout/radial4"/>
    <dgm:cxn modelId="{E6792027-E608-4FAB-B338-B72CDDE8B647}" type="presOf" srcId="{DCC59BF5-B864-4390-8DF8-0F7AD5C6580B}" destId="{4518D67B-F54F-433B-96A1-14B30D3AE967}" srcOrd="0" destOrd="0" presId="urn:microsoft.com/office/officeart/2005/8/layout/radial4"/>
    <dgm:cxn modelId="{B23A26E3-F2EC-4C8D-A5CB-859328946256}" type="presParOf" srcId="{04295B97-3040-4F79-8458-B7C2E1EEF5AF}" destId="{34129F92-2871-4DEC-809D-C93E4521987B}" srcOrd="0" destOrd="0" presId="urn:microsoft.com/office/officeart/2005/8/layout/radial4"/>
    <dgm:cxn modelId="{6132E4CA-DECE-40FA-954B-161C535090C2}" type="presParOf" srcId="{04295B97-3040-4F79-8458-B7C2E1EEF5AF}" destId="{7208824F-BD46-4D90-A60E-D10A0614E920}" srcOrd="1" destOrd="0" presId="urn:microsoft.com/office/officeart/2005/8/layout/radial4"/>
    <dgm:cxn modelId="{131132B6-D441-42BC-BCD3-F2E292406B78}" type="presParOf" srcId="{04295B97-3040-4F79-8458-B7C2E1EEF5AF}" destId="{539470CA-CD95-482F-9F5D-DA6FBC3DE224}" srcOrd="2" destOrd="0" presId="urn:microsoft.com/office/officeart/2005/8/layout/radial4"/>
    <dgm:cxn modelId="{4E7BCF10-A6DF-4DFB-B554-3F0F0FC22E2A}" type="presParOf" srcId="{04295B97-3040-4F79-8458-B7C2E1EEF5AF}" destId="{800BD161-53C8-488F-9FD0-2A9F6EFD116F}" srcOrd="3" destOrd="0" presId="urn:microsoft.com/office/officeart/2005/8/layout/radial4"/>
    <dgm:cxn modelId="{D1FD82B6-53E7-4E8F-A7EF-83CAE01AA467}" type="presParOf" srcId="{04295B97-3040-4F79-8458-B7C2E1EEF5AF}" destId="{4518D67B-F54F-433B-96A1-14B30D3AE967}" srcOrd="4" destOrd="0" presId="urn:microsoft.com/office/officeart/2005/8/layout/radial4"/>
    <dgm:cxn modelId="{0EF8DE93-8A71-4963-88E7-E6A54CA1B2C4}" type="presParOf" srcId="{04295B97-3040-4F79-8458-B7C2E1EEF5AF}" destId="{5565DEA4-C907-4E0F-8124-67014CA9FE4D}" srcOrd="5" destOrd="0" presId="urn:microsoft.com/office/officeart/2005/8/layout/radial4"/>
    <dgm:cxn modelId="{0A90D230-3683-4F51-AB7D-7F6ABD2E11D9}" type="presParOf" srcId="{04295B97-3040-4F79-8458-B7C2E1EEF5AF}" destId="{A7629692-2456-4936-9834-E6C750C376DE}" srcOrd="6" destOrd="0" presId="urn:microsoft.com/office/officeart/2005/8/layout/radial4"/>
    <dgm:cxn modelId="{267B5C7B-8AE8-4B48-9E1D-2B76C770CBB3}" type="presParOf" srcId="{04295B97-3040-4F79-8458-B7C2E1EEF5AF}" destId="{D62ED064-A74B-459A-B48A-273CD9895AF9}" srcOrd="7" destOrd="0" presId="urn:microsoft.com/office/officeart/2005/8/layout/radial4"/>
    <dgm:cxn modelId="{D6A44FE9-3329-4502-AF30-F798CEA6B335}" type="presParOf" srcId="{04295B97-3040-4F79-8458-B7C2E1EEF5AF}" destId="{BADE042E-8EB2-4C30-8686-46C1E7695FE4}" srcOrd="8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7881895-E268-4E64-BAB6-305378A56218}" type="doc">
      <dgm:prSet loTypeId="urn:microsoft.com/office/officeart/2005/8/layout/default" loCatId="list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2BD81776-7BC4-4415-97EB-D647B519544F}">
      <dgm:prSet phldrT="[Текст]"/>
      <dgm:spPr/>
      <dgm:t>
        <a:bodyPr/>
        <a:lstStyle/>
        <a:p>
          <a:r>
            <a:rPr lang="uk-UA" smtClean="0"/>
            <a:t>спеціальна і професійна компетентність </a:t>
          </a:r>
          <a:endParaRPr lang="ru-RU" dirty="0"/>
        </a:p>
      </dgm:t>
    </dgm:pt>
    <dgm:pt modelId="{D3A05809-D8DB-48E7-BEE0-37A0C7AA01DB}" type="parTrans" cxnId="{7B07FC81-2CB1-45BB-8213-45F0EDFD7EDE}">
      <dgm:prSet/>
      <dgm:spPr/>
      <dgm:t>
        <a:bodyPr/>
        <a:lstStyle/>
        <a:p>
          <a:endParaRPr lang="ru-RU"/>
        </a:p>
      </dgm:t>
    </dgm:pt>
    <dgm:pt modelId="{90B42EBF-003E-4D73-BDC5-4A1E94B72821}" type="sibTrans" cxnId="{7B07FC81-2CB1-45BB-8213-45F0EDFD7EDE}">
      <dgm:prSet/>
      <dgm:spPr/>
      <dgm:t>
        <a:bodyPr/>
        <a:lstStyle/>
        <a:p>
          <a:endParaRPr lang="ru-RU"/>
        </a:p>
      </dgm:t>
    </dgm:pt>
    <dgm:pt modelId="{C4E18421-4466-477D-822C-55EBD0841731}">
      <dgm:prSet phldrT="[Текст]"/>
      <dgm:spPr/>
      <dgm:t>
        <a:bodyPr/>
        <a:lstStyle/>
        <a:p>
          <a:r>
            <a:rPr lang="uk-UA" dirty="0" smtClean="0"/>
            <a:t>методична компетентність </a:t>
          </a:r>
          <a:endParaRPr lang="ru-RU" dirty="0"/>
        </a:p>
      </dgm:t>
    </dgm:pt>
    <dgm:pt modelId="{BBE34CDD-061E-4619-82DB-C3569EDD829D}" type="parTrans" cxnId="{A9C854D5-CC30-4EEA-8AD0-2A487753AC00}">
      <dgm:prSet/>
      <dgm:spPr/>
      <dgm:t>
        <a:bodyPr/>
        <a:lstStyle/>
        <a:p>
          <a:endParaRPr lang="ru-RU"/>
        </a:p>
      </dgm:t>
    </dgm:pt>
    <dgm:pt modelId="{5DD083B3-C2C9-405D-B0CE-D2F3A49441EF}" type="sibTrans" cxnId="{A9C854D5-CC30-4EEA-8AD0-2A487753AC00}">
      <dgm:prSet/>
      <dgm:spPr/>
      <dgm:t>
        <a:bodyPr/>
        <a:lstStyle/>
        <a:p>
          <a:endParaRPr lang="ru-RU"/>
        </a:p>
      </dgm:t>
    </dgm:pt>
    <dgm:pt modelId="{06252E91-04D9-4561-BB25-B506140CF45E}">
      <dgm:prSet phldrT="[Текст]"/>
      <dgm:spPr/>
      <dgm:t>
        <a:bodyPr/>
        <a:lstStyle/>
        <a:p>
          <a:r>
            <a:rPr lang="uk-UA" dirty="0" smtClean="0"/>
            <a:t>соціально-психологічна компетентність </a:t>
          </a:r>
          <a:endParaRPr lang="ru-RU" dirty="0"/>
        </a:p>
      </dgm:t>
    </dgm:pt>
    <dgm:pt modelId="{B96BAD74-FF23-45A1-A762-4034D1421580}" type="parTrans" cxnId="{803830F1-F52A-4A8B-98C5-E4DB276B7EB4}">
      <dgm:prSet/>
      <dgm:spPr/>
      <dgm:t>
        <a:bodyPr/>
        <a:lstStyle/>
        <a:p>
          <a:endParaRPr lang="ru-RU"/>
        </a:p>
      </dgm:t>
    </dgm:pt>
    <dgm:pt modelId="{46A14E0E-69E2-4A00-BD4C-D4DD45A34D26}" type="sibTrans" cxnId="{803830F1-F52A-4A8B-98C5-E4DB276B7EB4}">
      <dgm:prSet/>
      <dgm:spPr/>
      <dgm:t>
        <a:bodyPr/>
        <a:lstStyle/>
        <a:p>
          <a:endParaRPr lang="ru-RU"/>
        </a:p>
      </dgm:t>
    </dgm:pt>
    <dgm:pt modelId="{0F15A1BA-6B1B-4D49-BC7F-CBC50F90C2A1}">
      <dgm:prSet phldrT="[Текст]"/>
      <dgm:spPr/>
      <dgm:t>
        <a:bodyPr/>
        <a:lstStyle/>
        <a:p>
          <a:r>
            <a:rPr lang="uk-UA" dirty="0" smtClean="0"/>
            <a:t>соціально-економічна компетентність</a:t>
          </a:r>
          <a:endParaRPr lang="ru-RU" dirty="0"/>
        </a:p>
      </dgm:t>
    </dgm:pt>
    <dgm:pt modelId="{2088F447-2438-40F6-8D02-08597E6F01FA}" type="parTrans" cxnId="{CAE6597B-94EC-4FB5-9DEC-493AEEBAC342}">
      <dgm:prSet/>
      <dgm:spPr/>
      <dgm:t>
        <a:bodyPr/>
        <a:lstStyle/>
        <a:p>
          <a:endParaRPr lang="ru-RU"/>
        </a:p>
      </dgm:t>
    </dgm:pt>
    <dgm:pt modelId="{D487A75F-30AE-4DDC-9D14-85445C0C70A1}" type="sibTrans" cxnId="{CAE6597B-94EC-4FB5-9DEC-493AEEBAC342}">
      <dgm:prSet/>
      <dgm:spPr/>
      <dgm:t>
        <a:bodyPr/>
        <a:lstStyle/>
        <a:p>
          <a:endParaRPr lang="ru-RU"/>
        </a:p>
      </dgm:t>
    </dgm:pt>
    <dgm:pt modelId="{DC2AC6C8-DE8A-4F69-8DFC-D1A9D489ECF6}">
      <dgm:prSet phldrT="[Текст]"/>
      <dgm:spPr/>
      <dgm:t>
        <a:bodyPr/>
        <a:lstStyle/>
        <a:p>
          <a:r>
            <a:rPr lang="uk-UA" dirty="0" err="1" smtClean="0"/>
            <a:t>аутопсихологічна</a:t>
          </a:r>
          <a:r>
            <a:rPr lang="uk-UA" dirty="0" smtClean="0"/>
            <a:t> компетентність </a:t>
          </a:r>
          <a:endParaRPr lang="ru-RU" dirty="0"/>
        </a:p>
      </dgm:t>
    </dgm:pt>
    <dgm:pt modelId="{EC4385FD-12D6-4216-9145-631909C1A4FA}" type="parTrans" cxnId="{8F6EE0D6-D306-4A2D-A7CC-FF757E7B8816}">
      <dgm:prSet/>
      <dgm:spPr/>
      <dgm:t>
        <a:bodyPr/>
        <a:lstStyle/>
        <a:p>
          <a:endParaRPr lang="ru-RU"/>
        </a:p>
      </dgm:t>
    </dgm:pt>
    <dgm:pt modelId="{EB745395-DC89-45A9-AE2B-780A6CBEB188}" type="sibTrans" cxnId="{8F6EE0D6-D306-4A2D-A7CC-FF757E7B8816}">
      <dgm:prSet/>
      <dgm:spPr/>
      <dgm:t>
        <a:bodyPr/>
        <a:lstStyle/>
        <a:p>
          <a:endParaRPr lang="ru-RU"/>
        </a:p>
      </dgm:t>
    </dgm:pt>
    <dgm:pt modelId="{43120E7E-2FE9-425A-8827-1CB69B59B3E1}">
      <dgm:prSet phldrT="[Текст]"/>
      <dgm:spPr/>
      <dgm:t>
        <a:bodyPr/>
        <a:lstStyle/>
        <a:p>
          <a:r>
            <a:rPr lang="uk-UA" dirty="0" smtClean="0"/>
            <a:t>диференційно-психологічна компетентність  </a:t>
          </a:r>
          <a:endParaRPr lang="ru-RU" dirty="0"/>
        </a:p>
      </dgm:t>
    </dgm:pt>
    <dgm:pt modelId="{1999F45B-480F-48D9-8A16-7167F129A839}" type="parTrans" cxnId="{8AD8D6CD-4EE3-4311-BBDB-5169BB93AFCD}">
      <dgm:prSet/>
      <dgm:spPr/>
      <dgm:t>
        <a:bodyPr/>
        <a:lstStyle/>
        <a:p>
          <a:endParaRPr lang="ru-RU"/>
        </a:p>
      </dgm:t>
    </dgm:pt>
    <dgm:pt modelId="{327626CF-07DB-499D-A5C8-F27B20B8BE2A}" type="sibTrans" cxnId="{8AD8D6CD-4EE3-4311-BBDB-5169BB93AFCD}">
      <dgm:prSet/>
      <dgm:spPr/>
      <dgm:t>
        <a:bodyPr/>
        <a:lstStyle/>
        <a:p>
          <a:endParaRPr lang="ru-RU"/>
        </a:p>
      </dgm:t>
    </dgm:pt>
    <dgm:pt modelId="{0A8875CB-1D99-4778-8ACC-818735D71EBF}">
      <dgm:prSet phldrT="[Текст]"/>
      <dgm:spPr/>
      <dgm:t>
        <a:bodyPr/>
        <a:lstStyle/>
        <a:p>
          <a:r>
            <a:rPr lang="uk-UA" dirty="0" smtClean="0"/>
            <a:t>соціально-культурна компетентність </a:t>
          </a:r>
          <a:endParaRPr lang="ru-RU" dirty="0"/>
        </a:p>
      </dgm:t>
    </dgm:pt>
    <dgm:pt modelId="{48620DD0-E6D7-4CC4-A383-40EEB2E00F7C}" type="parTrans" cxnId="{FA4AB650-BB62-48E8-A49A-717E6938867F}">
      <dgm:prSet/>
      <dgm:spPr/>
      <dgm:t>
        <a:bodyPr/>
        <a:lstStyle/>
        <a:p>
          <a:endParaRPr lang="ru-RU"/>
        </a:p>
      </dgm:t>
    </dgm:pt>
    <dgm:pt modelId="{848F6D17-8C2A-431B-AD52-F96CFE6AFF4A}" type="sibTrans" cxnId="{FA4AB650-BB62-48E8-A49A-717E6938867F}">
      <dgm:prSet/>
      <dgm:spPr/>
      <dgm:t>
        <a:bodyPr/>
        <a:lstStyle/>
        <a:p>
          <a:endParaRPr lang="ru-RU"/>
        </a:p>
      </dgm:t>
    </dgm:pt>
    <dgm:pt modelId="{E8FFF52E-E8C6-49A7-9820-8A623F748E48}" type="pres">
      <dgm:prSet presAssocID="{37881895-E268-4E64-BAB6-305378A56218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67E8035-9EA8-4349-8787-F19454AA3461}" type="pres">
      <dgm:prSet presAssocID="{2BD81776-7BC4-4415-97EB-D647B519544F}" presName="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62D9B26-C9CF-42F8-9333-927D51A47197}" type="pres">
      <dgm:prSet presAssocID="{90B42EBF-003E-4D73-BDC5-4A1E94B72821}" presName="sibTrans" presStyleCnt="0"/>
      <dgm:spPr/>
    </dgm:pt>
    <dgm:pt modelId="{08054EF9-971E-49ED-A97E-4BD16DCE509E}" type="pres">
      <dgm:prSet presAssocID="{C4E18421-4466-477D-822C-55EBD0841731}" presName="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888DBA9-BB94-475D-9F78-206FF9AA87E6}" type="pres">
      <dgm:prSet presAssocID="{5DD083B3-C2C9-405D-B0CE-D2F3A49441EF}" presName="sibTrans" presStyleCnt="0"/>
      <dgm:spPr/>
    </dgm:pt>
    <dgm:pt modelId="{C71340DC-E4B5-4E95-8BFB-ECC060E3BC48}" type="pres">
      <dgm:prSet presAssocID="{06252E91-04D9-4561-BB25-B506140CF45E}" presName="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CD54CB1-C014-431F-9AA2-DA7565EC9757}" type="pres">
      <dgm:prSet presAssocID="{46A14E0E-69E2-4A00-BD4C-D4DD45A34D26}" presName="sibTrans" presStyleCnt="0"/>
      <dgm:spPr/>
    </dgm:pt>
    <dgm:pt modelId="{D30D66F6-59B6-4A01-BB04-1190F51817F7}" type="pres">
      <dgm:prSet presAssocID="{0F15A1BA-6B1B-4D49-BC7F-CBC50F90C2A1}" presName="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70D74E2-6A70-40B4-996F-9B3A19B89397}" type="pres">
      <dgm:prSet presAssocID="{D487A75F-30AE-4DDC-9D14-85445C0C70A1}" presName="sibTrans" presStyleCnt="0"/>
      <dgm:spPr/>
    </dgm:pt>
    <dgm:pt modelId="{77FF6CC6-28D6-4546-989E-818286FE6524}" type="pres">
      <dgm:prSet presAssocID="{DC2AC6C8-DE8A-4F69-8DFC-D1A9D489ECF6}" presName="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A21EA2F-D986-458C-B234-F1B2647C1EF8}" type="pres">
      <dgm:prSet presAssocID="{EB745395-DC89-45A9-AE2B-780A6CBEB188}" presName="sibTrans" presStyleCnt="0"/>
      <dgm:spPr/>
    </dgm:pt>
    <dgm:pt modelId="{E394BCD9-AC3D-4340-A157-8176E97FB12A}" type="pres">
      <dgm:prSet presAssocID="{43120E7E-2FE9-425A-8827-1CB69B59B3E1}" presName="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13DC1A0-AAD1-4D5E-B5C5-D3BCEF0EC7FE}" type="pres">
      <dgm:prSet presAssocID="{327626CF-07DB-499D-A5C8-F27B20B8BE2A}" presName="sibTrans" presStyleCnt="0"/>
      <dgm:spPr/>
    </dgm:pt>
    <dgm:pt modelId="{16F5CE82-1D19-4E70-8AEE-C2789DD6C6F7}" type="pres">
      <dgm:prSet presAssocID="{0A8875CB-1D99-4778-8ACC-818735D71EBF}" presName="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A4AB650-BB62-48E8-A49A-717E6938867F}" srcId="{37881895-E268-4E64-BAB6-305378A56218}" destId="{0A8875CB-1D99-4778-8ACC-818735D71EBF}" srcOrd="6" destOrd="0" parTransId="{48620DD0-E6D7-4CC4-A383-40EEB2E00F7C}" sibTransId="{848F6D17-8C2A-431B-AD52-F96CFE6AFF4A}"/>
    <dgm:cxn modelId="{67D5E784-F5BE-4B25-A8E3-D03AD6CC0698}" type="presOf" srcId="{43120E7E-2FE9-425A-8827-1CB69B59B3E1}" destId="{E394BCD9-AC3D-4340-A157-8176E97FB12A}" srcOrd="0" destOrd="0" presId="urn:microsoft.com/office/officeart/2005/8/layout/default"/>
    <dgm:cxn modelId="{8F6EE0D6-D306-4A2D-A7CC-FF757E7B8816}" srcId="{37881895-E268-4E64-BAB6-305378A56218}" destId="{DC2AC6C8-DE8A-4F69-8DFC-D1A9D489ECF6}" srcOrd="4" destOrd="0" parTransId="{EC4385FD-12D6-4216-9145-631909C1A4FA}" sibTransId="{EB745395-DC89-45A9-AE2B-780A6CBEB188}"/>
    <dgm:cxn modelId="{CAE6597B-94EC-4FB5-9DEC-493AEEBAC342}" srcId="{37881895-E268-4E64-BAB6-305378A56218}" destId="{0F15A1BA-6B1B-4D49-BC7F-CBC50F90C2A1}" srcOrd="3" destOrd="0" parTransId="{2088F447-2438-40F6-8D02-08597E6F01FA}" sibTransId="{D487A75F-30AE-4DDC-9D14-85445C0C70A1}"/>
    <dgm:cxn modelId="{803830F1-F52A-4A8B-98C5-E4DB276B7EB4}" srcId="{37881895-E268-4E64-BAB6-305378A56218}" destId="{06252E91-04D9-4561-BB25-B506140CF45E}" srcOrd="2" destOrd="0" parTransId="{B96BAD74-FF23-45A1-A762-4034D1421580}" sibTransId="{46A14E0E-69E2-4A00-BD4C-D4DD45A34D26}"/>
    <dgm:cxn modelId="{8AD8D6CD-4EE3-4311-BBDB-5169BB93AFCD}" srcId="{37881895-E268-4E64-BAB6-305378A56218}" destId="{43120E7E-2FE9-425A-8827-1CB69B59B3E1}" srcOrd="5" destOrd="0" parTransId="{1999F45B-480F-48D9-8A16-7167F129A839}" sibTransId="{327626CF-07DB-499D-A5C8-F27B20B8BE2A}"/>
    <dgm:cxn modelId="{7B07FC81-2CB1-45BB-8213-45F0EDFD7EDE}" srcId="{37881895-E268-4E64-BAB6-305378A56218}" destId="{2BD81776-7BC4-4415-97EB-D647B519544F}" srcOrd="0" destOrd="0" parTransId="{D3A05809-D8DB-48E7-BEE0-37A0C7AA01DB}" sibTransId="{90B42EBF-003E-4D73-BDC5-4A1E94B72821}"/>
    <dgm:cxn modelId="{AFAB98D9-BB9E-492C-8105-230A297DE8BF}" type="presOf" srcId="{DC2AC6C8-DE8A-4F69-8DFC-D1A9D489ECF6}" destId="{77FF6CC6-28D6-4546-989E-818286FE6524}" srcOrd="0" destOrd="0" presId="urn:microsoft.com/office/officeart/2005/8/layout/default"/>
    <dgm:cxn modelId="{C897E629-36C0-49ED-90F3-756296BEEE4D}" type="presOf" srcId="{C4E18421-4466-477D-822C-55EBD0841731}" destId="{08054EF9-971E-49ED-A97E-4BD16DCE509E}" srcOrd="0" destOrd="0" presId="urn:microsoft.com/office/officeart/2005/8/layout/default"/>
    <dgm:cxn modelId="{BDFE33F8-16EE-49F0-8013-4FFD925A6A10}" type="presOf" srcId="{37881895-E268-4E64-BAB6-305378A56218}" destId="{E8FFF52E-E8C6-49A7-9820-8A623F748E48}" srcOrd="0" destOrd="0" presId="urn:microsoft.com/office/officeart/2005/8/layout/default"/>
    <dgm:cxn modelId="{0D6A0472-7DB1-481B-A28A-465A4EAA6B74}" type="presOf" srcId="{2BD81776-7BC4-4415-97EB-D647B519544F}" destId="{667E8035-9EA8-4349-8787-F19454AA3461}" srcOrd="0" destOrd="0" presId="urn:microsoft.com/office/officeart/2005/8/layout/default"/>
    <dgm:cxn modelId="{CC4467E3-C05A-4FE5-8510-C18690016C13}" type="presOf" srcId="{06252E91-04D9-4561-BB25-B506140CF45E}" destId="{C71340DC-E4B5-4E95-8BFB-ECC060E3BC48}" srcOrd="0" destOrd="0" presId="urn:microsoft.com/office/officeart/2005/8/layout/default"/>
    <dgm:cxn modelId="{0E46417F-469A-4267-88A9-6364AC372C2C}" type="presOf" srcId="{0A8875CB-1D99-4778-8ACC-818735D71EBF}" destId="{16F5CE82-1D19-4E70-8AEE-C2789DD6C6F7}" srcOrd="0" destOrd="0" presId="urn:microsoft.com/office/officeart/2005/8/layout/default"/>
    <dgm:cxn modelId="{66D4BD64-4949-4314-8242-8910591263E4}" type="presOf" srcId="{0F15A1BA-6B1B-4D49-BC7F-CBC50F90C2A1}" destId="{D30D66F6-59B6-4A01-BB04-1190F51817F7}" srcOrd="0" destOrd="0" presId="urn:microsoft.com/office/officeart/2005/8/layout/default"/>
    <dgm:cxn modelId="{A9C854D5-CC30-4EEA-8AD0-2A487753AC00}" srcId="{37881895-E268-4E64-BAB6-305378A56218}" destId="{C4E18421-4466-477D-822C-55EBD0841731}" srcOrd="1" destOrd="0" parTransId="{BBE34CDD-061E-4619-82DB-C3569EDD829D}" sibTransId="{5DD083B3-C2C9-405D-B0CE-D2F3A49441EF}"/>
    <dgm:cxn modelId="{EDE0ACB7-8FD2-4AEA-BFF3-47DB391F3DC3}" type="presParOf" srcId="{E8FFF52E-E8C6-49A7-9820-8A623F748E48}" destId="{667E8035-9EA8-4349-8787-F19454AA3461}" srcOrd="0" destOrd="0" presId="urn:microsoft.com/office/officeart/2005/8/layout/default"/>
    <dgm:cxn modelId="{697D7019-62EB-4D27-B452-052B4B72AE24}" type="presParOf" srcId="{E8FFF52E-E8C6-49A7-9820-8A623F748E48}" destId="{A62D9B26-C9CF-42F8-9333-927D51A47197}" srcOrd="1" destOrd="0" presId="urn:microsoft.com/office/officeart/2005/8/layout/default"/>
    <dgm:cxn modelId="{856976CF-7C59-4C3F-9332-3B41CAB84CB6}" type="presParOf" srcId="{E8FFF52E-E8C6-49A7-9820-8A623F748E48}" destId="{08054EF9-971E-49ED-A97E-4BD16DCE509E}" srcOrd="2" destOrd="0" presId="urn:microsoft.com/office/officeart/2005/8/layout/default"/>
    <dgm:cxn modelId="{E0C35D7F-235B-46ED-B9E9-852E6A0A312E}" type="presParOf" srcId="{E8FFF52E-E8C6-49A7-9820-8A623F748E48}" destId="{B888DBA9-BB94-475D-9F78-206FF9AA87E6}" srcOrd="3" destOrd="0" presId="urn:microsoft.com/office/officeart/2005/8/layout/default"/>
    <dgm:cxn modelId="{E1F11FE6-1CC2-4BED-8096-6A5A143256AD}" type="presParOf" srcId="{E8FFF52E-E8C6-49A7-9820-8A623F748E48}" destId="{C71340DC-E4B5-4E95-8BFB-ECC060E3BC48}" srcOrd="4" destOrd="0" presId="urn:microsoft.com/office/officeart/2005/8/layout/default"/>
    <dgm:cxn modelId="{6FAEBF26-E04D-4954-82F8-DEC71C679064}" type="presParOf" srcId="{E8FFF52E-E8C6-49A7-9820-8A623F748E48}" destId="{0CD54CB1-C014-431F-9AA2-DA7565EC9757}" srcOrd="5" destOrd="0" presId="urn:microsoft.com/office/officeart/2005/8/layout/default"/>
    <dgm:cxn modelId="{79E44030-39AE-4F1A-B53E-75A9BC883BC5}" type="presParOf" srcId="{E8FFF52E-E8C6-49A7-9820-8A623F748E48}" destId="{D30D66F6-59B6-4A01-BB04-1190F51817F7}" srcOrd="6" destOrd="0" presId="urn:microsoft.com/office/officeart/2005/8/layout/default"/>
    <dgm:cxn modelId="{E377BD2F-C429-4C83-A133-E34C7A735F40}" type="presParOf" srcId="{E8FFF52E-E8C6-49A7-9820-8A623F748E48}" destId="{E70D74E2-6A70-40B4-996F-9B3A19B89397}" srcOrd="7" destOrd="0" presId="urn:microsoft.com/office/officeart/2005/8/layout/default"/>
    <dgm:cxn modelId="{A8836BD8-3F3B-4EF6-8520-EC5A634CA9FB}" type="presParOf" srcId="{E8FFF52E-E8C6-49A7-9820-8A623F748E48}" destId="{77FF6CC6-28D6-4546-989E-818286FE6524}" srcOrd="8" destOrd="0" presId="urn:microsoft.com/office/officeart/2005/8/layout/default"/>
    <dgm:cxn modelId="{531972AB-573F-484B-A9A6-CD1E796197BA}" type="presParOf" srcId="{E8FFF52E-E8C6-49A7-9820-8A623F748E48}" destId="{8A21EA2F-D986-458C-B234-F1B2647C1EF8}" srcOrd="9" destOrd="0" presId="urn:microsoft.com/office/officeart/2005/8/layout/default"/>
    <dgm:cxn modelId="{83BEFB8F-E136-4670-A4E8-B8A170DADE28}" type="presParOf" srcId="{E8FFF52E-E8C6-49A7-9820-8A623F748E48}" destId="{E394BCD9-AC3D-4340-A157-8176E97FB12A}" srcOrd="10" destOrd="0" presId="urn:microsoft.com/office/officeart/2005/8/layout/default"/>
    <dgm:cxn modelId="{BC43A738-7BE9-45A8-B84B-BAC7AA16FE9F}" type="presParOf" srcId="{E8FFF52E-E8C6-49A7-9820-8A623F748E48}" destId="{C13DC1A0-AAD1-4D5E-B5C5-D3BCEF0EC7FE}" srcOrd="11" destOrd="0" presId="urn:microsoft.com/office/officeart/2005/8/layout/default"/>
    <dgm:cxn modelId="{CBA5DDD8-C080-4887-8000-D1E05914488B}" type="presParOf" srcId="{E8FFF52E-E8C6-49A7-9820-8A623F748E48}" destId="{16F5CE82-1D19-4E70-8AEE-C2789DD6C6F7}" srcOrd="1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ABA2E8B-01C1-4284-B456-24DCEE90143B}" type="doc">
      <dgm:prSet loTypeId="urn:microsoft.com/office/officeart/2005/8/layout/default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B658F69-D77D-4726-B5DE-85A3D0EF8482}">
      <dgm:prSet phldrT="[Текст]"/>
      <dgm:spPr/>
      <dgm:t>
        <a:bodyPr/>
        <a:lstStyle/>
        <a:p>
          <a:r>
            <a:rPr lang="uk-UA" i="1" dirty="0" smtClean="0"/>
            <a:t>соціально-</a:t>
          </a:r>
          <a:r>
            <a:rPr lang="uk-UA" i="1" dirty="0" err="1" smtClean="0"/>
            <a:t>перцептивна</a:t>
          </a:r>
          <a:endParaRPr lang="ru-RU" dirty="0"/>
        </a:p>
      </dgm:t>
    </dgm:pt>
    <dgm:pt modelId="{A83D2FA1-0D03-4330-BC15-13E3E31E34C8}" type="parTrans" cxnId="{465863AF-866F-4556-9B70-F2B0352AF78F}">
      <dgm:prSet/>
      <dgm:spPr/>
      <dgm:t>
        <a:bodyPr/>
        <a:lstStyle/>
        <a:p>
          <a:endParaRPr lang="ru-RU"/>
        </a:p>
      </dgm:t>
    </dgm:pt>
    <dgm:pt modelId="{4F48B525-4806-4041-9931-A840A001816F}" type="sibTrans" cxnId="{465863AF-866F-4556-9B70-F2B0352AF78F}">
      <dgm:prSet/>
      <dgm:spPr/>
      <dgm:t>
        <a:bodyPr/>
        <a:lstStyle/>
        <a:p>
          <a:endParaRPr lang="ru-RU"/>
        </a:p>
      </dgm:t>
    </dgm:pt>
    <dgm:pt modelId="{BBA02F63-C43D-4088-BF6B-68473F85B49C}">
      <dgm:prSet phldrT="[Текст]"/>
      <dgm:spPr/>
      <dgm:t>
        <a:bodyPr/>
        <a:lstStyle/>
        <a:p>
          <a:r>
            <a:rPr lang="uk-UA" i="1" dirty="0" smtClean="0"/>
            <a:t>соціально-психологічна</a:t>
          </a:r>
          <a:endParaRPr lang="ru-RU" dirty="0"/>
        </a:p>
      </dgm:t>
    </dgm:pt>
    <dgm:pt modelId="{C9058926-38A6-4525-A891-CEF8B8609475}" type="parTrans" cxnId="{A57894B5-A7EE-49C4-86C3-D6DB0E437F6C}">
      <dgm:prSet/>
      <dgm:spPr/>
      <dgm:t>
        <a:bodyPr/>
        <a:lstStyle/>
        <a:p>
          <a:endParaRPr lang="ru-RU"/>
        </a:p>
      </dgm:t>
    </dgm:pt>
    <dgm:pt modelId="{6ABBFBFC-E6E8-408B-B3CE-C72DBC9E44B4}" type="sibTrans" cxnId="{A57894B5-A7EE-49C4-86C3-D6DB0E437F6C}">
      <dgm:prSet/>
      <dgm:spPr/>
      <dgm:t>
        <a:bodyPr/>
        <a:lstStyle/>
        <a:p>
          <a:endParaRPr lang="ru-RU"/>
        </a:p>
      </dgm:t>
    </dgm:pt>
    <dgm:pt modelId="{88477632-5934-46A9-AFB7-B3CEBE85BBE0}">
      <dgm:prSet phldrT="[Текст]"/>
      <dgm:spPr/>
      <dgm:t>
        <a:bodyPr/>
        <a:lstStyle/>
        <a:p>
          <a:r>
            <a:rPr lang="uk-UA" i="1" dirty="0" err="1" smtClean="0"/>
            <a:t>аутопсихологічна</a:t>
          </a:r>
          <a:endParaRPr lang="ru-RU" dirty="0"/>
        </a:p>
      </dgm:t>
    </dgm:pt>
    <dgm:pt modelId="{D76853E5-6C15-470D-9522-F3450909EBEF}" type="parTrans" cxnId="{C857759D-B9D9-49EC-A026-99EBB30C55A0}">
      <dgm:prSet/>
      <dgm:spPr/>
      <dgm:t>
        <a:bodyPr/>
        <a:lstStyle/>
        <a:p>
          <a:endParaRPr lang="ru-RU"/>
        </a:p>
      </dgm:t>
    </dgm:pt>
    <dgm:pt modelId="{537AF3B8-318B-432A-A42F-284D1F0D770E}" type="sibTrans" cxnId="{C857759D-B9D9-49EC-A026-99EBB30C55A0}">
      <dgm:prSet/>
      <dgm:spPr/>
      <dgm:t>
        <a:bodyPr/>
        <a:lstStyle/>
        <a:p>
          <a:endParaRPr lang="ru-RU"/>
        </a:p>
      </dgm:t>
    </dgm:pt>
    <dgm:pt modelId="{392DA423-06DE-4B7F-BF33-C8FCDF2CAB3A}">
      <dgm:prSet phldrT="[Текст]"/>
      <dgm:spPr/>
      <dgm:t>
        <a:bodyPr/>
        <a:lstStyle/>
        <a:p>
          <a:r>
            <a:rPr lang="uk-UA" i="1" dirty="0" smtClean="0"/>
            <a:t>комунікативна</a:t>
          </a:r>
          <a:endParaRPr lang="ru-RU" dirty="0"/>
        </a:p>
      </dgm:t>
    </dgm:pt>
    <dgm:pt modelId="{4AFBE8EB-4A2C-4C08-95EE-DC269B3EA62C}" type="parTrans" cxnId="{13465C39-C736-4A0E-8755-FDC7B740CCA8}">
      <dgm:prSet/>
      <dgm:spPr/>
      <dgm:t>
        <a:bodyPr/>
        <a:lstStyle/>
        <a:p>
          <a:endParaRPr lang="ru-RU"/>
        </a:p>
      </dgm:t>
    </dgm:pt>
    <dgm:pt modelId="{88BFC251-16EF-4E76-A06B-4725084AE1EB}" type="sibTrans" cxnId="{13465C39-C736-4A0E-8755-FDC7B740CCA8}">
      <dgm:prSet/>
      <dgm:spPr/>
      <dgm:t>
        <a:bodyPr/>
        <a:lstStyle/>
        <a:p>
          <a:endParaRPr lang="ru-RU"/>
        </a:p>
      </dgm:t>
    </dgm:pt>
    <dgm:pt modelId="{C7607C27-8C79-41AF-BD67-92E42C43B52D}">
      <dgm:prSet phldrT="[Текст]"/>
      <dgm:spPr/>
      <dgm:t>
        <a:bodyPr/>
        <a:lstStyle/>
        <a:p>
          <a:r>
            <a:rPr lang="uk-UA" i="1" dirty="0" err="1" smtClean="0"/>
            <a:t>конфліктологічна</a:t>
          </a:r>
          <a:endParaRPr lang="ru-RU" dirty="0"/>
        </a:p>
      </dgm:t>
    </dgm:pt>
    <dgm:pt modelId="{F79CCB20-FA0A-43FD-91BB-E34F6C144082}" type="parTrans" cxnId="{56DDBCFC-A942-45CE-B055-C19DEAAE83F1}">
      <dgm:prSet/>
      <dgm:spPr/>
      <dgm:t>
        <a:bodyPr/>
        <a:lstStyle/>
        <a:p>
          <a:endParaRPr lang="ru-RU"/>
        </a:p>
      </dgm:t>
    </dgm:pt>
    <dgm:pt modelId="{85759C40-6FFF-4EA3-B47A-FC1F33500F35}" type="sibTrans" cxnId="{56DDBCFC-A942-45CE-B055-C19DEAAE83F1}">
      <dgm:prSet/>
      <dgm:spPr/>
      <dgm:t>
        <a:bodyPr/>
        <a:lstStyle/>
        <a:p>
          <a:endParaRPr lang="ru-RU"/>
        </a:p>
      </dgm:t>
    </dgm:pt>
    <dgm:pt modelId="{4A7FD1A4-2816-45C3-82E6-8410E4D78998}">
      <dgm:prSet phldrT="[Текст]"/>
      <dgm:spPr/>
      <dgm:t>
        <a:bodyPr/>
        <a:lstStyle/>
        <a:p>
          <a:r>
            <a:rPr lang="uk-UA" i="1" dirty="0" smtClean="0"/>
            <a:t>рефлексивна </a:t>
          </a:r>
          <a:endParaRPr lang="ru-RU" dirty="0"/>
        </a:p>
      </dgm:t>
    </dgm:pt>
    <dgm:pt modelId="{7A39A03E-235C-4971-8F1B-643ACE1BC4EF}" type="parTrans" cxnId="{43AAAB42-359C-4F48-BCC0-30D1EB59DCD3}">
      <dgm:prSet/>
      <dgm:spPr/>
      <dgm:t>
        <a:bodyPr/>
        <a:lstStyle/>
        <a:p>
          <a:endParaRPr lang="ru-RU"/>
        </a:p>
      </dgm:t>
    </dgm:pt>
    <dgm:pt modelId="{54FB18D1-3508-46CE-A9AD-1CE220C5D37B}" type="sibTrans" cxnId="{43AAAB42-359C-4F48-BCC0-30D1EB59DCD3}">
      <dgm:prSet/>
      <dgm:spPr/>
      <dgm:t>
        <a:bodyPr/>
        <a:lstStyle/>
        <a:p>
          <a:endParaRPr lang="ru-RU"/>
        </a:p>
      </dgm:t>
    </dgm:pt>
    <dgm:pt modelId="{5E67BC2E-5398-4D70-8B75-F4797C8A2E01}" type="pres">
      <dgm:prSet presAssocID="{4ABA2E8B-01C1-4284-B456-24DCEE90143B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E86F181-2C39-4185-99FA-34229173B5A7}" type="pres">
      <dgm:prSet presAssocID="{2B658F69-D77D-4726-B5DE-85A3D0EF8482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F0A52B9-524F-44C7-A732-9533A776CA1E}" type="pres">
      <dgm:prSet presAssocID="{4F48B525-4806-4041-9931-A840A001816F}" presName="sibTrans" presStyleCnt="0"/>
      <dgm:spPr/>
      <dgm:t>
        <a:bodyPr/>
        <a:lstStyle/>
        <a:p>
          <a:endParaRPr lang="ru-RU"/>
        </a:p>
      </dgm:t>
    </dgm:pt>
    <dgm:pt modelId="{4E525AF7-A186-46B5-B262-B42B821EAB22}" type="pres">
      <dgm:prSet presAssocID="{BBA02F63-C43D-4088-BF6B-68473F85B49C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4F05DBB-1A95-426B-9B1D-476F5904DF2F}" type="pres">
      <dgm:prSet presAssocID="{6ABBFBFC-E6E8-408B-B3CE-C72DBC9E44B4}" presName="sibTrans" presStyleCnt="0"/>
      <dgm:spPr/>
      <dgm:t>
        <a:bodyPr/>
        <a:lstStyle/>
        <a:p>
          <a:endParaRPr lang="ru-RU"/>
        </a:p>
      </dgm:t>
    </dgm:pt>
    <dgm:pt modelId="{619A08D7-9423-483C-9519-EB1640EB5DE5}" type="pres">
      <dgm:prSet presAssocID="{88477632-5934-46A9-AFB7-B3CEBE85BBE0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1B5BC33-1307-44BC-9875-C2437A55E9EE}" type="pres">
      <dgm:prSet presAssocID="{537AF3B8-318B-432A-A42F-284D1F0D770E}" presName="sibTrans" presStyleCnt="0"/>
      <dgm:spPr/>
      <dgm:t>
        <a:bodyPr/>
        <a:lstStyle/>
        <a:p>
          <a:endParaRPr lang="ru-RU"/>
        </a:p>
      </dgm:t>
    </dgm:pt>
    <dgm:pt modelId="{AFA561D1-1F10-4AE9-A492-51FDB6AF8BD6}" type="pres">
      <dgm:prSet presAssocID="{392DA423-06DE-4B7F-BF33-C8FCDF2CAB3A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EC6867E-6A3C-42C4-8889-D09B678DA360}" type="pres">
      <dgm:prSet presAssocID="{88BFC251-16EF-4E76-A06B-4725084AE1EB}" presName="sibTrans" presStyleCnt="0"/>
      <dgm:spPr/>
      <dgm:t>
        <a:bodyPr/>
        <a:lstStyle/>
        <a:p>
          <a:endParaRPr lang="ru-RU"/>
        </a:p>
      </dgm:t>
    </dgm:pt>
    <dgm:pt modelId="{DFF6FC91-0A53-4E2B-AC60-6A5F2BF63261}" type="pres">
      <dgm:prSet presAssocID="{C7607C27-8C79-41AF-BD67-92E42C43B52D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17ECA42-6D0A-4996-93F8-8168B5C75D57}" type="pres">
      <dgm:prSet presAssocID="{85759C40-6FFF-4EA3-B47A-FC1F33500F35}" presName="sibTrans" presStyleCnt="0"/>
      <dgm:spPr/>
      <dgm:t>
        <a:bodyPr/>
        <a:lstStyle/>
        <a:p>
          <a:endParaRPr lang="ru-RU"/>
        </a:p>
      </dgm:t>
    </dgm:pt>
    <dgm:pt modelId="{A86F34B6-E6D5-467B-B915-7D5482AD94BC}" type="pres">
      <dgm:prSet presAssocID="{4A7FD1A4-2816-45C3-82E6-8410E4D78998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F821BF6-93E2-41D3-B37A-AD16D8D95A50}" type="presOf" srcId="{2B658F69-D77D-4726-B5DE-85A3D0EF8482}" destId="{0E86F181-2C39-4185-99FA-34229173B5A7}" srcOrd="0" destOrd="0" presId="urn:microsoft.com/office/officeart/2005/8/layout/default"/>
    <dgm:cxn modelId="{13465C39-C736-4A0E-8755-FDC7B740CCA8}" srcId="{4ABA2E8B-01C1-4284-B456-24DCEE90143B}" destId="{392DA423-06DE-4B7F-BF33-C8FCDF2CAB3A}" srcOrd="3" destOrd="0" parTransId="{4AFBE8EB-4A2C-4C08-95EE-DC269B3EA62C}" sibTransId="{88BFC251-16EF-4E76-A06B-4725084AE1EB}"/>
    <dgm:cxn modelId="{5811D97F-3C0F-4733-A554-14EC01441727}" type="presOf" srcId="{4ABA2E8B-01C1-4284-B456-24DCEE90143B}" destId="{5E67BC2E-5398-4D70-8B75-F4797C8A2E01}" srcOrd="0" destOrd="0" presId="urn:microsoft.com/office/officeart/2005/8/layout/default"/>
    <dgm:cxn modelId="{C857759D-B9D9-49EC-A026-99EBB30C55A0}" srcId="{4ABA2E8B-01C1-4284-B456-24DCEE90143B}" destId="{88477632-5934-46A9-AFB7-B3CEBE85BBE0}" srcOrd="2" destOrd="0" parTransId="{D76853E5-6C15-470D-9522-F3450909EBEF}" sibTransId="{537AF3B8-318B-432A-A42F-284D1F0D770E}"/>
    <dgm:cxn modelId="{8FBD0062-59FF-40A5-8AE9-6A1DDAB52E40}" type="presOf" srcId="{88477632-5934-46A9-AFB7-B3CEBE85BBE0}" destId="{619A08D7-9423-483C-9519-EB1640EB5DE5}" srcOrd="0" destOrd="0" presId="urn:microsoft.com/office/officeart/2005/8/layout/default"/>
    <dgm:cxn modelId="{89ECF1DE-01AC-4F9D-A779-B10C6E085731}" type="presOf" srcId="{392DA423-06DE-4B7F-BF33-C8FCDF2CAB3A}" destId="{AFA561D1-1F10-4AE9-A492-51FDB6AF8BD6}" srcOrd="0" destOrd="0" presId="urn:microsoft.com/office/officeart/2005/8/layout/default"/>
    <dgm:cxn modelId="{A2B89B4F-5E35-402F-BDC7-AADFA74FF4AE}" type="presOf" srcId="{BBA02F63-C43D-4088-BF6B-68473F85B49C}" destId="{4E525AF7-A186-46B5-B262-B42B821EAB22}" srcOrd="0" destOrd="0" presId="urn:microsoft.com/office/officeart/2005/8/layout/default"/>
    <dgm:cxn modelId="{465863AF-866F-4556-9B70-F2B0352AF78F}" srcId="{4ABA2E8B-01C1-4284-B456-24DCEE90143B}" destId="{2B658F69-D77D-4726-B5DE-85A3D0EF8482}" srcOrd="0" destOrd="0" parTransId="{A83D2FA1-0D03-4330-BC15-13E3E31E34C8}" sibTransId="{4F48B525-4806-4041-9931-A840A001816F}"/>
    <dgm:cxn modelId="{56DDBCFC-A942-45CE-B055-C19DEAAE83F1}" srcId="{4ABA2E8B-01C1-4284-B456-24DCEE90143B}" destId="{C7607C27-8C79-41AF-BD67-92E42C43B52D}" srcOrd="4" destOrd="0" parTransId="{F79CCB20-FA0A-43FD-91BB-E34F6C144082}" sibTransId="{85759C40-6FFF-4EA3-B47A-FC1F33500F35}"/>
    <dgm:cxn modelId="{A57894B5-A7EE-49C4-86C3-D6DB0E437F6C}" srcId="{4ABA2E8B-01C1-4284-B456-24DCEE90143B}" destId="{BBA02F63-C43D-4088-BF6B-68473F85B49C}" srcOrd="1" destOrd="0" parTransId="{C9058926-38A6-4525-A891-CEF8B8609475}" sibTransId="{6ABBFBFC-E6E8-408B-B3CE-C72DBC9E44B4}"/>
    <dgm:cxn modelId="{8255621D-C1BD-4C6D-9D32-7A48F32AF37C}" type="presOf" srcId="{C7607C27-8C79-41AF-BD67-92E42C43B52D}" destId="{DFF6FC91-0A53-4E2B-AC60-6A5F2BF63261}" srcOrd="0" destOrd="0" presId="urn:microsoft.com/office/officeart/2005/8/layout/default"/>
    <dgm:cxn modelId="{43AAAB42-359C-4F48-BCC0-30D1EB59DCD3}" srcId="{4ABA2E8B-01C1-4284-B456-24DCEE90143B}" destId="{4A7FD1A4-2816-45C3-82E6-8410E4D78998}" srcOrd="5" destOrd="0" parTransId="{7A39A03E-235C-4971-8F1B-643ACE1BC4EF}" sibTransId="{54FB18D1-3508-46CE-A9AD-1CE220C5D37B}"/>
    <dgm:cxn modelId="{59DA55DF-328B-4E11-892D-F8289475046A}" type="presOf" srcId="{4A7FD1A4-2816-45C3-82E6-8410E4D78998}" destId="{A86F34B6-E6D5-467B-B915-7D5482AD94BC}" srcOrd="0" destOrd="0" presId="urn:microsoft.com/office/officeart/2005/8/layout/default"/>
    <dgm:cxn modelId="{952EC100-9B83-4B33-AE37-4D9605748D42}" type="presParOf" srcId="{5E67BC2E-5398-4D70-8B75-F4797C8A2E01}" destId="{0E86F181-2C39-4185-99FA-34229173B5A7}" srcOrd="0" destOrd="0" presId="urn:microsoft.com/office/officeart/2005/8/layout/default"/>
    <dgm:cxn modelId="{881CF6FF-FB56-4C2B-A676-82CDBA518445}" type="presParOf" srcId="{5E67BC2E-5398-4D70-8B75-F4797C8A2E01}" destId="{9F0A52B9-524F-44C7-A732-9533A776CA1E}" srcOrd="1" destOrd="0" presId="urn:microsoft.com/office/officeart/2005/8/layout/default"/>
    <dgm:cxn modelId="{DC3C980F-6A68-4F02-A077-534651F919E3}" type="presParOf" srcId="{5E67BC2E-5398-4D70-8B75-F4797C8A2E01}" destId="{4E525AF7-A186-46B5-B262-B42B821EAB22}" srcOrd="2" destOrd="0" presId="urn:microsoft.com/office/officeart/2005/8/layout/default"/>
    <dgm:cxn modelId="{D489567E-58A2-4EA9-9646-5ADC480712B6}" type="presParOf" srcId="{5E67BC2E-5398-4D70-8B75-F4797C8A2E01}" destId="{64F05DBB-1A95-426B-9B1D-476F5904DF2F}" srcOrd="3" destOrd="0" presId="urn:microsoft.com/office/officeart/2005/8/layout/default"/>
    <dgm:cxn modelId="{F3D98745-A665-4CD9-90EE-736A20EEAC01}" type="presParOf" srcId="{5E67BC2E-5398-4D70-8B75-F4797C8A2E01}" destId="{619A08D7-9423-483C-9519-EB1640EB5DE5}" srcOrd="4" destOrd="0" presId="urn:microsoft.com/office/officeart/2005/8/layout/default"/>
    <dgm:cxn modelId="{3C2AA866-DFAF-442E-B3B6-55467B2E320B}" type="presParOf" srcId="{5E67BC2E-5398-4D70-8B75-F4797C8A2E01}" destId="{A1B5BC33-1307-44BC-9875-C2437A55E9EE}" srcOrd="5" destOrd="0" presId="urn:microsoft.com/office/officeart/2005/8/layout/default"/>
    <dgm:cxn modelId="{F0830337-00AE-4F74-AF49-2B215860A612}" type="presParOf" srcId="{5E67BC2E-5398-4D70-8B75-F4797C8A2E01}" destId="{AFA561D1-1F10-4AE9-A492-51FDB6AF8BD6}" srcOrd="6" destOrd="0" presId="urn:microsoft.com/office/officeart/2005/8/layout/default"/>
    <dgm:cxn modelId="{BA1E698E-ACB7-4062-BEA6-53A80580F2F9}" type="presParOf" srcId="{5E67BC2E-5398-4D70-8B75-F4797C8A2E01}" destId="{EEC6867E-6A3C-42C4-8889-D09B678DA360}" srcOrd="7" destOrd="0" presId="urn:microsoft.com/office/officeart/2005/8/layout/default"/>
    <dgm:cxn modelId="{18B06C99-1F09-4E03-8142-44E8B0E3B479}" type="presParOf" srcId="{5E67BC2E-5398-4D70-8B75-F4797C8A2E01}" destId="{DFF6FC91-0A53-4E2B-AC60-6A5F2BF63261}" srcOrd="8" destOrd="0" presId="urn:microsoft.com/office/officeart/2005/8/layout/default"/>
    <dgm:cxn modelId="{8382626E-D1BD-479B-8ED6-2AEE8DC18D7E}" type="presParOf" srcId="{5E67BC2E-5398-4D70-8B75-F4797C8A2E01}" destId="{A17ECA42-6D0A-4996-93F8-8168B5C75D57}" srcOrd="9" destOrd="0" presId="urn:microsoft.com/office/officeart/2005/8/layout/default"/>
    <dgm:cxn modelId="{CEB9CA5E-EEB7-4AC8-8C1A-5F2A3FB5EAF0}" type="presParOf" srcId="{5E67BC2E-5398-4D70-8B75-F4797C8A2E01}" destId="{A86F34B6-E6D5-467B-B915-7D5482AD94BC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F76C706-F979-46C0-867C-4C68D941D875}" type="doc">
      <dgm:prSet loTypeId="urn:microsoft.com/office/officeart/2009/3/layout/StepUp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C4193EF-C519-43B2-A944-8CC33E78A3BD}">
      <dgm:prSet phldrT="[Текст]" custT="1"/>
      <dgm:spPr/>
      <dgm:t>
        <a:bodyPr/>
        <a:lstStyle/>
        <a:p>
          <a:r>
            <a:rPr lang="uk-UA" sz="1800" dirty="0" smtClean="0"/>
            <a:t>Оптант</a:t>
          </a:r>
          <a:endParaRPr lang="ru-RU" sz="1800" dirty="0"/>
        </a:p>
      </dgm:t>
    </dgm:pt>
    <dgm:pt modelId="{34DA2695-8993-4196-A003-468017CED6CD}" type="parTrans" cxnId="{489C19D0-00F9-4676-B19B-760174106A87}">
      <dgm:prSet/>
      <dgm:spPr/>
      <dgm:t>
        <a:bodyPr/>
        <a:lstStyle/>
        <a:p>
          <a:endParaRPr lang="ru-RU"/>
        </a:p>
      </dgm:t>
    </dgm:pt>
    <dgm:pt modelId="{E7E2DC92-957D-47D4-B4B1-849CE81C98BA}" type="sibTrans" cxnId="{489C19D0-00F9-4676-B19B-760174106A87}">
      <dgm:prSet/>
      <dgm:spPr/>
      <dgm:t>
        <a:bodyPr/>
        <a:lstStyle/>
        <a:p>
          <a:endParaRPr lang="ru-RU"/>
        </a:p>
      </dgm:t>
    </dgm:pt>
    <dgm:pt modelId="{82B6D9B0-A3C6-490A-8ED2-D16B35ACC3F0}">
      <dgm:prSet phldrT="[Текст]" custT="1"/>
      <dgm:spPr/>
      <dgm:t>
        <a:bodyPr/>
        <a:lstStyle/>
        <a:p>
          <a:r>
            <a:rPr lang="uk-UA" sz="1800" dirty="0" smtClean="0"/>
            <a:t>Адепт </a:t>
          </a:r>
          <a:endParaRPr lang="ru-RU" sz="1800" dirty="0"/>
        </a:p>
      </dgm:t>
    </dgm:pt>
    <dgm:pt modelId="{E2205A1E-D1A7-4335-B79E-C1B368672D1D}" type="parTrans" cxnId="{1E9529AC-E5DE-4399-91B1-924E4FE34EAE}">
      <dgm:prSet/>
      <dgm:spPr/>
      <dgm:t>
        <a:bodyPr/>
        <a:lstStyle/>
        <a:p>
          <a:endParaRPr lang="ru-RU"/>
        </a:p>
      </dgm:t>
    </dgm:pt>
    <dgm:pt modelId="{DA10ED58-CCE6-490B-B6A2-A9884E4EF13F}" type="sibTrans" cxnId="{1E9529AC-E5DE-4399-91B1-924E4FE34EAE}">
      <dgm:prSet/>
      <dgm:spPr/>
      <dgm:t>
        <a:bodyPr/>
        <a:lstStyle/>
        <a:p>
          <a:endParaRPr lang="ru-RU"/>
        </a:p>
      </dgm:t>
    </dgm:pt>
    <dgm:pt modelId="{0AAD64E1-175A-47E2-BAD4-EFF34D5A789D}">
      <dgm:prSet phldrT="[Текст]" custT="1"/>
      <dgm:spPr/>
      <dgm:t>
        <a:bodyPr/>
        <a:lstStyle/>
        <a:p>
          <a:r>
            <a:rPr lang="uk-UA" sz="1800" dirty="0" err="1" smtClean="0"/>
            <a:t>Адаптант</a:t>
          </a:r>
          <a:r>
            <a:rPr lang="uk-UA" sz="1800" dirty="0" smtClean="0"/>
            <a:t>  </a:t>
          </a:r>
          <a:endParaRPr lang="ru-RU" sz="1800" dirty="0"/>
        </a:p>
      </dgm:t>
    </dgm:pt>
    <dgm:pt modelId="{BD323A18-53A5-4C7E-825E-A8CB909A1C67}" type="parTrans" cxnId="{D23218A4-2741-475A-B1B7-50F8001E8161}">
      <dgm:prSet/>
      <dgm:spPr/>
      <dgm:t>
        <a:bodyPr/>
        <a:lstStyle/>
        <a:p>
          <a:endParaRPr lang="ru-RU"/>
        </a:p>
      </dgm:t>
    </dgm:pt>
    <dgm:pt modelId="{DFE4EBA4-6A7A-484D-BE4D-44025FC4BC65}" type="sibTrans" cxnId="{D23218A4-2741-475A-B1B7-50F8001E8161}">
      <dgm:prSet/>
      <dgm:spPr/>
      <dgm:t>
        <a:bodyPr/>
        <a:lstStyle/>
        <a:p>
          <a:endParaRPr lang="ru-RU"/>
        </a:p>
      </dgm:t>
    </dgm:pt>
    <dgm:pt modelId="{B482AEC0-FEC3-478E-8607-66425D0E518D}">
      <dgm:prSet phldrT="[Текст]" custT="1"/>
      <dgm:spPr/>
      <dgm:t>
        <a:bodyPr/>
        <a:lstStyle/>
        <a:p>
          <a:r>
            <a:rPr lang="uk-UA" sz="1800" dirty="0" err="1" smtClean="0"/>
            <a:t>Інтернал</a:t>
          </a:r>
          <a:r>
            <a:rPr lang="uk-UA" sz="1800" dirty="0" smtClean="0"/>
            <a:t> </a:t>
          </a:r>
          <a:endParaRPr lang="ru-RU" sz="1800" dirty="0"/>
        </a:p>
      </dgm:t>
    </dgm:pt>
    <dgm:pt modelId="{BE2AC228-53B1-4D74-930A-09D91DC09AE1}" type="parTrans" cxnId="{F59E00FF-24D2-481F-8E04-407FE9F3EB8F}">
      <dgm:prSet/>
      <dgm:spPr/>
      <dgm:t>
        <a:bodyPr/>
        <a:lstStyle/>
        <a:p>
          <a:endParaRPr lang="ru-RU"/>
        </a:p>
      </dgm:t>
    </dgm:pt>
    <dgm:pt modelId="{3280AABD-B723-482D-BC82-32B4E03868DE}" type="sibTrans" cxnId="{F59E00FF-24D2-481F-8E04-407FE9F3EB8F}">
      <dgm:prSet/>
      <dgm:spPr/>
      <dgm:t>
        <a:bodyPr/>
        <a:lstStyle/>
        <a:p>
          <a:endParaRPr lang="ru-RU"/>
        </a:p>
      </dgm:t>
    </dgm:pt>
    <dgm:pt modelId="{FC56938B-0F1A-4596-AEDB-AB54B63B22AE}">
      <dgm:prSet phldrT="[Текст]" custT="1"/>
      <dgm:spPr/>
      <dgm:t>
        <a:bodyPr/>
        <a:lstStyle/>
        <a:p>
          <a:r>
            <a:rPr lang="uk-UA" sz="1800" dirty="0" smtClean="0"/>
            <a:t>Майстер </a:t>
          </a:r>
          <a:endParaRPr lang="ru-RU" sz="1800" dirty="0"/>
        </a:p>
      </dgm:t>
    </dgm:pt>
    <dgm:pt modelId="{F09F8706-B400-4769-AB64-ACA27DC400D1}" type="parTrans" cxnId="{8DCDF706-0453-4E8A-8B4E-4B467AB859D4}">
      <dgm:prSet/>
      <dgm:spPr/>
      <dgm:t>
        <a:bodyPr/>
        <a:lstStyle/>
        <a:p>
          <a:endParaRPr lang="ru-RU"/>
        </a:p>
      </dgm:t>
    </dgm:pt>
    <dgm:pt modelId="{BA4D9694-A199-417D-8530-E99514670423}" type="sibTrans" cxnId="{8DCDF706-0453-4E8A-8B4E-4B467AB859D4}">
      <dgm:prSet/>
      <dgm:spPr/>
      <dgm:t>
        <a:bodyPr/>
        <a:lstStyle/>
        <a:p>
          <a:endParaRPr lang="ru-RU"/>
        </a:p>
      </dgm:t>
    </dgm:pt>
    <dgm:pt modelId="{68FDD6DF-7B1A-407A-9F80-E23A84A8A583}">
      <dgm:prSet phldrT="[Текст]" custT="1"/>
      <dgm:spPr/>
      <dgm:t>
        <a:bodyPr/>
        <a:lstStyle/>
        <a:p>
          <a:r>
            <a:rPr lang="uk-UA" sz="1800" dirty="0" smtClean="0"/>
            <a:t>Авторитет </a:t>
          </a:r>
          <a:endParaRPr lang="ru-RU" sz="1800" dirty="0"/>
        </a:p>
      </dgm:t>
    </dgm:pt>
    <dgm:pt modelId="{F7E3A2FA-1DA0-4F5E-AAA5-2E02D2DE8226}" type="parTrans" cxnId="{8ED09EF5-BF79-492F-BF19-36C3B7E1C84F}">
      <dgm:prSet/>
      <dgm:spPr/>
      <dgm:t>
        <a:bodyPr/>
        <a:lstStyle/>
        <a:p>
          <a:endParaRPr lang="ru-RU"/>
        </a:p>
      </dgm:t>
    </dgm:pt>
    <dgm:pt modelId="{2B8FF315-72EF-4C5E-A7BA-5913B8C6C92C}" type="sibTrans" cxnId="{8ED09EF5-BF79-492F-BF19-36C3B7E1C84F}">
      <dgm:prSet/>
      <dgm:spPr/>
      <dgm:t>
        <a:bodyPr/>
        <a:lstStyle/>
        <a:p>
          <a:endParaRPr lang="ru-RU"/>
        </a:p>
      </dgm:t>
    </dgm:pt>
    <dgm:pt modelId="{6F2350A9-DD0B-4123-BF4B-13C04FA171B3}">
      <dgm:prSet phldrT="[Текст]" custT="1"/>
      <dgm:spPr/>
      <dgm:t>
        <a:bodyPr/>
        <a:lstStyle/>
        <a:p>
          <a:r>
            <a:rPr lang="uk-UA" sz="1800" dirty="0" smtClean="0"/>
            <a:t>Наставник </a:t>
          </a:r>
          <a:endParaRPr lang="ru-RU" sz="1800" dirty="0"/>
        </a:p>
      </dgm:t>
    </dgm:pt>
    <dgm:pt modelId="{68E3DB16-130F-4C8B-8763-152F9546F4A2}" type="parTrans" cxnId="{8BEB56E4-22DF-4E55-8571-D1B47A05AA7E}">
      <dgm:prSet/>
      <dgm:spPr/>
      <dgm:t>
        <a:bodyPr/>
        <a:lstStyle/>
        <a:p>
          <a:endParaRPr lang="ru-RU"/>
        </a:p>
      </dgm:t>
    </dgm:pt>
    <dgm:pt modelId="{08461339-0B35-45BA-884C-412CE6C58C3A}" type="sibTrans" cxnId="{8BEB56E4-22DF-4E55-8571-D1B47A05AA7E}">
      <dgm:prSet/>
      <dgm:spPr/>
      <dgm:t>
        <a:bodyPr/>
        <a:lstStyle/>
        <a:p>
          <a:endParaRPr lang="ru-RU"/>
        </a:p>
      </dgm:t>
    </dgm:pt>
    <dgm:pt modelId="{98B92441-0591-4DF3-8AE5-200D4A5D0D4A}" type="pres">
      <dgm:prSet presAssocID="{4F76C706-F979-46C0-867C-4C68D941D875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8F46B16A-4D7B-4DEB-ADE1-20AD266DC04D}" type="pres">
      <dgm:prSet presAssocID="{FC4193EF-C519-43B2-A944-8CC33E78A3BD}" presName="composite" presStyleCnt="0"/>
      <dgm:spPr/>
    </dgm:pt>
    <dgm:pt modelId="{9DC8BB25-44D0-4FA7-A9F7-E06554D67C46}" type="pres">
      <dgm:prSet presAssocID="{FC4193EF-C519-43B2-A944-8CC33E78A3BD}" presName="LShape" presStyleLbl="alignNode1" presStyleIdx="0" presStyleCnt="13"/>
      <dgm:spPr/>
    </dgm:pt>
    <dgm:pt modelId="{7E133E61-9C82-4841-8448-410183A5AB77}" type="pres">
      <dgm:prSet presAssocID="{FC4193EF-C519-43B2-A944-8CC33E78A3BD}" presName="ParentText" presStyleLbl="revTx" presStyleIdx="0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E15D7F4-38C2-4FFB-B480-5BBBFF30143F}" type="pres">
      <dgm:prSet presAssocID="{FC4193EF-C519-43B2-A944-8CC33E78A3BD}" presName="Triangle" presStyleLbl="alignNode1" presStyleIdx="1" presStyleCnt="13"/>
      <dgm:spPr/>
    </dgm:pt>
    <dgm:pt modelId="{DE79AE3C-3449-4C80-9401-75CB40522409}" type="pres">
      <dgm:prSet presAssocID="{E7E2DC92-957D-47D4-B4B1-849CE81C98BA}" presName="sibTrans" presStyleCnt="0"/>
      <dgm:spPr/>
    </dgm:pt>
    <dgm:pt modelId="{C6541DEF-A768-413F-A300-544863A17413}" type="pres">
      <dgm:prSet presAssocID="{E7E2DC92-957D-47D4-B4B1-849CE81C98BA}" presName="space" presStyleCnt="0"/>
      <dgm:spPr/>
    </dgm:pt>
    <dgm:pt modelId="{AD352B54-E73E-4027-AB28-3913C92CA55C}" type="pres">
      <dgm:prSet presAssocID="{82B6D9B0-A3C6-490A-8ED2-D16B35ACC3F0}" presName="composite" presStyleCnt="0"/>
      <dgm:spPr/>
    </dgm:pt>
    <dgm:pt modelId="{211D7D47-3312-4FAB-AD7D-754A4D192A53}" type="pres">
      <dgm:prSet presAssocID="{82B6D9B0-A3C6-490A-8ED2-D16B35ACC3F0}" presName="LShape" presStyleLbl="alignNode1" presStyleIdx="2" presStyleCnt="13"/>
      <dgm:spPr/>
    </dgm:pt>
    <dgm:pt modelId="{8D657BAD-BAA8-4690-9DA7-A7F8BADAB6C0}" type="pres">
      <dgm:prSet presAssocID="{82B6D9B0-A3C6-490A-8ED2-D16B35ACC3F0}" presName="ParentText" presStyleLbl="revTx" presStyleIdx="1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C1DF8D-3EB0-4EBD-9A5A-FC68D0BF87EF}" type="pres">
      <dgm:prSet presAssocID="{82B6D9B0-A3C6-490A-8ED2-D16B35ACC3F0}" presName="Triangle" presStyleLbl="alignNode1" presStyleIdx="3" presStyleCnt="13"/>
      <dgm:spPr/>
    </dgm:pt>
    <dgm:pt modelId="{B787F657-5F1D-41E5-8A74-77825E1093E9}" type="pres">
      <dgm:prSet presAssocID="{DA10ED58-CCE6-490B-B6A2-A9884E4EF13F}" presName="sibTrans" presStyleCnt="0"/>
      <dgm:spPr/>
    </dgm:pt>
    <dgm:pt modelId="{ACDCCE69-01A3-4D4A-9520-82991EB59968}" type="pres">
      <dgm:prSet presAssocID="{DA10ED58-CCE6-490B-B6A2-A9884E4EF13F}" presName="space" presStyleCnt="0"/>
      <dgm:spPr/>
    </dgm:pt>
    <dgm:pt modelId="{748CE037-5C23-4F99-BE7F-467FFA41F919}" type="pres">
      <dgm:prSet presAssocID="{0AAD64E1-175A-47E2-BAD4-EFF34D5A789D}" presName="composite" presStyleCnt="0"/>
      <dgm:spPr/>
    </dgm:pt>
    <dgm:pt modelId="{CCAA462E-2E25-432E-9FE6-CC24E23FE9C5}" type="pres">
      <dgm:prSet presAssocID="{0AAD64E1-175A-47E2-BAD4-EFF34D5A789D}" presName="LShape" presStyleLbl="alignNode1" presStyleIdx="4" presStyleCnt="13"/>
      <dgm:spPr/>
    </dgm:pt>
    <dgm:pt modelId="{CEBC4691-9629-4BFB-827D-EF24E27B72ED}" type="pres">
      <dgm:prSet presAssocID="{0AAD64E1-175A-47E2-BAD4-EFF34D5A789D}" presName="ParentText" presStyleLbl="revTx" presStyleIdx="2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58E638B-2AC2-4CD4-BB48-0359879134EA}" type="pres">
      <dgm:prSet presAssocID="{0AAD64E1-175A-47E2-BAD4-EFF34D5A789D}" presName="Triangle" presStyleLbl="alignNode1" presStyleIdx="5" presStyleCnt="13"/>
      <dgm:spPr/>
    </dgm:pt>
    <dgm:pt modelId="{C5B510A2-3D0A-4448-AFBF-8A4A29CB1059}" type="pres">
      <dgm:prSet presAssocID="{DFE4EBA4-6A7A-484D-BE4D-44025FC4BC65}" presName="sibTrans" presStyleCnt="0"/>
      <dgm:spPr/>
    </dgm:pt>
    <dgm:pt modelId="{DA9513C4-280F-4719-B2F0-4713806EC681}" type="pres">
      <dgm:prSet presAssocID="{DFE4EBA4-6A7A-484D-BE4D-44025FC4BC65}" presName="space" presStyleCnt="0"/>
      <dgm:spPr/>
    </dgm:pt>
    <dgm:pt modelId="{77BFCE3E-86B1-402F-B5AC-7D3F6E3EB521}" type="pres">
      <dgm:prSet presAssocID="{B482AEC0-FEC3-478E-8607-66425D0E518D}" presName="composite" presStyleCnt="0"/>
      <dgm:spPr/>
    </dgm:pt>
    <dgm:pt modelId="{A560F4EA-3915-4986-8419-852C10A8EEFA}" type="pres">
      <dgm:prSet presAssocID="{B482AEC0-FEC3-478E-8607-66425D0E518D}" presName="LShape" presStyleLbl="alignNode1" presStyleIdx="6" presStyleCnt="13"/>
      <dgm:spPr/>
    </dgm:pt>
    <dgm:pt modelId="{02A817D6-DF71-4113-9879-B7570D0B410A}" type="pres">
      <dgm:prSet presAssocID="{B482AEC0-FEC3-478E-8607-66425D0E518D}" presName="ParentText" presStyleLbl="revTx" presStyleIdx="3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E555C8A-FE18-458C-B031-AC5E58F4A5D8}" type="pres">
      <dgm:prSet presAssocID="{B482AEC0-FEC3-478E-8607-66425D0E518D}" presName="Triangle" presStyleLbl="alignNode1" presStyleIdx="7" presStyleCnt="13"/>
      <dgm:spPr/>
    </dgm:pt>
    <dgm:pt modelId="{3A28076A-0DFB-472A-BE13-40E3F81B3811}" type="pres">
      <dgm:prSet presAssocID="{3280AABD-B723-482D-BC82-32B4E03868DE}" presName="sibTrans" presStyleCnt="0"/>
      <dgm:spPr/>
    </dgm:pt>
    <dgm:pt modelId="{523AF3C3-1BD7-46DA-AD7B-CB04716E41E5}" type="pres">
      <dgm:prSet presAssocID="{3280AABD-B723-482D-BC82-32B4E03868DE}" presName="space" presStyleCnt="0"/>
      <dgm:spPr/>
    </dgm:pt>
    <dgm:pt modelId="{86845C82-1A38-4A66-9C3A-BC85349CD355}" type="pres">
      <dgm:prSet presAssocID="{FC56938B-0F1A-4596-AEDB-AB54B63B22AE}" presName="composite" presStyleCnt="0"/>
      <dgm:spPr/>
    </dgm:pt>
    <dgm:pt modelId="{57048239-2F69-4168-9516-846708D0C0C7}" type="pres">
      <dgm:prSet presAssocID="{FC56938B-0F1A-4596-AEDB-AB54B63B22AE}" presName="LShape" presStyleLbl="alignNode1" presStyleIdx="8" presStyleCnt="13"/>
      <dgm:spPr/>
    </dgm:pt>
    <dgm:pt modelId="{16BC4A58-FE97-49CC-920C-B6F913BF7863}" type="pres">
      <dgm:prSet presAssocID="{FC56938B-0F1A-4596-AEDB-AB54B63B22AE}" presName="ParentText" presStyleLbl="revTx" presStyleIdx="4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8F5EDB6-F7E5-4C6F-8D39-99D0E87A256D}" type="pres">
      <dgm:prSet presAssocID="{FC56938B-0F1A-4596-AEDB-AB54B63B22AE}" presName="Triangle" presStyleLbl="alignNode1" presStyleIdx="9" presStyleCnt="13"/>
      <dgm:spPr/>
    </dgm:pt>
    <dgm:pt modelId="{3825198F-684E-406A-9A65-854530A74D82}" type="pres">
      <dgm:prSet presAssocID="{BA4D9694-A199-417D-8530-E99514670423}" presName="sibTrans" presStyleCnt="0"/>
      <dgm:spPr/>
    </dgm:pt>
    <dgm:pt modelId="{2B9AC713-FB65-47B0-83F7-8C60BF489615}" type="pres">
      <dgm:prSet presAssocID="{BA4D9694-A199-417D-8530-E99514670423}" presName="space" presStyleCnt="0"/>
      <dgm:spPr/>
    </dgm:pt>
    <dgm:pt modelId="{5AD4BFDF-3C4B-4D0B-8A38-BFE6E3089FBD}" type="pres">
      <dgm:prSet presAssocID="{68FDD6DF-7B1A-407A-9F80-E23A84A8A583}" presName="composite" presStyleCnt="0"/>
      <dgm:spPr/>
    </dgm:pt>
    <dgm:pt modelId="{F5B236A2-DA7E-4D83-A4F2-7EED2A9F1618}" type="pres">
      <dgm:prSet presAssocID="{68FDD6DF-7B1A-407A-9F80-E23A84A8A583}" presName="LShape" presStyleLbl="alignNode1" presStyleIdx="10" presStyleCnt="13"/>
      <dgm:spPr/>
    </dgm:pt>
    <dgm:pt modelId="{83929708-F899-4933-9AC1-512D18785AD4}" type="pres">
      <dgm:prSet presAssocID="{68FDD6DF-7B1A-407A-9F80-E23A84A8A583}" presName="ParentText" presStyleLbl="revTx" presStyleIdx="5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0EB2095-BBF7-4D79-877C-1C0F4D6A3E7F}" type="pres">
      <dgm:prSet presAssocID="{68FDD6DF-7B1A-407A-9F80-E23A84A8A583}" presName="Triangle" presStyleLbl="alignNode1" presStyleIdx="11" presStyleCnt="13"/>
      <dgm:spPr/>
    </dgm:pt>
    <dgm:pt modelId="{AD85F001-0FFE-436B-81EE-0ECB66B66EB2}" type="pres">
      <dgm:prSet presAssocID="{2B8FF315-72EF-4C5E-A7BA-5913B8C6C92C}" presName="sibTrans" presStyleCnt="0"/>
      <dgm:spPr/>
    </dgm:pt>
    <dgm:pt modelId="{5E663743-030F-40C7-A796-8930FF9520D0}" type="pres">
      <dgm:prSet presAssocID="{2B8FF315-72EF-4C5E-A7BA-5913B8C6C92C}" presName="space" presStyleCnt="0"/>
      <dgm:spPr/>
    </dgm:pt>
    <dgm:pt modelId="{30CA4C59-DDA2-41A2-81A5-255F0E453DC3}" type="pres">
      <dgm:prSet presAssocID="{6F2350A9-DD0B-4123-BF4B-13C04FA171B3}" presName="composite" presStyleCnt="0"/>
      <dgm:spPr/>
    </dgm:pt>
    <dgm:pt modelId="{A6A87001-A9B1-4F30-B4E8-90054A338C19}" type="pres">
      <dgm:prSet presAssocID="{6F2350A9-DD0B-4123-BF4B-13C04FA171B3}" presName="LShape" presStyleLbl="alignNode1" presStyleIdx="12" presStyleCnt="13"/>
      <dgm:spPr/>
    </dgm:pt>
    <dgm:pt modelId="{B5883426-11A7-4184-B949-7F037B86674A}" type="pres">
      <dgm:prSet presAssocID="{6F2350A9-DD0B-4123-BF4B-13C04FA171B3}" presName="ParentText" presStyleLbl="revTx" presStyleIdx="6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E279076-E7C9-4B1A-B1A6-49956D250A8B}" type="presOf" srcId="{68FDD6DF-7B1A-407A-9F80-E23A84A8A583}" destId="{83929708-F899-4933-9AC1-512D18785AD4}" srcOrd="0" destOrd="0" presId="urn:microsoft.com/office/officeart/2009/3/layout/StepUpProcess"/>
    <dgm:cxn modelId="{1E9529AC-E5DE-4399-91B1-924E4FE34EAE}" srcId="{4F76C706-F979-46C0-867C-4C68D941D875}" destId="{82B6D9B0-A3C6-490A-8ED2-D16B35ACC3F0}" srcOrd="1" destOrd="0" parTransId="{E2205A1E-D1A7-4335-B79E-C1B368672D1D}" sibTransId="{DA10ED58-CCE6-490B-B6A2-A9884E4EF13F}"/>
    <dgm:cxn modelId="{18ECECC1-F2B1-4DDF-938F-A085AEF085EE}" type="presOf" srcId="{FC4193EF-C519-43B2-A944-8CC33E78A3BD}" destId="{7E133E61-9C82-4841-8448-410183A5AB77}" srcOrd="0" destOrd="0" presId="urn:microsoft.com/office/officeart/2009/3/layout/StepUpProcess"/>
    <dgm:cxn modelId="{20B5EBDF-6B16-47FA-8E20-846702B903E9}" type="presOf" srcId="{B482AEC0-FEC3-478E-8607-66425D0E518D}" destId="{02A817D6-DF71-4113-9879-B7570D0B410A}" srcOrd="0" destOrd="0" presId="urn:microsoft.com/office/officeart/2009/3/layout/StepUpProcess"/>
    <dgm:cxn modelId="{3B1F765B-7727-4BA0-973C-4F21F94C86C5}" type="presOf" srcId="{6F2350A9-DD0B-4123-BF4B-13C04FA171B3}" destId="{B5883426-11A7-4184-B949-7F037B86674A}" srcOrd="0" destOrd="0" presId="urn:microsoft.com/office/officeart/2009/3/layout/StepUpProcess"/>
    <dgm:cxn modelId="{93CC0E51-376A-4C3C-8830-EE1CE1BC2B79}" type="presOf" srcId="{0AAD64E1-175A-47E2-BAD4-EFF34D5A789D}" destId="{CEBC4691-9629-4BFB-827D-EF24E27B72ED}" srcOrd="0" destOrd="0" presId="urn:microsoft.com/office/officeart/2009/3/layout/StepUpProcess"/>
    <dgm:cxn modelId="{F59E00FF-24D2-481F-8E04-407FE9F3EB8F}" srcId="{4F76C706-F979-46C0-867C-4C68D941D875}" destId="{B482AEC0-FEC3-478E-8607-66425D0E518D}" srcOrd="3" destOrd="0" parTransId="{BE2AC228-53B1-4D74-930A-09D91DC09AE1}" sibTransId="{3280AABD-B723-482D-BC82-32B4E03868DE}"/>
    <dgm:cxn modelId="{489C19D0-00F9-4676-B19B-760174106A87}" srcId="{4F76C706-F979-46C0-867C-4C68D941D875}" destId="{FC4193EF-C519-43B2-A944-8CC33E78A3BD}" srcOrd="0" destOrd="0" parTransId="{34DA2695-8993-4196-A003-468017CED6CD}" sibTransId="{E7E2DC92-957D-47D4-B4B1-849CE81C98BA}"/>
    <dgm:cxn modelId="{D23218A4-2741-475A-B1B7-50F8001E8161}" srcId="{4F76C706-F979-46C0-867C-4C68D941D875}" destId="{0AAD64E1-175A-47E2-BAD4-EFF34D5A789D}" srcOrd="2" destOrd="0" parTransId="{BD323A18-53A5-4C7E-825E-A8CB909A1C67}" sibTransId="{DFE4EBA4-6A7A-484D-BE4D-44025FC4BC65}"/>
    <dgm:cxn modelId="{8DCDF706-0453-4E8A-8B4E-4B467AB859D4}" srcId="{4F76C706-F979-46C0-867C-4C68D941D875}" destId="{FC56938B-0F1A-4596-AEDB-AB54B63B22AE}" srcOrd="4" destOrd="0" parTransId="{F09F8706-B400-4769-AB64-ACA27DC400D1}" sibTransId="{BA4D9694-A199-417D-8530-E99514670423}"/>
    <dgm:cxn modelId="{65E69171-5098-4487-BB39-0DF4BA85D00E}" type="presOf" srcId="{82B6D9B0-A3C6-490A-8ED2-D16B35ACC3F0}" destId="{8D657BAD-BAA8-4690-9DA7-A7F8BADAB6C0}" srcOrd="0" destOrd="0" presId="urn:microsoft.com/office/officeart/2009/3/layout/StepUpProcess"/>
    <dgm:cxn modelId="{8BEB56E4-22DF-4E55-8571-D1B47A05AA7E}" srcId="{4F76C706-F979-46C0-867C-4C68D941D875}" destId="{6F2350A9-DD0B-4123-BF4B-13C04FA171B3}" srcOrd="6" destOrd="0" parTransId="{68E3DB16-130F-4C8B-8763-152F9546F4A2}" sibTransId="{08461339-0B35-45BA-884C-412CE6C58C3A}"/>
    <dgm:cxn modelId="{CA2F9D79-2BFA-4250-A8EC-9FE0FEFB746D}" type="presOf" srcId="{4F76C706-F979-46C0-867C-4C68D941D875}" destId="{98B92441-0591-4DF3-8AE5-200D4A5D0D4A}" srcOrd="0" destOrd="0" presId="urn:microsoft.com/office/officeart/2009/3/layout/StepUpProcess"/>
    <dgm:cxn modelId="{FC380A27-6E53-40D3-9CFF-0301B5273988}" type="presOf" srcId="{FC56938B-0F1A-4596-AEDB-AB54B63B22AE}" destId="{16BC4A58-FE97-49CC-920C-B6F913BF7863}" srcOrd="0" destOrd="0" presId="urn:microsoft.com/office/officeart/2009/3/layout/StepUpProcess"/>
    <dgm:cxn modelId="{8ED09EF5-BF79-492F-BF19-36C3B7E1C84F}" srcId="{4F76C706-F979-46C0-867C-4C68D941D875}" destId="{68FDD6DF-7B1A-407A-9F80-E23A84A8A583}" srcOrd="5" destOrd="0" parTransId="{F7E3A2FA-1DA0-4F5E-AAA5-2E02D2DE8226}" sibTransId="{2B8FF315-72EF-4C5E-A7BA-5913B8C6C92C}"/>
    <dgm:cxn modelId="{742AF986-A570-4C98-8AB8-2FA87396AF58}" type="presParOf" srcId="{98B92441-0591-4DF3-8AE5-200D4A5D0D4A}" destId="{8F46B16A-4D7B-4DEB-ADE1-20AD266DC04D}" srcOrd="0" destOrd="0" presId="urn:microsoft.com/office/officeart/2009/3/layout/StepUpProcess"/>
    <dgm:cxn modelId="{2E62AB70-E96A-496D-B2E3-ED14AA8AA2E4}" type="presParOf" srcId="{8F46B16A-4D7B-4DEB-ADE1-20AD266DC04D}" destId="{9DC8BB25-44D0-4FA7-A9F7-E06554D67C46}" srcOrd="0" destOrd="0" presId="urn:microsoft.com/office/officeart/2009/3/layout/StepUpProcess"/>
    <dgm:cxn modelId="{DDB11C9A-0B37-4DA2-9286-551A63566B27}" type="presParOf" srcId="{8F46B16A-4D7B-4DEB-ADE1-20AD266DC04D}" destId="{7E133E61-9C82-4841-8448-410183A5AB77}" srcOrd="1" destOrd="0" presId="urn:microsoft.com/office/officeart/2009/3/layout/StepUpProcess"/>
    <dgm:cxn modelId="{9A9505E0-294E-4F80-96E4-16A4FFDDA1FC}" type="presParOf" srcId="{8F46B16A-4D7B-4DEB-ADE1-20AD266DC04D}" destId="{FE15D7F4-38C2-4FFB-B480-5BBBFF30143F}" srcOrd="2" destOrd="0" presId="urn:microsoft.com/office/officeart/2009/3/layout/StepUpProcess"/>
    <dgm:cxn modelId="{ED353D64-BB5C-4EC3-8846-A90F23B34C2E}" type="presParOf" srcId="{98B92441-0591-4DF3-8AE5-200D4A5D0D4A}" destId="{DE79AE3C-3449-4C80-9401-75CB40522409}" srcOrd="1" destOrd="0" presId="urn:microsoft.com/office/officeart/2009/3/layout/StepUpProcess"/>
    <dgm:cxn modelId="{11275E5C-F094-4D00-B4A0-C68B96350E27}" type="presParOf" srcId="{DE79AE3C-3449-4C80-9401-75CB40522409}" destId="{C6541DEF-A768-413F-A300-544863A17413}" srcOrd="0" destOrd="0" presId="urn:microsoft.com/office/officeart/2009/3/layout/StepUpProcess"/>
    <dgm:cxn modelId="{811282AB-8734-4F2F-BF90-DFA07B2491B2}" type="presParOf" srcId="{98B92441-0591-4DF3-8AE5-200D4A5D0D4A}" destId="{AD352B54-E73E-4027-AB28-3913C92CA55C}" srcOrd="2" destOrd="0" presId="urn:microsoft.com/office/officeart/2009/3/layout/StepUpProcess"/>
    <dgm:cxn modelId="{CDA28CDB-C3D9-4921-B488-257DA91E8116}" type="presParOf" srcId="{AD352B54-E73E-4027-AB28-3913C92CA55C}" destId="{211D7D47-3312-4FAB-AD7D-754A4D192A53}" srcOrd="0" destOrd="0" presId="urn:microsoft.com/office/officeart/2009/3/layout/StepUpProcess"/>
    <dgm:cxn modelId="{857D6B73-80F4-48D9-8ACC-35F27827F185}" type="presParOf" srcId="{AD352B54-E73E-4027-AB28-3913C92CA55C}" destId="{8D657BAD-BAA8-4690-9DA7-A7F8BADAB6C0}" srcOrd="1" destOrd="0" presId="urn:microsoft.com/office/officeart/2009/3/layout/StepUpProcess"/>
    <dgm:cxn modelId="{91567D1D-58CE-4AA4-8532-ED2325CB5550}" type="presParOf" srcId="{AD352B54-E73E-4027-AB28-3913C92CA55C}" destId="{BCC1DF8D-3EB0-4EBD-9A5A-FC68D0BF87EF}" srcOrd="2" destOrd="0" presId="urn:microsoft.com/office/officeart/2009/3/layout/StepUpProcess"/>
    <dgm:cxn modelId="{0490FE39-CEDE-4068-9B79-3D9EFDC45B9F}" type="presParOf" srcId="{98B92441-0591-4DF3-8AE5-200D4A5D0D4A}" destId="{B787F657-5F1D-41E5-8A74-77825E1093E9}" srcOrd="3" destOrd="0" presId="urn:microsoft.com/office/officeart/2009/3/layout/StepUpProcess"/>
    <dgm:cxn modelId="{5439DB37-2BD5-4983-B838-22CB7090D1B2}" type="presParOf" srcId="{B787F657-5F1D-41E5-8A74-77825E1093E9}" destId="{ACDCCE69-01A3-4D4A-9520-82991EB59968}" srcOrd="0" destOrd="0" presId="urn:microsoft.com/office/officeart/2009/3/layout/StepUpProcess"/>
    <dgm:cxn modelId="{965D6BDE-27A2-429E-BCCC-86B6B185D65B}" type="presParOf" srcId="{98B92441-0591-4DF3-8AE5-200D4A5D0D4A}" destId="{748CE037-5C23-4F99-BE7F-467FFA41F919}" srcOrd="4" destOrd="0" presId="urn:microsoft.com/office/officeart/2009/3/layout/StepUpProcess"/>
    <dgm:cxn modelId="{A38117A1-25C1-40CD-8933-FEA6B080EA0B}" type="presParOf" srcId="{748CE037-5C23-4F99-BE7F-467FFA41F919}" destId="{CCAA462E-2E25-432E-9FE6-CC24E23FE9C5}" srcOrd="0" destOrd="0" presId="urn:microsoft.com/office/officeart/2009/3/layout/StepUpProcess"/>
    <dgm:cxn modelId="{D6B8527D-C3A6-44DF-8B25-827B90600A77}" type="presParOf" srcId="{748CE037-5C23-4F99-BE7F-467FFA41F919}" destId="{CEBC4691-9629-4BFB-827D-EF24E27B72ED}" srcOrd="1" destOrd="0" presId="urn:microsoft.com/office/officeart/2009/3/layout/StepUpProcess"/>
    <dgm:cxn modelId="{A255BF81-9876-41CB-94B1-6BD053B1B8E3}" type="presParOf" srcId="{748CE037-5C23-4F99-BE7F-467FFA41F919}" destId="{958E638B-2AC2-4CD4-BB48-0359879134EA}" srcOrd="2" destOrd="0" presId="urn:microsoft.com/office/officeart/2009/3/layout/StepUpProcess"/>
    <dgm:cxn modelId="{8B1D8918-CA26-4B7D-AEEF-FAC92AC28771}" type="presParOf" srcId="{98B92441-0591-4DF3-8AE5-200D4A5D0D4A}" destId="{C5B510A2-3D0A-4448-AFBF-8A4A29CB1059}" srcOrd="5" destOrd="0" presId="urn:microsoft.com/office/officeart/2009/3/layout/StepUpProcess"/>
    <dgm:cxn modelId="{03E6815C-7151-4F6F-BFC1-F3BEA8382D4A}" type="presParOf" srcId="{C5B510A2-3D0A-4448-AFBF-8A4A29CB1059}" destId="{DA9513C4-280F-4719-B2F0-4713806EC681}" srcOrd="0" destOrd="0" presId="urn:microsoft.com/office/officeart/2009/3/layout/StepUpProcess"/>
    <dgm:cxn modelId="{AFCE9B16-20A8-4674-A598-875A3AAA4E77}" type="presParOf" srcId="{98B92441-0591-4DF3-8AE5-200D4A5D0D4A}" destId="{77BFCE3E-86B1-402F-B5AC-7D3F6E3EB521}" srcOrd="6" destOrd="0" presId="urn:microsoft.com/office/officeart/2009/3/layout/StepUpProcess"/>
    <dgm:cxn modelId="{202F547E-3D50-4F4C-9F6F-D859D928788A}" type="presParOf" srcId="{77BFCE3E-86B1-402F-B5AC-7D3F6E3EB521}" destId="{A560F4EA-3915-4986-8419-852C10A8EEFA}" srcOrd="0" destOrd="0" presId="urn:microsoft.com/office/officeart/2009/3/layout/StepUpProcess"/>
    <dgm:cxn modelId="{CADD972A-1DC4-4503-8431-C6F04850F23C}" type="presParOf" srcId="{77BFCE3E-86B1-402F-B5AC-7D3F6E3EB521}" destId="{02A817D6-DF71-4113-9879-B7570D0B410A}" srcOrd="1" destOrd="0" presId="urn:microsoft.com/office/officeart/2009/3/layout/StepUpProcess"/>
    <dgm:cxn modelId="{00A42607-3FDC-4BD9-A5C2-B7847E4EBC23}" type="presParOf" srcId="{77BFCE3E-86B1-402F-B5AC-7D3F6E3EB521}" destId="{EE555C8A-FE18-458C-B031-AC5E58F4A5D8}" srcOrd="2" destOrd="0" presId="urn:microsoft.com/office/officeart/2009/3/layout/StepUpProcess"/>
    <dgm:cxn modelId="{EFF702F0-D2EC-48A4-BFA4-942FAD5BE11E}" type="presParOf" srcId="{98B92441-0591-4DF3-8AE5-200D4A5D0D4A}" destId="{3A28076A-0DFB-472A-BE13-40E3F81B3811}" srcOrd="7" destOrd="0" presId="urn:microsoft.com/office/officeart/2009/3/layout/StepUpProcess"/>
    <dgm:cxn modelId="{F53F07EE-30D2-4EF8-81EB-BBB4C05532D8}" type="presParOf" srcId="{3A28076A-0DFB-472A-BE13-40E3F81B3811}" destId="{523AF3C3-1BD7-46DA-AD7B-CB04716E41E5}" srcOrd="0" destOrd="0" presId="urn:microsoft.com/office/officeart/2009/3/layout/StepUpProcess"/>
    <dgm:cxn modelId="{D6C9E01C-8408-4802-A24E-4CD9332CE20B}" type="presParOf" srcId="{98B92441-0591-4DF3-8AE5-200D4A5D0D4A}" destId="{86845C82-1A38-4A66-9C3A-BC85349CD355}" srcOrd="8" destOrd="0" presId="urn:microsoft.com/office/officeart/2009/3/layout/StepUpProcess"/>
    <dgm:cxn modelId="{BE2F2D9F-94D3-42FA-B134-7B5C529DE003}" type="presParOf" srcId="{86845C82-1A38-4A66-9C3A-BC85349CD355}" destId="{57048239-2F69-4168-9516-846708D0C0C7}" srcOrd="0" destOrd="0" presId="urn:microsoft.com/office/officeart/2009/3/layout/StepUpProcess"/>
    <dgm:cxn modelId="{8146CAC1-7F45-4ECD-A54E-46446EDAF146}" type="presParOf" srcId="{86845C82-1A38-4A66-9C3A-BC85349CD355}" destId="{16BC4A58-FE97-49CC-920C-B6F913BF7863}" srcOrd="1" destOrd="0" presId="urn:microsoft.com/office/officeart/2009/3/layout/StepUpProcess"/>
    <dgm:cxn modelId="{D7503309-C075-4D5A-8C4C-911221C918EF}" type="presParOf" srcId="{86845C82-1A38-4A66-9C3A-BC85349CD355}" destId="{A8F5EDB6-F7E5-4C6F-8D39-99D0E87A256D}" srcOrd="2" destOrd="0" presId="urn:microsoft.com/office/officeart/2009/3/layout/StepUpProcess"/>
    <dgm:cxn modelId="{8615A5DC-B39B-4495-9B0A-805DFADEA424}" type="presParOf" srcId="{98B92441-0591-4DF3-8AE5-200D4A5D0D4A}" destId="{3825198F-684E-406A-9A65-854530A74D82}" srcOrd="9" destOrd="0" presId="urn:microsoft.com/office/officeart/2009/3/layout/StepUpProcess"/>
    <dgm:cxn modelId="{A8ADBCD4-7055-4C12-955E-300A023E8AA9}" type="presParOf" srcId="{3825198F-684E-406A-9A65-854530A74D82}" destId="{2B9AC713-FB65-47B0-83F7-8C60BF489615}" srcOrd="0" destOrd="0" presId="urn:microsoft.com/office/officeart/2009/3/layout/StepUpProcess"/>
    <dgm:cxn modelId="{09F8CD5B-6125-46A2-85A3-9CB487A78252}" type="presParOf" srcId="{98B92441-0591-4DF3-8AE5-200D4A5D0D4A}" destId="{5AD4BFDF-3C4B-4D0B-8A38-BFE6E3089FBD}" srcOrd="10" destOrd="0" presId="urn:microsoft.com/office/officeart/2009/3/layout/StepUpProcess"/>
    <dgm:cxn modelId="{16CA3DFE-5C4B-4236-9E68-5670BCD742D4}" type="presParOf" srcId="{5AD4BFDF-3C4B-4D0B-8A38-BFE6E3089FBD}" destId="{F5B236A2-DA7E-4D83-A4F2-7EED2A9F1618}" srcOrd="0" destOrd="0" presId="urn:microsoft.com/office/officeart/2009/3/layout/StepUpProcess"/>
    <dgm:cxn modelId="{43D11DCF-E717-441A-A185-EE4041ACABA3}" type="presParOf" srcId="{5AD4BFDF-3C4B-4D0B-8A38-BFE6E3089FBD}" destId="{83929708-F899-4933-9AC1-512D18785AD4}" srcOrd="1" destOrd="0" presId="urn:microsoft.com/office/officeart/2009/3/layout/StepUpProcess"/>
    <dgm:cxn modelId="{090524E9-4B45-432F-8F94-78964DAD9DA6}" type="presParOf" srcId="{5AD4BFDF-3C4B-4D0B-8A38-BFE6E3089FBD}" destId="{A0EB2095-BBF7-4D79-877C-1C0F4D6A3E7F}" srcOrd="2" destOrd="0" presId="urn:microsoft.com/office/officeart/2009/3/layout/StepUpProcess"/>
    <dgm:cxn modelId="{3999EE3C-B11C-4E94-90CA-16BE5BC7566A}" type="presParOf" srcId="{98B92441-0591-4DF3-8AE5-200D4A5D0D4A}" destId="{AD85F001-0FFE-436B-81EE-0ECB66B66EB2}" srcOrd="11" destOrd="0" presId="urn:microsoft.com/office/officeart/2009/3/layout/StepUpProcess"/>
    <dgm:cxn modelId="{EAD48AA8-9DDF-41DF-819F-88DD4F8AAC04}" type="presParOf" srcId="{AD85F001-0FFE-436B-81EE-0ECB66B66EB2}" destId="{5E663743-030F-40C7-A796-8930FF9520D0}" srcOrd="0" destOrd="0" presId="urn:microsoft.com/office/officeart/2009/3/layout/StepUpProcess"/>
    <dgm:cxn modelId="{72230D0E-7350-44F0-9E13-58514446A685}" type="presParOf" srcId="{98B92441-0591-4DF3-8AE5-200D4A5D0D4A}" destId="{30CA4C59-DDA2-41A2-81A5-255F0E453DC3}" srcOrd="12" destOrd="0" presId="urn:microsoft.com/office/officeart/2009/3/layout/StepUpProcess"/>
    <dgm:cxn modelId="{70101570-7FC8-435E-8A1A-9C0E88CB60C8}" type="presParOf" srcId="{30CA4C59-DDA2-41A2-81A5-255F0E453DC3}" destId="{A6A87001-A9B1-4F30-B4E8-90054A338C19}" srcOrd="0" destOrd="0" presId="urn:microsoft.com/office/officeart/2009/3/layout/StepUpProcess"/>
    <dgm:cxn modelId="{99710B74-8FDB-4789-9976-4358F90B97CF}" type="presParOf" srcId="{30CA4C59-DDA2-41A2-81A5-255F0E453DC3}" destId="{B5883426-11A7-4184-B949-7F037B86674A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57CF250-D7D6-4D58-8622-4E697CDAE867}" type="doc">
      <dgm:prSet loTypeId="urn:microsoft.com/office/officeart/2005/8/layout/list1" loCatId="list" qsTypeId="urn:microsoft.com/office/officeart/2005/8/quickstyle/3d2" qsCatId="3D" csTypeId="urn:microsoft.com/office/officeart/2005/8/colors/accent1_2" csCatId="accent1" phldr="1"/>
      <dgm:spPr/>
    </dgm:pt>
    <dgm:pt modelId="{67B8420B-791C-4FC9-A204-5FDF7FEFBCF0}">
      <dgm:prSet phldrT="[Текст]" custT="1"/>
      <dgm:spPr/>
      <dgm:t>
        <a:bodyPr/>
        <a:lstStyle/>
        <a:p>
          <a:r>
            <a:rPr lang="uk-UA" sz="2000" dirty="0" err="1" smtClean="0"/>
            <a:t>Допрофесіоналізм</a:t>
          </a:r>
          <a:r>
            <a:rPr lang="uk-UA" sz="2000" dirty="0" smtClean="0"/>
            <a:t> </a:t>
          </a:r>
          <a:endParaRPr lang="ru-RU" sz="2000" dirty="0"/>
        </a:p>
      </dgm:t>
    </dgm:pt>
    <dgm:pt modelId="{9642571F-5FC5-4EB9-BF24-D489DBF80194}" type="parTrans" cxnId="{4DF70B8D-CE09-43B9-95CD-5901E9B47EF9}">
      <dgm:prSet/>
      <dgm:spPr/>
      <dgm:t>
        <a:bodyPr/>
        <a:lstStyle/>
        <a:p>
          <a:endParaRPr lang="ru-RU"/>
        </a:p>
      </dgm:t>
    </dgm:pt>
    <dgm:pt modelId="{921459FD-4484-423D-B108-40F76513D11F}" type="sibTrans" cxnId="{4DF70B8D-CE09-43B9-95CD-5901E9B47EF9}">
      <dgm:prSet/>
      <dgm:spPr/>
      <dgm:t>
        <a:bodyPr/>
        <a:lstStyle/>
        <a:p>
          <a:endParaRPr lang="ru-RU"/>
        </a:p>
      </dgm:t>
    </dgm:pt>
    <dgm:pt modelId="{671838BE-3742-47D0-9938-83A0B33C36AA}">
      <dgm:prSet phldrT="[Текст]" custT="1"/>
      <dgm:spPr/>
      <dgm:t>
        <a:bodyPr/>
        <a:lstStyle/>
        <a:p>
          <a:r>
            <a:rPr lang="uk-UA" sz="2000" dirty="0" smtClean="0"/>
            <a:t>Професіоналізм </a:t>
          </a:r>
          <a:endParaRPr lang="ru-RU" sz="2000" dirty="0"/>
        </a:p>
      </dgm:t>
    </dgm:pt>
    <dgm:pt modelId="{F5B44F13-D7AD-40E2-A656-C4ABAED1962F}" type="parTrans" cxnId="{88B6C018-95F8-4B78-88CD-F8E622273337}">
      <dgm:prSet/>
      <dgm:spPr/>
      <dgm:t>
        <a:bodyPr/>
        <a:lstStyle/>
        <a:p>
          <a:endParaRPr lang="ru-RU"/>
        </a:p>
      </dgm:t>
    </dgm:pt>
    <dgm:pt modelId="{82B0CBAC-77C9-4E07-84EB-B3FAD27810B3}" type="sibTrans" cxnId="{88B6C018-95F8-4B78-88CD-F8E622273337}">
      <dgm:prSet/>
      <dgm:spPr/>
      <dgm:t>
        <a:bodyPr/>
        <a:lstStyle/>
        <a:p>
          <a:endParaRPr lang="ru-RU"/>
        </a:p>
      </dgm:t>
    </dgm:pt>
    <dgm:pt modelId="{E9C2C03D-65DE-47C4-90E3-634F3B4CC6C6}">
      <dgm:prSet phldrT="[Текст]" custT="1"/>
      <dgm:spPr/>
      <dgm:t>
        <a:bodyPr/>
        <a:lstStyle/>
        <a:p>
          <a:r>
            <a:rPr lang="uk-UA" sz="2000" dirty="0" err="1" smtClean="0"/>
            <a:t>Суперпрофесіоналізм</a:t>
          </a:r>
          <a:r>
            <a:rPr lang="uk-UA" sz="2000" dirty="0" smtClean="0"/>
            <a:t> </a:t>
          </a:r>
          <a:endParaRPr lang="ru-RU" sz="2000" dirty="0"/>
        </a:p>
      </dgm:t>
    </dgm:pt>
    <dgm:pt modelId="{05182355-675A-42D7-AF0F-FD420839CEF3}" type="parTrans" cxnId="{0092211C-C1A6-4FDF-90CA-CA254D55EF59}">
      <dgm:prSet/>
      <dgm:spPr/>
      <dgm:t>
        <a:bodyPr/>
        <a:lstStyle/>
        <a:p>
          <a:endParaRPr lang="ru-RU"/>
        </a:p>
      </dgm:t>
    </dgm:pt>
    <dgm:pt modelId="{CC35FA31-5743-4C76-A144-F2F55AD5EDC1}" type="sibTrans" cxnId="{0092211C-C1A6-4FDF-90CA-CA254D55EF59}">
      <dgm:prSet/>
      <dgm:spPr/>
      <dgm:t>
        <a:bodyPr/>
        <a:lstStyle/>
        <a:p>
          <a:endParaRPr lang="ru-RU"/>
        </a:p>
      </dgm:t>
    </dgm:pt>
    <dgm:pt modelId="{C4D886A4-E3D8-4637-9B70-94BE28A8962B}">
      <dgm:prSet phldrT="[Текст]" custT="1"/>
      <dgm:spPr/>
      <dgm:t>
        <a:bodyPr/>
        <a:lstStyle/>
        <a:p>
          <a:r>
            <a:rPr lang="uk-UA" sz="2000" dirty="0" smtClean="0"/>
            <a:t>Непрофесіоналізм </a:t>
          </a:r>
          <a:endParaRPr lang="ru-RU" sz="2000" dirty="0"/>
        </a:p>
      </dgm:t>
    </dgm:pt>
    <dgm:pt modelId="{5457A1B4-49B8-4C7E-BF01-963B22655703}" type="parTrans" cxnId="{2563419E-240F-45B8-AB9E-B90B5BD5588B}">
      <dgm:prSet/>
      <dgm:spPr/>
      <dgm:t>
        <a:bodyPr/>
        <a:lstStyle/>
        <a:p>
          <a:endParaRPr lang="ru-RU"/>
        </a:p>
      </dgm:t>
    </dgm:pt>
    <dgm:pt modelId="{A99C5D9D-3655-49C7-8D11-06E92666F795}" type="sibTrans" cxnId="{2563419E-240F-45B8-AB9E-B90B5BD5588B}">
      <dgm:prSet/>
      <dgm:spPr/>
      <dgm:t>
        <a:bodyPr/>
        <a:lstStyle/>
        <a:p>
          <a:endParaRPr lang="ru-RU"/>
        </a:p>
      </dgm:t>
    </dgm:pt>
    <dgm:pt modelId="{124469FE-7401-4A95-9475-ABAB11B774A1}">
      <dgm:prSet phldrT="[Текст]" custT="1"/>
      <dgm:spPr/>
      <dgm:t>
        <a:bodyPr/>
        <a:lstStyle/>
        <a:p>
          <a:r>
            <a:rPr lang="uk-UA" sz="2000" dirty="0" err="1" smtClean="0"/>
            <a:t>Післяпрофесіоналізм</a:t>
          </a:r>
          <a:r>
            <a:rPr lang="uk-UA" sz="2000" dirty="0" smtClean="0"/>
            <a:t> </a:t>
          </a:r>
          <a:endParaRPr lang="ru-RU" sz="2000" dirty="0"/>
        </a:p>
      </dgm:t>
    </dgm:pt>
    <dgm:pt modelId="{E6275C4C-5149-4F2A-A53C-A031B8BA444A}" type="parTrans" cxnId="{72783C2A-FF8A-460D-91B9-FBCFE833FBC3}">
      <dgm:prSet/>
      <dgm:spPr/>
      <dgm:t>
        <a:bodyPr/>
        <a:lstStyle/>
        <a:p>
          <a:endParaRPr lang="ru-RU"/>
        </a:p>
      </dgm:t>
    </dgm:pt>
    <dgm:pt modelId="{11A785BC-F30D-478D-AAB8-5BB1AF3DF215}" type="sibTrans" cxnId="{72783C2A-FF8A-460D-91B9-FBCFE833FBC3}">
      <dgm:prSet/>
      <dgm:spPr/>
      <dgm:t>
        <a:bodyPr/>
        <a:lstStyle/>
        <a:p>
          <a:endParaRPr lang="ru-RU"/>
        </a:p>
      </dgm:t>
    </dgm:pt>
    <dgm:pt modelId="{216A79FC-F048-4E1F-B7A3-D15BB6B8785C}" type="pres">
      <dgm:prSet presAssocID="{057CF250-D7D6-4D58-8622-4E697CDAE867}" presName="linear" presStyleCnt="0">
        <dgm:presLayoutVars>
          <dgm:dir/>
          <dgm:animLvl val="lvl"/>
          <dgm:resizeHandles val="exact"/>
        </dgm:presLayoutVars>
      </dgm:prSet>
      <dgm:spPr/>
    </dgm:pt>
    <dgm:pt modelId="{3ED56A93-B485-499A-95CA-CB61A4386348}" type="pres">
      <dgm:prSet presAssocID="{67B8420B-791C-4FC9-A204-5FDF7FEFBCF0}" presName="parentLin" presStyleCnt="0"/>
      <dgm:spPr/>
    </dgm:pt>
    <dgm:pt modelId="{1B8CBC7B-8BC3-48BB-AFB9-CF1B4922D5B1}" type="pres">
      <dgm:prSet presAssocID="{67B8420B-791C-4FC9-A204-5FDF7FEFBCF0}" presName="parentLeftMargin" presStyleLbl="node1" presStyleIdx="0" presStyleCnt="5"/>
      <dgm:spPr/>
      <dgm:t>
        <a:bodyPr/>
        <a:lstStyle/>
        <a:p>
          <a:endParaRPr lang="ru-RU"/>
        </a:p>
      </dgm:t>
    </dgm:pt>
    <dgm:pt modelId="{A418905B-F215-48FC-829F-ABF9834698E9}" type="pres">
      <dgm:prSet presAssocID="{67B8420B-791C-4FC9-A204-5FDF7FEFBCF0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3532A00-9D53-4D54-8EB0-C7B1707AED8E}" type="pres">
      <dgm:prSet presAssocID="{67B8420B-791C-4FC9-A204-5FDF7FEFBCF0}" presName="negativeSpace" presStyleCnt="0"/>
      <dgm:spPr/>
    </dgm:pt>
    <dgm:pt modelId="{184C4F69-6022-4261-BDF2-2AD53AFC719B}" type="pres">
      <dgm:prSet presAssocID="{67B8420B-791C-4FC9-A204-5FDF7FEFBCF0}" presName="childText" presStyleLbl="conFgAcc1" presStyleIdx="0" presStyleCnt="5">
        <dgm:presLayoutVars>
          <dgm:bulletEnabled val="1"/>
        </dgm:presLayoutVars>
      </dgm:prSet>
      <dgm:spPr/>
    </dgm:pt>
    <dgm:pt modelId="{820EAF5D-E4A6-42D2-B6AB-6DFDC6649C52}" type="pres">
      <dgm:prSet presAssocID="{921459FD-4484-423D-B108-40F76513D11F}" presName="spaceBetweenRectangles" presStyleCnt="0"/>
      <dgm:spPr/>
    </dgm:pt>
    <dgm:pt modelId="{44F79DFD-6DD0-4E61-A9B7-0C2BEE2A1B1B}" type="pres">
      <dgm:prSet presAssocID="{671838BE-3742-47D0-9938-83A0B33C36AA}" presName="parentLin" presStyleCnt="0"/>
      <dgm:spPr/>
    </dgm:pt>
    <dgm:pt modelId="{824314DE-5F2C-4583-8AEF-AAE9754EBC2E}" type="pres">
      <dgm:prSet presAssocID="{671838BE-3742-47D0-9938-83A0B33C36AA}" presName="parentLeftMargin" presStyleLbl="node1" presStyleIdx="0" presStyleCnt="5"/>
      <dgm:spPr/>
      <dgm:t>
        <a:bodyPr/>
        <a:lstStyle/>
        <a:p>
          <a:endParaRPr lang="ru-RU"/>
        </a:p>
      </dgm:t>
    </dgm:pt>
    <dgm:pt modelId="{6DE77E0C-E5B8-4432-A1D2-49C959E0F0AE}" type="pres">
      <dgm:prSet presAssocID="{671838BE-3742-47D0-9938-83A0B33C36AA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76687D5-74B0-47B4-AB36-BFF20F62B2EF}" type="pres">
      <dgm:prSet presAssocID="{671838BE-3742-47D0-9938-83A0B33C36AA}" presName="negativeSpace" presStyleCnt="0"/>
      <dgm:spPr/>
    </dgm:pt>
    <dgm:pt modelId="{F6E8AE23-0732-4C17-B7CB-5189928E1ACF}" type="pres">
      <dgm:prSet presAssocID="{671838BE-3742-47D0-9938-83A0B33C36AA}" presName="childText" presStyleLbl="conFgAcc1" presStyleIdx="1" presStyleCnt="5">
        <dgm:presLayoutVars>
          <dgm:bulletEnabled val="1"/>
        </dgm:presLayoutVars>
      </dgm:prSet>
      <dgm:spPr/>
    </dgm:pt>
    <dgm:pt modelId="{256235FF-AE8B-40F6-A176-777ED9BC3B52}" type="pres">
      <dgm:prSet presAssocID="{82B0CBAC-77C9-4E07-84EB-B3FAD27810B3}" presName="spaceBetweenRectangles" presStyleCnt="0"/>
      <dgm:spPr/>
    </dgm:pt>
    <dgm:pt modelId="{5547696C-1ABE-4721-A9CC-868D98F5E104}" type="pres">
      <dgm:prSet presAssocID="{E9C2C03D-65DE-47C4-90E3-634F3B4CC6C6}" presName="parentLin" presStyleCnt="0"/>
      <dgm:spPr/>
    </dgm:pt>
    <dgm:pt modelId="{996F05A4-63BE-4A2C-A39B-2810AF747C89}" type="pres">
      <dgm:prSet presAssocID="{E9C2C03D-65DE-47C4-90E3-634F3B4CC6C6}" presName="parentLeftMargin" presStyleLbl="node1" presStyleIdx="1" presStyleCnt="5"/>
      <dgm:spPr/>
      <dgm:t>
        <a:bodyPr/>
        <a:lstStyle/>
        <a:p>
          <a:endParaRPr lang="ru-RU"/>
        </a:p>
      </dgm:t>
    </dgm:pt>
    <dgm:pt modelId="{CA7B3078-9550-4D3B-818F-7F18B027365B}" type="pres">
      <dgm:prSet presAssocID="{E9C2C03D-65DE-47C4-90E3-634F3B4CC6C6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2643AD3-B85A-4771-A57B-08B10CE31230}" type="pres">
      <dgm:prSet presAssocID="{E9C2C03D-65DE-47C4-90E3-634F3B4CC6C6}" presName="negativeSpace" presStyleCnt="0"/>
      <dgm:spPr/>
    </dgm:pt>
    <dgm:pt modelId="{AE6A320C-3336-450D-A8C4-C81031D31C1D}" type="pres">
      <dgm:prSet presAssocID="{E9C2C03D-65DE-47C4-90E3-634F3B4CC6C6}" presName="childText" presStyleLbl="conFgAcc1" presStyleIdx="2" presStyleCnt="5">
        <dgm:presLayoutVars>
          <dgm:bulletEnabled val="1"/>
        </dgm:presLayoutVars>
      </dgm:prSet>
      <dgm:spPr/>
    </dgm:pt>
    <dgm:pt modelId="{47CA3622-AE6B-4FF6-AEE8-BCC09D6B02B6}" type="pres">
      <dgm:prSet presAssocID="{CC35FA31-5743-4C76-A144-F2F55AD5EDC1}" presName="spaceBetweenRectangles" presStyleCnt="0"/>
      <dgm:spPr/>
    </dgm:pt>
    <dgm:pt modelId="{F913C977-D178-49B7-88BC-0F4E4EB8F854}" type="pres">
      <dgm:prSet presAssocID="{C4D886A4-E3D8-4637-9B70-94BE28A8962B}" presName="parentLin" presStyleCnt="0"/>
      <dgm:spPr/>
    </dgm:pt>
    <dgm:pt modelId="{70F86C1C-EA46-405A-8FC8-8AFC9169B0AF}" type="pres">
      <dgm:prSet presAssocID="{C4D886A4-E3D8-4637-9B70-94BE28A8962B}" presName="parentLeftMargin" presStyleLbl="node1" presStyleIdx="2" presStyleCnt="5"/>
      <dgm:spPr/>
      <dgm:t>
        <a:bodyPr/>
        <a:lstStyle/>
        <a:p>
          <a:endParaRPr lang="ru-RU"/>
        </a:p>
      </dgm:t>
    </dgm:pt>
    <dgm:pt modelId="{BE5524AB-9B75-43DD-A7EC-4EA2EEED9409}" type="pres">
      <dgm:prSet presAssocID="{C4D886A4-E3D8-4637-9B70-94BE28A8962B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21016DB-1D40-4061-AE2D-92DEA59A8BA5}" type="pres">
      <dgm:prSet presAssocID="{C4D886A4-E3D8-4637-9B70-94BE28A8962B}" presName="negativeSpace" presStyleCnt="0"/>
      <dgm:spPr/>
    </dgm:pt>
    <dgm:pt modelId="{E5E0FE73-76AB-4E05-8BE1-806FF39D1A43}" type="pres">
      <dgm:prSet presAssocID="{C4D886A4-E3D8-4637-9B70-94BE28A8962B}" presName="childText" presStyleLbl="conFgAcc1" presStyleIdx="3" presStyleCnt="5">
        <dgm:presLayoutVars>
          <dgm:bulletEnabled val="1"/>
        </dgm:presLayoutVars>
      </dgm:prSet>
      <dgm:spPr/>
    </dgm:pt>
    <dgm:pt modelId="{6E615597-BC1A-434A-957E-B49B43FAAC00}" type="pres">
      <dgm:prSet presAssocID="{A99C5D9D-3655-49C7-8D11-06E92666F795}" presName="spaceBetweenRectangles" presStyleCnt="0"/>
      <dgm:spPr/>
    </dgm:pt>
    <dgm:pt modelId="{4DEAC4B8-0FE6-4F0E-80D6-D9AF3B3C6CCE}" type="pres">
      <dgm:prSet presAssocID="{124469FE-7401-4A95-9475-ABAB11B774A1}" presName="parentLin" presStyleCnt="0"/>
      <dgm:spPr/>
    </dgm:pt>
    <dgm:pt modelId="{9E5379C8-C117-4245-A923-233F75CE2B96}" type="pres">
      <dgm:prSet presAssocID="{124469FE-7401-4A95-9475-ABAB11B774A1}" presName="parentLeftMargin" presStyleLbl="node1" presStyleIdx="3" presStyleCnt="5"/>
      <dgm:spPr/>
      <dgm:t>
        <a:bodyPr/>
        <a:lstStyle/>
        <a:p>
          <a:endParaRPr lang="ru-RU"/>
        </a:p>
      </dgm:t>
    </dgm:pt>
    <dgm:pt modelId="{8477C06D-D286-4787-899E-F0BD8F14494E}" type="pres">
      <dgm:prSet presAssocID="{124469FE-7401-4A95-9475-ABAB11B774A1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FA7F87A-40B8-42FA-81CD-AD56D05EAAA1}" type="pres">
      <dgm:prSet presAssocID="{124469FE-7401-4A95-9475-ABAB11B774A1}" presName="negativeSpace" presStyleCnt="0"/>
      <dgm:spPr/>
    </dgm:pt>
    <dgm:pt modelId="{CB3A8037-CB6B-4BE2-BE68-A6D905C1667F}" type="pres">
      <dgm:prSet presAssocID="{124469FE-7401-4A95-9475-ABAB11B774A1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4A8C9930-D7E9-4864-9B44-9C60E275D09C}" type="presOf" srcId="{E9C2C03D-65DE-47C4-90E3-634F3B4CC6C6}" destId="{996F05A4-63BE-4A2C-A39B-2810AF747C89}" srcOrd="0" destOrd="0" presId="urn:microsoft.com/office/officeart/2005/8/layout/list1"/>
    <dgm:cxn modelId="{0092211C-C1A6-4FDF-90CA-CA254D55EF59}" srcId="{057CF250-D7D6-4D58-8622-4E697CDAE867}" destId="{E9C2C03D-65DE-47C4-90E3-634F3B4CC6C6}" srcOrd="2" destOrd="0" parTransId="{05182355-675A-42D7-AF0F-FD420839CEF3}" sibTransId="{CC35FA31-5743-4C76-A144-F2F55AD5EDC1}"/>
    <dgm:cxn modelId="{81F32936-16F2-49D1-A3DD-CACEAD84D44C}" type="presOf" srcId="{67B8420B-791C-4FC9-A204-5FDF7FEFBCF0}" destId="{1B8CBC7B-8BC3-48BB-AFB9-CF1B4922D5B1}" srcOrd="0" destOrd="0" presId="urn:microsoft.com/office/officeart/2005/8/layout/list1"/>
    <dgm:cxn modelId="{6F20AC72-A78F-4A93-BBC7-2BCBE0248E19}" type="presOf" srcId="{671838BE-3742-47D0-9938-83A0B33C36AA}" destId="{824314DE-5F2C-4583-8AEF-AAE9754EBC2E}" srcOrd="0" destOrd="0" presId="urn:microsoft.com/office/officeart/2005/8/layout/list1"/>
    <dgm:cxn modelId="{E60894F6-A0BA-4A47-9E5C-583D1E2B66FE}" type="presOf" srcId="{C4D886A4-E3D8-4637-9B70-94BE28A8962B}" destId="{BE5524AB-9B75-43DD-A7EC-4EA2EEED9409}" srcOrd="1" destOrd="0" presId="urn:microsoft.com/office/officeart/2005/8/layout/list1"/>
    <dgm:cxn modelId="{4DF70B8D-CE09-43B9-95CD-5901E9B47EF9}" srcId="{057CF250-D7D6-4D58-8622-4E697CDAE867}" destId="{67B8420B-791C-4FC9-A204-5FDF7FEFBCF0}" srcOrd="0" destOrd="0" parTransId="{9642571F-5FC5-4EB9-BF24-D489DBF80194}" sibTransId="{921459FD-4484-423D-B108-40F76513D11F}"/>
    <dgm:cxn modelId="{FA120576-7F2D-4BA0-AC40-53BC8D22536A}" type="presOf" srcId="{E9C2C03D-65DE-47C4-90E3-634F3B4CC6C6}" destId="{CA7B3078-9550-4D3B-818F-7F18B027365B}" srcOrd="1" destOrd="0" presId="urn:microsoft.com/office/officeart/2005/8/layout/list1"/>
    <dgm:cxn modelId="{E64B76AD-CEEC-4A5B-8117-490771D4B81D}" type="presOf" srcId="{057CF250-D7D6-4D58-8622-4E697CDAE867}" destId="{216A79FC-F048-4E1F-B7A3-D15BB6B8785C}" srcOrd="0" destOrd="0" presId="urn:microsoft.com/office/officeart/2005/8/layout/list1"/>
    <dgm:cxn modelId="{2563419E-240F-45B8-AB9E-B90B5BD5588B}" srcId="{057CF250-D7D6-4D58-8622-4E697CDAE867}" destId="{C4D886A4-E3D8-4637-9B70-94BE28A8962B}" srcOrd="3" destOrd="0" parTransId="{5457A1B4-49B8-4C7E-BF01-963B22655703}" sibTransId="{A99C5D9D-3655-49C7-8D11-06E92666F795}"/>
    <dgm:cxn modelId="{49E8DF90-1058-4D17-A6DE-FBAA2DAA9D75}" type="presOf" srcId="{C4D886A4-E3D8-4637-9B70-94BE28A8962B}" destId="{70F86C1C-EA46-405A-8FC8-8AFC9169B0AF}" srcOrd="0" destOrd="0" presId="urn:microsoft.com/office/officeart/2005/8/layout/list1"/>
    <dgm:cxn modelId="{88B6C018-95F8-4B78-88CD-F8E622273337}" srcId="{057CF250-D7D6-4D58-8622-4E697CDAE867}" destId="{671838BE-3742-47D0-9938-83A0B33C36AA}" srcOrd="1" destOrd="0" parTransId="{F5B44F13-D7AD-40E2-A656-C4ABAED1962F}" sibTransId="{82B0CBAC-77C9-4E07-84EB-B3FAD27810B3}"/>
    <dgm:cxn modelId="{DF520F05-7A38-4C1E-ADA4-2AD3346F6EC6}" type="presOf" srcId="{124469FE-7401-4A95-9475-ABAB11B774A1}" destId="{8477C06D-D286-4787-899E-F0BD8F14494E}" srcOrd="1" destOrd="0" presId="urn:microsoft.com/office/officeart/2005/8/layout/list1"/>
    <dgm:cxn modelId="{71A9AE7C-2846-4AD0-BCF9-877A3A713405}" type="presOf" srcId="{124469FE-7401-4A95-9475-ABAB11B774A1}" destId="{9E5379C8-C117-4245-A923-233F75CE2B96}" srcOrd="0" destOrd="0" presId="urn:microsoft.com/office/officeart/2005/8/layout/list1"/>
    <dgm:cxn modelId="{B1BD05ED-94B2-4EAC-B038-F1B83946C286}" type="presOf" srcId="{671838BE-3742-47D0-9938-83A0B33C36AA}" destId="{6DE77E0C-E5B8-4432-A1D2-49C959E0F0AE}" srcOrd="1" destOrd="0" presId="urn:microsoft.com/office/officeart/2005/8/layout/list1"/>
    <dgm:cxn modelId="{536D39F7-AE2F-4874-B10E-FA96BC40AF96}" type="presOf" srcId="{67B8420B-791C-4FC9-A204-5FDF7FEFBCF0}" destId="{A418905B-F215-48FC-829F-ABF9834698E9}" srcOrd="1" destOrd="0" presId="urn:microsoft.com/office/officeart/2005/8/layout/list1"/>
    <dgm:cxn modelId="{72783C2A-FF8A-460D-91B9-FBCFE833FBC3}" srcId="{057CF250-D7D6-4D58-8622-4E697CDAE867}" destId="{124469FE-7401-4A95-9475-ABAB11B774A1}" srcOrd="4" destOrd="0" parTransId="{E6275C4C-5149-4F2A-A53C-A031B8BA444A}" sibTransId="{11A785BC-F30D-478D-AAB8-5BB1AF3DF215}"/>
    <dgm:cxn modelId="{0173B2F4-3DF1-4013-BAB5-171C9AC2192C}" type="presParOf" srcId="{216A79FC-F048-4E1F-B7A3-D15BB6B8785C}" destId="{3ED56A93-B485-499A-95CA-CB61A4386348}" srcOrd="0" destOrd="0" presId="urn:microsoft.com/office/officeart/2005/8/layout/list1"/>
    <dgm:cxn modelId="{A876AB87-14C7-49C7-96A8-C31F4D284608}" type="presParOf" srcId="{3ED56A93-B485-499A-95CA-CB61A4386348}" destId="{1B8CBC7B-8BC3-48BB-AFB9-CF1B4922D5B1}" srcOrd="0" destOrd="0" presId="urn:microsoft.com/office/officeart/2005/8/layout/list1"/>
    <dgm:cxn modelId="{534CFB44-E275-4C4A-9D96-7E469214EBDC}" type="presParOf" srcId="{3ED56A93-B485-499A-95CA-CB61A4386348}" destId="{A418905B-F215-48FC-829F-ABF9834698E9}" srcOrd="1" destOrd="0" presId="urn:microsoft.com/office/officeart/2005/8/layout/list1"/>
    <dgm:cxn modelId="{3662BB3E-1468-4B9D-AC08-AD16BC56C4CE}" type="presParOf" srcId="{216A79FC-F048-4E1F-B7A3-D15BB6B8785C}" destId="{73532A00-9D53-4D54-8EB0-C7B1707AED8E}" srcOrd="1" destOrd="0" presId="urn:microsoft.com/office/officeart/2005/8/layout/list1"/>
    <dgm:cxn modelId="{BB56175A-BA3B-4EDA-BFC1-E7627DF8CB21}" type="presParOf" srcId="{216A79FC-F048-4E1F-B7A3-D15BB6B8785C}" destId="{184C4F69-6022-4261-BDF2-2AD53AFC719B}" srcOrd="2" destOrd="0" presId="urn:microsoft.com/office/officeart/2005/8/layout/list1"/>
    <dgm:cxn modelId="{188ECCB2-C587-49FD-B722-0E92E9B2B229}" type="presParOf" srcId="{216A79FC-F048-4E1F-B7A3-D15BB6B8785C}" destId="{820EAF5D-E4A6-42D2-B6AB-6DFDC6649C52}" srcOrd="3" destOrd="0" presId="urn:microsoft.com/office/officeart/2005/8/layout/list1"/>
    <dgm:cxn modelId="{3D29B17C-944C-434E-A74B-5A11B50259F1}" type="presParOf" srcId="{216A79FC-F048-4E1F-B7A3-D15BB6B8785C}" destId="{44F79DFD-6DD0-4E61-A9B7-0C2BEE2A1B1B}" srcOrd="4" destOrd="0" presId="urn:microsoft.com/office/officeart/2005/8/layout/list1"/>
    <dgm:cxn modelId="{F6E372DA-A89B-431A-B5A4-2DFB3AF0B6D6}" type="presParOf" srcId="{44F79DFD-6DD0-4E61-A9B7-0C2BEE2A1B1B}" destId="{824314DE-5F2C-4583-8AEF-AAE9754EBC2E}" srcOrd="0" destOrd="0" presId="urn:microsoft.com/office/officeart/2005/8/layout/list1"/>
    <dgm:cxn modelId="{61729FF9-85BA-4B84-AF76-AD15A9783DBF}" type="presParOf" srcId="{44F79DFD-6DD0-4E61-A9B7-0C2BEE2A1B1B}" destId="{6DE77E0C-E5B8-4432-A1D2-49C959E0F0AE}" srcOrd="1" destOrd="0" presId="urn:microsoft.com/office/officeart/2005/8/layout/list1"/>
    <dgm:cxn modelId="{465A3339-D1C6-438A-A6E5-41685268FC1E}" type="presParOf" srcId="{216A79FC-F048-4E1F-B7A3-D15BB6B8785C}" destId="{D76687D5-74B0-47B4-AB36-BFF20F62B2EF}" srcOrd="5" destOrd="0" presId="urn:microsoft.com/office/officeart/2005/8/layout/list1"/>
    <dgm:cxn modelId="{135FB9DC-A65B-4B87-9075-5A1D29D24B69}" type="presParOf" srcId="{216A79FC-F048-4E1F-B7A3-D15BB6B8785C}" destId="{F6E8AE23-0732-4C17-B7CB-5189928E1ACF}" srcOrd="6" destOrd="0" presId="urn:microsoft.com/office/officeart/2005/8/layout/list1"/>
    <dgm:cxn modelId="{F15B1E1F-59D5-4157-B5C7-C5EBB0B624D1}" type="presParOf" srcId="{216A79FC-F048-4E1F-B7A3-D15BB6B8785C}" destId="{256235FF-AE8B-40F6-A176-777ED9BC3B52}" srcOrd="7" destOrd="0" presId="urn:microsoft.com/office/officeart/2005/8/layout/list1"/>
    <dgm:cxn modelId="{27A17DC2-512E-4AE5-8958-E9FC20FB56BB}" type="presParOf" srcId="{216A79FC-F048-4E1F-B7A3-D15BB6B8785C}" destId="{5547696C-1ABE-4721-A9CC-868D98F5E104}" srcOrd="8" destOrd="0" presId="urn:microsoft.com/office/officeart/2005/8/layout/list1"/>
    <dgm:cxn modelId="{260C5695-706C-4C4A-89DA-08533A32849F}" type="presParOf" srcId="{5547696C-1ABE-4721-A9CC-868D98F5E104}" destId="{996F05A4-63BE-4A2C-A39B-2810AF747C89}" srcOrd="0" destOrd="0" presId="urn:microsoft.com/office/officeart/2005/8/layout/list1"/>
    <dgm:cxn modelId="{3DF4DDE9-36B1-4E86-9AE2-E2172E39262E}" type="presParOf" srcId="{5547696C-1ABE-4721-A9CC-868D98F5E104}" destId="{CA7B3078-9550-4D3B-818F-7F18B027365B}" srcOrd="1" destOrd="0" presId="urn:microsoft.com/office/officeart/2005/8/layout/list1"/>
    <dgm:cxn modelId="{4B6851A1-A497-4FEF-98B0-DE27BC359F02}" type="presParOf" srcId="{216A79FC-F048-4E1F-B7A3-D15BB6B8785C}" destId="{82643AD3-B85A-4771-A57B-08B10CE31230}" srcOrd="9" destOrd="0" presId="urn:microsoft.com/office/officeart/2005/8/layout/list1"/>
    <dgm:cxn modelId="{0D007902-851D-49F3-A4B5-276643053910}" type="presParOf" srcId="{216A79FC-F048-4E1F-B7A3-D15BB6B8785C}" destId="{AE6A320C-3336-450D-A8C4-C81031D31C1D}" srcOrd="10" destOrd="0" presId="urn:microsoft.com/office/officeart/2005/8/layout/list1"/>
    <dgm:cxn modelId="{358F573A-2CF6-45DE-AD14-57301A683CAC}" type="presParOf" srcId="{216A79FC-F048-4E1F-B7A3-D15BB6B8785C}" destId="{47CA3622-AE6B-4FF6-AEE8-BCC09D6B02B6}" srcOrd="11" destOrd="0" presId="urn:microsoft.com/office/officeart/2005/8/layout/list1"/>
    <dgm:cxn modelId="{4B795955-1345-4ABC-9F00-9C190EB871B3}" type="presParOf" srcId="{216A79FC-F048-4E1F-B7A3-D15BB6B8785C}" destId="{F913C977-D178-49B7-88BC-0F4E4EB8F854}" srcOrd="12" destOrd="0" presId="urn:microsoft.com/office/officeart/2005/8/layout/list1"/>
    <dgm:cxn modelId="{13E83E54-4457-40B7-812E-EC91690E4BC0}" type="presParOf" srcId="{F913C977-D178-49B7-88BC-0F4E4EB8F854}" destId="{70F86C1C-EA46-405A-8FC8-8AFC9169B0AF}" srcOrd="0" destOrd="0" presId="urn:microsoft.com/office/officeart/2005/8/layout/list1"/>
    <dgm:cxn modelId="{31EFFEA7-A61C-4BD0-9118-0F57BC423156}" type="presParOf" srcId="{F913C977-D178-49B7-88BC-0F4E4EB8F854}" destId="{BE5524AB-9B75-43DD-A7EC-4EA2EEED9409}" srcOrd="1" destOrd="0" presId="urn:microsoft.com/office/officeart/2005/8/layout/list1"/>
    <dgm:cxn modelId="{1CBD60A7-CDA7-494F-A5A5-B96CF3CEC793}" type="presParOf" srcId="{216A79FC-F048-4E1F-B7A3-D15BB6B8785C}" destId="{621016DB-1D40-4061-AE2D-92DEA59A8BA5}" srcOrd="13" destOrd="0" presId="urn:microsoft.com/office/officeart/2005/8/layout/list1"/>
    <dgm:cxn modelId="{C19F59C0-08A2-4B5A-BF9D-214141B0F325}" type="presParOf" srcId="{216A79FC-F048-4E1F-B7A3-D15BB6B8785C}" destId="{E5E0FE73-76AB-4E05-8BE1-806FF39D1A43}" srcOrd="14" destOrd="0" presId="urn:microsoft.com/office/officeart/2005/8/layout/list1"/>
    <dgm:cxn modelId="{D22597B4-C7E0-41E2-8FB3-2611A12E3501}" type="presParOf" srcId="{216A79FC-F048-4E1F-B7A3-D15BB6B8785C}" destId="{6E615597-BC1A-434A-957E-B49B43FAAC00}" srcOrd="15" destOrd="0" presId="urn:microsoft.com/office/officeart/2005/8/layout/list1"/>
    <dgm:cxn modelId="{6DC632D3-0E7A-42F2-A85C-A43B4899835C}" type="presParOf" srcId="{216A79FC-F048-4E1F-B7A3-D15BB6B8785C}" destId="{4DEAC4B8-0FE6-4F0E-80D6-D9AF3B3C6CCE}" srcOrd="16" destOrd="0" presId="urn:microsoft.com/office/officeart/2005/8/layout/list1"/>
    <dgm:cxn modelId="{680B2D97-9603-452A-B4F2-672C6DBE6259}" type="presParOf" srcId="{4DEAC4B8-0FE6-4F0E-80D6-D9AF3B3C6CCE}" destId="{9E5379C8-C117-4245-A923-233F75CE2B96}" srcOrd="0" destOrd="0" presId="urn:microsoft.com/office/officeart/2005/8/layout/list1"/>
    <dgm:cxn modelId="{68C1F9FE-9568-4917-99AD-DF296B697313}" type="presParOf" srcId="{4DEAC4B8-0FE6-4F0E-80D6-D9AF3B3C6CCE}" destId="{8477C06D-D286-4787-899E-F0BD8F14494E}" srcOrd="1" destOrd="0" presId="urn:microsoft.com/office/officeart/2005/8/layout/list1"/>
    <dgm:cxn modelId="{2DDB4B2D-C298-496D-AD41-0D951651BCBB}" type="presParOf" srcId="{216A79FC-F048-4E1F-B7A3-D15BB6B8785C}" destId="{0FA7F87A-40B8-42FA-81CD-AD56D05EAAA1}" srcOrd="17" destOrd="0" presId="urn:microsoft.com/office/officeart/2005/8/layout/list1"/>
    <dgm:cxn modelId="{1E8D581F-ED7C-4343-842B-DC3ECB97A509}" type="presParOf" srcId="{216A79FC-F048-4E1F-B7A3-D15BB6B8785C}" destId="{CB3A8037-CB6B-4BE2-BE68-A6D905C1667F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0DBCD7FE-4907-4087-AF50-B28F4C0D1DA5}" type="doc">
      <dgm:prSet loTypeId="urn:microsoft.com/office/officeart/2005/8/layout/vList5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358A574-4C9A-47DD-B23A-BCBC34CC2B4D}">
      <dgm:prSet phldrT="[Текст]" custT="1"/>
      <dgm:spPr/>
      <dgm:t>
        <a:bodyPr/>
        <a:lstStyle/>
        <a:p>
          <a:r>
            <a:rPr lang="uk-UA" sz="2000" b="1" dirty="0" smtClean="0"/>
            <a:t>Етап зростання </a:t>
          </a:r>
          <a:endParaRPr lang="ru-RU" sz="2000" b="1" dirty="0"/>
        </a:p>
      </dgm:t>
    </dgm:pt>
    <dgm:pt modelId="{1C9452D6-BC81-4B04-ABC2-DE45DF5C98F6}" type="parTrans" cxnId="{A4471EAC-73DA-46E2-A60D-2103983D3C9C}">
      <dgm:prSet/>
      <dgm:spPr/>
      <dgm:t>
        <a:bodyPr/>
        <a:lstStyle/>
        <a:p>
          <a:endParaRPr lang="ru-RU"/>
        </a:p>
      </dgm:t>
    </dgm:pt>
    <dgm:pt modelId="{3F4795F8-A2E4-4E38-9DC8-B45E62E60A22}" type="sibTrans" cxnId="{A4471EAC-73DA-46E2-A60D-2103983D3C9C}">
      <dgm:prSet/>
      <dgm:spPr/>
      <dgm:t>
        <a:bodyPr/>
        <a:lstStyle/>
        <a:p>
          <a:endParaRPr lang="ru-RU"/>
        </a:p>
      </dgm:t>
    </dgm:pt>
    <dgm:pt modelId="{73BE3976-852E-4903-AAB3-322E38E992D8}">
      <dgm:prSet phldrT="[Текст]" custT="1"/>
      <dgm:spPr/>
      <dgm:t>
        <a:bodyPr/>
        <a:lstStyle/>
        <a:p>
          <a:pPr algn="ctr"/>
          <a:r>
            <a:rPr lang="uk-UA" sz="1800" dirty="0" smtClean="0"/>
            <a:t>від народження до 14 років </a:t>
          </a:r>
          <a:endParaRPr lang="ru-RU" sz="1800" dirty="0"/>
        </a:p>
      </dgm:t>
    </dgm:pt>
    <dgm:pt modelId="{6F3D9370-A84E-4247-93E7-78BC34DEC558}" type="parTrans" cxnId="{1C912461-DB00-4623-9E97-2DA8D9904D13}">
      <dgm:prSet/>
      <dgm:spPr/>
      <dgm:t>
        <a:bodyPr/>
        <a:lstStyle/>
        <a:p>
          <a:endParaRPr lang="ru-RU"/>
        </a:p>
      </dgm:t>
    </dgm:pt>
    <dgm:pt modelId="{9755CF41-7936-42B9-A666-3D8488482103}" type="sibTrans" cxnId="{1C912461-DB00-4623-9E97-2DA8D9904D13}">
      <dgm:prSet/>
      <dgm:spPr/>
      <dgm:t>
        <a:bodyPr/>
        <a:lstStyle/>
        <a:p>
          <a:endParaRPr lang="ru-RU"/>
        </a:p>
      </dgm:t>
    </dgm:pt>
    <dgm:pt modelId="{B43652B3-07E8-4CA6-ACC2-18129A078B63}">
      <dgm:prSet phldrT="[Текст]" custT="1"/>
      <dgm:spPr/>
      <dgm:t>
        <a:bodyPr/>
        <a:lstStyle/>
        <a:p>
          <a:r>
            <a:rPr lang="uk-UA" sz="2000" b="1" dirty="0" smtClean="0"/>
            <a:t>Етап дослідження </a:t>
          </a:r>
          <a:endParaRPr lang="ru-RU" sz="2000" b="1" dirty="0"/>
        </a:p>
      </dgm:t>
    </dgm:pt>
    <dgm:pt modelId="{9BFACB6F-9DB4-4CCD-88AA-4B8557A75E8E}" type="parTrans" cxnId="{0C432F7D-4684-42CC-9FC7-2290AE7BB342}">
      <dgm:prSet/>
      <dgm:spPr/>
      <dgm:t>
        <a:bodyPr/>
        <a:lstStyle/>
        <a:p>
          <a:endParaRPr lang="ru-RU"/>
        </a:p>
      </dgm:t>
    </dgm:pt>
    <dgm:pt modelId="{9B5C1A6B-ADDD-486B-B888-8D194A4612E2}" type="sibTrans" cxnId="{0C432F7D-4684-42CC-9FC7-2290AE7BB342}">
      <dgm:prSet/>
      <dgm:spPr/>
      <dgm:t>
        <a:bodyPr/>
        <a:lstStyle/>
        <a:p>
          <a:endParaRPr lang="ru-RU"/>
        </a:p>
      </dgm:t>
    </dgm:pt>
    <dgm:pt modelId="{54FB575B-6A4C-4A5F-BD1E-7263A8ED16BE}">
      <dgm:prSet phldrT="[Текст]" custT="1"/>
      <dgm:spPr/>
      <dgm:t>
        <a:bodyPr/>
        <a:lstStyle/>
        <a:p>
          <a:pPr algn="ctr"/>
          <a:r>
            <a:rPr lang="uk-UA" sz="1800" dirty="0" smtClean="0"/>
            <a:t>від 15 до 24 років</a:t>
          </a:r>
          <a:endParaRPr lang="ru-RU" sz="1800" dirty="0"/>
        </a:p>
      </dgm:t>
    </dgm:pt>
    <dgm:pt modelId="{8E16A6A4-E129-43A0-BCF1-99E394DBBFA6}" type="parTrans" cxnId="{E33FD3F6-5019-499F-92A5-8B54248E3D49}">
      <dgm:prSet/>
      <dgm:spPr/>
      <dgm:t>
        <a:bodyPr/>
        <a:lstStyle/>
        <a:p>
          <a:endParaRPr lang="ru-RU"/>
        </a:p>
      </dgm:t>
    </dgm:pt>
    <dgm:pt modelId="{747CEF2B-652B-4A3E-AAC7-1D1959A340CE}" type="sibTrans" cxnId="{E33FD3F6-5019-499F-92A5-8B54248E3D49}">
      <dgm:prSet/>
      <dgm:spPr/>
      <dgm:t>
        <a:bodyPr/>
        <a:lstStyle/>
        <a:p>
          <a:endParaRPr lang="ru-RU"/>
        </a:p>
      </dgm:t>
    </dgm:pt>
    <dgm:pt modelId="{523C5B6A-F7FE-40F5-9B02-4D51A6BD7A82}">
      <dgm:prSet phldrT="[Текст]" custT="1"/>
      <dgm:spPr/>
      <dgm:t>
        <a:bodyPr/>
        <a:lstStyle/>
        <a:p>
          <a:r>
            <a:rPr lang="uk-UA" sz="2000" b="1" dirty="0" smtClean="0"/>
            <a:t>Етап зміцнення кар’єри  </a:t>
          </a:r>
          <a:endParaRPr lang="ru-RU" sz="2000" b="1" dirty="0"/>
        </a:p>
      </dgm:t>
    </dgm:pt>
    <dgm:pt modelId="{98433D36-854E-478D-9866-C09EA1FAEFD9}" type="parTrans" cxnId="{EB057A86-9331-4C8C-B0BD-1F61E77CA24E}">
      <dgm:prSet/>
      <dgm:spPr/>
      <dgm:t>
        <a:bodyPr/>
        <a:lstStyle/>
        <a:p>
          <a:endParaRPr lang="ru-RU"/>
        </a:p>
      </dgm:t>
    </dgm:pt>
    <dgm:pt modelId="{41915E77-CCA2-4A40-9BA8-D07B165BEDDC}" type="sibTrans" cxnId="{EB057A86-9331-4C8C-B0BD-1F61E77CA24E}">
      <dgm:prSet/>
      <dgm:spPr/>
      <dgm:t>
        <a:bodyPr/>
        <a:lstStyle/>
        <a:p>
          <a:endParaRPr lang="ru-RU"/>
        </a:p>
      </dgm:t>
    </dgm:pt>
    <dgm:pt modelId="{5C6E1BDA-DA59-40C9-B48B-8E1A5FB8B83B}">
      <dgm:prSet phldrT="[Текст]" custT="1"/>
      <dgm:spPr/>
      <dgm:t>
        <a:bodyPr/>
        <a:lstStyle/>
        <a:p>
          <a:pPr algn="ctr"/>
          <a:r>
            <a:rPr lang="uk-UA" sz="1800" dirty="0" smtClean="0"/>
            <a:t>від 25 до 44 років</a:t>
          </a:r>
          <a:endParaRPr lang="ru-RU" sz="1800" dirty="0"/>
        </a:p>
      </dgm:t>
    </dgm:pt>
    <dgm:pt modelId="{3E770F3C-F6C4-4177-8B43-2DACAAEBF58F}" type="parTrans" cxnId="{9DB3C5B0-BA51-495C-A62E-8EC5830F27D0}">
      <dgm:prSet/>
      <dgm:spPr/>
      <dgm:t>
        <a:bodyPr/>
        <a:lstStyle/>
        <a:p>
          <a:endParaRPr lang="ru-RU"/>
        </a:p>
      </dgm:t>
    </dgm:pt>
    <dgm:pt modelId="{651B649E-5386-4615-810D-4BDA8FED105A}" type="sibTrans" cxnId="{9DB3C5B0-BA51-495C-A62E-8EC5830F27D0}">
      <dgm:prSet/>
      <dgm:spPr/>
      <dgm:t>
        <a:bodyPr/>
        <a:lstStyle/>
        <a:p>
          <a:endParaRPr lang="ru-RU"/>
        </a:p>
      </dgm:t>
    </dgm:pt>
    <dgm:pt modelId="{E723BD58-D480-4954-84C5-39F05776FF34}">
      <dgm:prSet phldrT="[Текст]" custT="1"/>
      <dgm:spPr/>
      <dgm:t>
        <a:bodyPr/>
        <a:lstStyle/>
        <a:p>
          <a:r>
            <a:rPr lang="uk-UA" sz="2000" b="1" dirty="0" smtClean="0"/>
            <a:t>Етап збереження досягнутого </a:t>
          </a:r>
          <a:endParaRPr lang="ru-RU" sz="2000" b="1" dirty="0"/>
        </a:p>
      </dgm:t>
    </dgm:pt>
    <dgm:pt modelId="{AF9079F1-11C8-485A-AB85-1ECB8C883C32}" type="parTrans" cxnId="{4C854A0D-112F-4369-9885-7411398032EB}">
      <dgm:prSet/>
      <dgm:spPr/>
      <dgm:t>
        <a:bodyPr/>
        <a:lstStyle/>
        <a:p>
          <a:endParaRPr lang="ru-RU"/>
        </a:p>
      </dgm:t>
    </dgm:pt>
    <dgm:pt modelId="{7A502958-6F8C-4B66-A44A-C8F3F611384D}" type="sibTrans" cxnId="{4C854A0D-112F-4369-9885-7411398032EB}">
      <dgm:prSet/>
      <dgm:spPr/>
      <dgm:t>
        <a:bodyPr/>
        <a:lstStyle/>
        <a:p>
          <a:endParaRPr lang="ru-RU"/>
        </a:p>
      </dgm:t>
    </dgm:pt>
    <dgm:pt modelId="{728C524D-B542-4050-9F56-94B7982887D0}">
      <dgm:prSet phldrT="[Текст]" custT="1"/>
      <dgm:spPr/>
      <dgm:t>
        <a:bodyPr/>
        <a:lstStyle/>
        <a:p>
          <a:pPr algn="ctr"/>
          <a:r>
            <a:rPr lang="uk-UA" sz="1800" dirty="0" smtClean="0"/>
            <a:t>від 45 до 64 років</a:t>
          </a:r>
          <a:endParaRPr lang="ru-RU" sz="1800" dirty="0"/>
        </a:p>
      </dgm:t>
    </dgm:pt>
    <dgm:pt modelId="{F8AADF3E-97AF-4DFF-BF9E-268770E36065}" type="parTrans" cxnId="{E79B517D-D749-475D-8840-A645742D55D6}">
      <dgm:prSet/>
      <dgm:spPr/>
      <dgm:t>
        <a:bodyPr/>
        <a:lstStyle/>
        <a:p>
          <a:endParaRPr lang="ru-RU"/>
        </a:p>
      </dgm:t>
    </dgm:pt>
    <dgm:pt modelId="{C926B47D-4FF7-4D3F-864D-67C47587FF4D}" type="sibTrans" cxnId="{E79B517D-D749-475D-8840-A645742D55D6}">
      <dgm:prSet/>
      <dgm:spPr/>
      <dgm:t>
        <a:bodyPr/>
        <a:lstStyle/>
        <a:p>
          <a:endParaRPr lang="ru-RU"/>
        </a:p>
      </dgm:t>
    </dgm:pt>
    <dgm:pt modelId="{F7C5CD30-07ED-44BC-94B0-D4DC64E00529}">
      <dgm:prSet phldrT="[Текст]" custT="1"/>
      <dgm:spPr/>
      <dgm:t>
        <a:bodyPr/>
        <a:lstStyle/>
        <a:p>
          <a:r>
            <a:rPr lang="uk-UA" sz="2000" b="1" dirty="0" smtClean="0"/>
            <a:t>Етап професійного спаду</a:t>
          </a:r>
          <a:endParaRPr lang="ru-RU" sz="2000" b="1" dirty="0"/>
        </a:p>
      </dgm:t>
    </dgm:pt>
    <dgm:pt modelId="{15CF1306-16B7-4454-A290-DA96C4746A95}" type="parTrans" cxnId="{1066CAE9-61B8-4188-9A58-D8D28150F8FA}">
      <dgm:prSet/>
      <dgm:spPr/>
      <dgm:t>
        <a:bodyPr/>
        <a:lstStyle/>
        <a:p>
          <a:endParaRPr lang="ru-RU"/>
        </a:p>
      </dgm:t>
    </dgm:pt>
    <dgm:pt modelId="{54270256-BB90-4104-81E3-E482D949A0D7}" type="sibTrans" cxnId="{1066CAE9-61B8-4188-9A58-D8D28150F8FA}">
      <dgm:prSet/>
      <dgm:spPr/>
      <dgm:t>
        <a:bodyPr/>
        <a:lstStyle/>
        <a:p>
          <a:endParaRPr lang="ru-RU"/>
        </a:p>
      </dgm:t>
    </dgm:pt>
    <dgm:pt modelId="{63EA230B-1C98-4A66-B681-E19D71ECCF49}">
      <dgm:prSet phldrT="[Текст]" custT="1"/>
      <dgm:spPr/>
      <dgm:t>
        <a:bodyPr/>
        <a:lstStyle/>
        <a:p>
          <a:pPr algn="ctr"/>
          <a:r>
            <a:rPr lang="uk-UA" sz="1800" dirty="0" smtClean="0"/>
            <a:t>після 65 років</a:t>
          </a:r>
          <a:endParaRPr lang="ru-RU" sz="1800" dirty="0"/>
        </a:p>
      </dgm:t>
    </dgm:pt>
    <dgm:pt modelId="{DCD25F73-3781-4993-B9DC-0666641B73CD}" type="parTrans" cxnId="{59BAA5EA-A780-41AC-953D-386750EF609E}">
      <dgm:prSet/>
      <dgm:spPr/>
      <dgm:t>
        <a:bodyPr/>
        <a:lstStyle/>
        <a:p>
          <a:endParaRPr lang="ru-RU"/>
        </a:p>
      </dgm:t>
    </dgm:pt>
    <dgm:pt modelId="{C6F1F903-0F1A-4364-93F4-32F6CB9BC6E6}" type="sibTrans" cxnId="{59BAA5EA-A780-41AC-953D-386750EF609E}">
      <dgm:prSet/>
      <dgm:spPr/>
      <dgm:t>
        <a:bodyPr/>
        <a:lstStyle/>
        <a:p>
          <a:endParaRPr lang="ru-RU"/>
        </a:p>
      </dgm:t>
    </dgm:pt>
    <dgm:pt modelId="{3D380193-B347-4E4B-B6A7-A010030BF3C3}" type="pres">
      <dgm:prSet presAssocID="{0DBCD7FE-4907-4087-AF50-B28F4C0D1DA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DDAB3EC-D5BF-4725-B9D4-D9B55F3EA24B}" type="pres">
      <dgm:prSet presAssocID="{5358A574-4C9A-47DD-B23A-BCBC34CC2B4D}" presName="linNode" presStyleCnt="0"/>
      <dgm:spPr/>
    </dgm:pt>
    <dgm:pt modelId="{D304E69A-9698-40A0-B4D3-1E405D55BA92}" type="pres">
      <dgm:prSet presAssocID="{5358A574-4C9A-47DD-B23A-BCBC34CC2B4D}" presName="parentText" presStyleLbl="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59FF691-662D-4340-8F50-813B17A35EC0}" type="pres">
      <dgm:prSet presAssocID="{5358A574-4C9A-47DD-B23A-BCBC34CC2B4D}" presName="descendantText" presStyleLbl="alignAccFollowNode1" presStyleIdx="0" presStyleCnt="5" custScaleX="6476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0A32AAF-05CD-42AD-A171-547BEAA86084}" type="pres">
      <dgm:prSet presAssocID="{3F4795F8-A2E4-4E38-9DC8-B45E62E60A22}" presName="sp" presStyleCnt="0"/>
      <dgm:spPr/>
    </dgm:pt>
    <dgm:pt modelId="{DE88557F-CF31-4E69-8E17-C13081C68D50}" type="pres">
      <dgm:prSet presAssocID="{B43652B3-07E8-4CA6-ACC2-18129A078B63}" presName="linNode" presStyleCnt="0"/>
      <dgm:spPr/>
    </dgm:pt>
    <dgm:pt modelId="{FFDE507F-8F6C-42F3-8E38-0FCE084585FD}" type="pres">
      <dgm:prSet presAssocID="{B43652B3-07E8-4CA6-ACC2-18129A078B63}" presName="parentText" presStyleLbl="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CAF53C9-B71D-4938-AC58-D352D1AD7C75}" type="pres">
      <dgm:prSet presAssocID="{B43652B3-07E8-4CA6-ACC2-18129A078B63}" presName="descendantText" presStyleLbl="alignAccFollowNode1" presStyleIdx="1" presStyleCnt="5" custScaleX="6476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F89058E-8115-47D2-9708-E689C3E6F2DD}" type="pres">
      <dgm:prSet presAssocID="{9B5C1A6B-ADDD-486B-B888-8D194A4612E2}" presName="sp" presStyleCnt="0"/>
      <dgm:spPr/>
    </dgm:pt>
    <dgm:pt modelId="{767EEDDC-C57C-4355-8C52-2EEC2F8AE75F}" type="pres">
      <dgm:prSet presAssocID="{523C5B6A-F7FE-40F5-9B02-4D51A6BD7A82}" presName="linNode" presStyleCnt="0"/>
      <dgm:spPr/>
    </dgm:pt>
    <dgm:pt modelId="{8EC833CB-56A0-435B-AE33-0D65A7C93945}" type="pres">
      <dgm:prSet presAssocID="{523C5B6A-F7FE-40F5-9B02-4D51A6BD7A82}" presName="parentText" presStyleLbl="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BEBA15C-7F6F-4C68-B0CB-F8A20D99624D}" type="pres">
      <dgm:prSet presAssocID="{523C5B6A-F7FE-40F5-9B02-4D51A6BD7A82}" presName="descendantText" presStyleLbl="alignAccFollowNode1" presStyleIdx="2" presStyleCnt="5" custScaleX="6476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17A5F76-7860-45DB-801A-87D59C472C42}" type="pres">
      <dgm:prSet presAssocID="{41915E77-CCA2-4A40-9BA8-D07B165BEDDC}" presName="sp" presStyleCnt="0"/>
      <dgm:spPr/>
    </dgm:pt>
    <dgm:pt modelId="{3EB5009C-88CA-4830-99E4-2EBAB119CD70}" type="pres">
      <dgm:prSet presAssocID="{E723BD58-D480-4954-84C5-39F05776FF34}" presName="linNode" presStyleCnt="0"/>
      <dgm:spPr/>
    </dgm:pt>
    <dgm:pt modelId="{DB8AB23D-46BC-408F-A235-9F5E7445A624}" type="pres">
      <dgm:prSet presAssocID="{E723BD58-D480-4954-84C5-39F05776FF34}" presName="parentText" presStyleLbl="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9BA11D4-7CEA-4EF9-BF26-89B944E02824}" type="pres">
      <dgm:prSet presAssocID="{E723BD58-D480-4954-84C5-39F05776FF34}" presName="descendantText" presStyleLbl="alignAccFollowNode1" presStyleIdx="3" presStyleCnt="5" custScaleX="6476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0CB086F-42E9-445C-AD87-329D7BEB0800}" type="pres">
      <dgm:prSet presAssocID="{7A502958-6F8C-4B66-A44A-C8F3F611384D}" presName="sp" presStyleCnt="0"/>
      <dgm:spPr/>
    </dgm:pt>
    <dgm:pt modelId="{5DFEB149-FB90-4A0E-8A1B-E16768C4824A}" type="pres">
      <dgm:prSet presAssocID="{F7C5CD30-07ED-44BC-94B0-D4DC64E00529}" presName="linNode" presStyleCnt="0"/>
      <dgm:spPr/>
    </dgm:pt>
    <dgm:pt modelId="{65415A62-48C5-4CCF-AA6E-E18908EDE013}" type="pres">
      <dgm:prSet presAssocID="{F7C5CD30-07ED-44BC-94B0-D4DC64E00529}" presName="parentText" presStyleLbl="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FC83171-AB86-41CD-84A9-57F18B7B3145}" type="pres">
      <dgm:prSet presAssocID="{F7C5CD30-07ED-44BC-94B0-D4DC64E00529}" presName="descendantText" presStyleLbl="alignAccFollowNode1" presStyleIdx="4" presStyleCnt="5" custScaleX="6476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C854A0D-112F-4369-9885-7411398032EB}" srcId="{0DBCD7FE-4907-4087-AF50-B28F4C0D1DA5}" destId="{E723BD58-D480-4954-84C5-39F05776FF34}" srcOrd="3" destOrd="0" parTransId="{AF9079F1-11C8-485A-AB85-1ECB8C883C32}" sibTransId="{7A502958-6F8C-4B66-A44A-C8F3F611384D}"/>
    <dgm:cxn modelId="{3D1DFC96-24A0-4627-AB34-089304614DEB}" type="presOf" srcId="{73BE3976-852E-4903-AAB3-322E38E992D8}" destId="{F59FF691-662D-4340-8F50-813B17A35EC0}" srcOrd="0" destOrd="0" presId="urn:microsoft.com/office/officeart/2005/8/layout/vList5"/>
    <dgm:cxn modelId="{055631BC-8653-4643-871D-CC40BECB13D8}" type="presOf" srcId="{63EA230B-1C98-4A66-B681-E19D71ECCF49}" destId="{DFC83171-AB86-41CD-84A9-57F18B7B3145}" srcOrd="0" destOrd="0" presId="urn:microsoft.com/office/officeart/2005/8/layout/vList5"/>
    <dgm:cxn modelId="{ADF4136E-2605-4111-B34C-14804D5189D9}" type="presOf" srcId="{728C524D-B542-4050-9F56-94B7982887D0}" destId="{99BA11D4-7CEA-4EF9-BF26-89B944E02824}" srcOrd="0" destOrd="0" presId="urn:microsoft.com/office/officeart/2005/8/layout/vList5"/>
    <dgm:cxn modelId="{EB057A86-9331-4C8C-B0BD-1F61E77CA24E}" srcId="{0DBCD7FE-4907-4087-AF50-B28F4C0D1DA5}" destId="{523C5B6A-F7FE-40F5-9B02-4D51A6BD7A82}" srcOrd="2" destOrd="0" parTransId="{98433D36-854E-478D-9866-C09EA1FAEFD9}" sibTransId="{41915E77-CCA2-4A40-9BA8-D07B165BEDDC}"/>
    <dgm:cxn modelId="{17311858-8628-40E5-8E08-BF2677520938}" type="presOf" srcId="{5C6E1BDA-DA59-40C9-B48B-8E1A5FB8B83B}" destId="{4BEBA15C-7F6F-4C68-B0CB-F8A20D99624D}" srcOrd="0" destOrd="0" presId="urn:microsoft.com/office/officeart/2005/8/layout/vList5"/>
    <dgm:cxn modelId="{EBFAEBA0-2A30-48A1-92C9-31CFCDD10F0E}" type="presOf" srcId="{F7C5CD30-07ED-44BC-94B0-D4DC64E00529}" destId="{65415A62-48C5-4CCF-AA6E-E18908EDE013}" srcOrd="0" destOrd="0" presId="urn:microsoft.com/office/officeart/2005/8/layout/vList5"/>
    <dgm:cxn modelId="{9DB3C5B0-BA51-495C-A62E-8EC5830F27D0}" srcId="{523C5B6A-F7FE-40F5-9B02-4D51A6BD7A82}" destId="{5C6E1BDA-DA59-40C9-B48B-8E1A5FB8B83B}" srcOrd="0" destOrd="0" parTransId="{3E770F3C-F6C4-4177-8B43-2DACAAEBF58F}" sibTransId="{651B649E-5386-4615-810D-4BDA8FED105A}"/>
    <dgm:cxn modelId="{D039BD70-5D34-4950-AAA4-DB72245170C9}" type="presOf" srcId="{0DBCD7FE-4907-4087-AF50-B28F4C0D1DA5}" destId="{3D380193-B347-4E4B-B6A7-A010030BF3C3}" srcOrd="0" destOrd="0" presId="urn:microsoft.com/office/officeart/2005/8/layout/vList5"/>
    <dgm:cxn modelId="{59BAA5EA-A780-41AC-953D-386750EF609E}" srcId="{F7C5CD30-07ED-44BC-94B0-D4DC64E00529}" destId="{63EA230B-1C98-4A66-B681-E19D71ECCF49}" srcOrd="0" destOrd="0" parTransId="{DCD25F73-3781-4993-B9DC-0666641B73CD}" sibTransId="{C6F1F903-0F1A-4364-93F4-32F6CB9BC6E6}"/>
    <dgm:cxn modelId="{1066CAE9-61B8-4188-9A58-D8D28150F8FA}" srcId="{0DBCD7FE-4907-4087-AF50-B28F4C0D1DA5}" destId="{F7C5CD30-07ED-44BC-94B0-D4DC64E00529}" srcOrd="4" destOrd="0" parTransId="{15CF1306-16B7-4454-A290-DA96C4746A95}" sibTransId="{54270256-BB90-4104-81E3-E482D949A0D7}"/>
    <dgm:cxn modelId="{E33FD3F6-5019-499F-92A5-8B54248E3D49}" srcId="{B43652B3-07E8-4CA6-ACC2-18129A078B63}" destId="{54FB575B-6A4C-4A5F-BD1E-7263A8ED16BE}" srcOrd="0" destOrd="0" parTransId="{8E16A6A4-E129-43A0-BCF1-99E394DBBFA6}" sibTransId="{747CEF2B-652B-4A3E-AAC7-1D1959A340CE}"/>
    <dgm:cxn modelId="{C3B0C571-9AF2-4DDC-A035-42D21764B491}" type="presOf" srcId="{B43652B3-07E8-4CA6-ACC2-18129A078B63}" destId="{FFDE507F-8F6C-42F3-8E38-0FCE084585FD}" srcOrd="0" destOrd="0" presId="urn:microsoft.com/office/officeart/2005/8/layout/vList5"/>
    <dgm:cxn modelId="{E79B517D-D749-475D-8840-A645742D55D6}" srcId="{E723BD58-D480-4954-84C5-39F05776FF34}" destId="{728C524D-B542-4050-9F56-94B7982887D0}" srcOrd="0" destOrd="0" parTransId="{F8AADF3E-97AF-4DFF-BF9E-268770E36065}" sibTransId="{C926B47D-4FF7-4D3F-864D-67C47587FF4D}"/>
    <dgm:cxn modelId="{0BFE12A6-4AF8-4C94-A2A8-F847C2F2D4EB}" type="presOf" srcId="{54FB575B-6A4C-4A5F-BD1E-7263A8ED16BE}" destId="{ECAF53C9-B71D-4938-AC58-D352D1AD7C75}" srcOrd="0" destOrd="0" presId="urn:microsoft.com/office/officeart/2005/8/layout/vList5"/>
    <dgm:cxn modelId="{A4471EAC-73DA-46E2-A60D-2103983D3C9C}" srcId="{0DBCD7FE-4907-4087-AF50-B28F4C0D1DA5}" destId="{5358A574-4C9A-47DD-B23A-BCBC34CC2B4D}" srcOrd="0" destOrd="0" parTransId="{1C9452D6-BC81-4B04-ABC2-DE45DF5C98F6}" sibTransId="{3F4795F8-A2E4-4E38-9DC8-B45E62E60A22}"/>
    <dgm:cxn modelId="{3CB867C4-FF79-4BE3-98BC-97433B946CBC}" type="presOf" srcId="{523C5B6A-F7FE-40F5-9B02-4D51A6BD7A82}" destId="{8EC833CB-56A0-435B-AE33-0D65A7C93945}" srcOrd="0" destOrd="0" presId="urn:microsoft.com/office/officeart/2005/8/layout/vList5"/>
    <dgm:cxn modelId="{0C432F7D-4684-42CC-9FC7-2290AE7BB342}" srcId="{0DBCD7FE-4907-4087-AF50-B28F4C0D1DA5}" destId="{B43652B3-07E8-4CA6-ACC2-18129A078B63}" srcOrd="1" destOrd="0" parTransId="{9BFACB6F-9DB4-4CCD-88AA-4B8557A75E8E}" sibTransId="{9B5C1A6B-ADDD-486B-B888-8D194A4612E2}"/>
    <dgm:cxn modelId="{C2BB9A1D-1C03-4732-8D41-09DEFE4D8DCD}" type="presOf" srcId="{E723BD58-D480-4954-84C5-39F05776FF34}" destId="{DB8AB23D-46BC-408F-A235-9F5E7445A624}" srcOrd="0" destOrd="0" presId="urn:microsoft.com/office/officeart/2005/8/layout/vList5"/>
    <dgm:cxn modelId="{1C912461-DB00-4623-9E97-2DA8D9904D13}" srcId="{5358A574-4C9A-47DD-B23A-BCBC34CC2B4D}" destId="{73BE3976-852E-4903-AAB3-322E38E992D8}" srcOrd="0" destOrd="0" parTransId="{6F3D9370-A84E-4247-93E7-78BC34DEC558}" sibTransId="{9755CF41-7936-42B9-A666-3D8488482103}"/>
    <dgm:cxn modelId="{954743B4-C6C8-4C83-B129-171B4545141D}" type="presOf" srcId="{5358A574-4C9A-47DD-B23A-BCBC34CC2B4D}" destId="{D304E69A-9698-40A0-B4D3-1E405D55BA92}" srcOrd="0" destOrd="0" presId="urn:microsoft.com/office/officeart/2005/8/layout/vList5"/>
    <dgm:cxn modelId="{D15D217B-08F0-4E54-B1F2-55F20655A23D}" type="presParOf" srcId="{3D380193-B347-4E4B-B6A7-A010030BF3C3}" destId="{6DDAB3EC-D5BF-4725-B9D4-D9B55F3EA24B}" srcOrd="0" destOrd="0" presId="urn:microsoft.com/office/officeart/2005/8/layout/vList5"/>
    <dgm:cxn modelId="{86D4013C-3539-4047-B1F9-39790AD99392}" type="presParOf" srcId="{6DDAB3EC-D5BF-4725-B9D4-D9B55F3EA24B}" destId="{D304E69A-9698-40A0-B4D3-1E405D55BA92}" srcOrd="0" destOrd="0" presId="urn:microsoft.com/office/officeart/2005/8/layout/vList5"/>
    <dgm:cxn modelId="{D54B05E9-8128-409C-94C3-15A9B66CAACA}" type="presParOf" srcId="{6DDAB3EC-D5BF-4725-B9D4-D9B55F3EA24B}" destId="{F59FF691-662D-4340-8F50-813B17A35EC0}" srcOrd="1" destOrd="0" presId="urn:microsoft.com/office/officeart/2005/8/layout/vList5"/>
    <dgm:cxn modelId="{AF7DC3CE-85F3-410B-A48D-6FFB9D1B2757}" type="presParOf" srcId="{3D380193-B347-4E4B-B6A7-A010030BF3C3}" destId="{F0A32AAF-05CD-42AD-A171-547BEAA86084}" srcOrd="1" destOrd="0" presId="urn:microsoft.com/office/officeart/2005/8/layout/vList5"/>
    <dgm:cxn modelId="{279A6C2F-D414-4E59-AC97-C2CB99EB03D0}" type="presParOf" srcId="{3D380193-B347-4E4B-B6A7-A010030BF3C3}" destId="{DE88557F-CF31-4E69-8E17-C13081C68D50}" srcOrd="2" destOrd="0" presId="urn:microsoft.com/office/officeart/2005/8/layout/vList5"/>
    <dgm:cxn modelId="{F4ED117E-93BE-4BE1-9D7B-BB48B1458F38}" type="presParOf" srcId="{DE88557F-CF31-4E69-8E17-C13081C68D50}" destId="{FFDE507F-8F6C-42F3-8E38-0FCE084585FD}" srcOrd="0" destOrd="0" presId="urn:microsoft.com/office/officeart/2005/8/layout/vList5"/>
    <dgm:cxn modelId="{75054DB3-9B91-4A87-9A33-317D612BCE5B}" type="presParOf" srcId="{DE88557F-CF31-4E69-8E17-C13081C68D50}" destId="{ECAF53C9-B71D-4938-AC58-D352D1AD7C75}" srcOrd="1" destOrd="0" presId="urn:microsoft.com/office/officeart/2005/8/layout/vList5"/>
    <dgm:cxn modelId="{95A93E12-7814-48FF-A807-79F65361C6B3}" type="presParOf" srcId="{3D380193-B347-4E4B-B6A7-A010030BF3C3}" destId="{3F89058E-8115-47D2-9708-E689C3E6F2DD}" srcOrd="3" destOrd="0" presId="urn:microsoft.com/office/officeart/2005/8/layout/vList5"/>
    <dgm:cxn modelId="{C4A264F2-7500-4BA7-9B4E-97924FF2CB8D}" type="presParOf" srcId="{3D380193-B347-4E4B-B6A7-A010030BF3C3}" destId="{767EEDDC-C57C-4355-8C52-2EEC2F8AE75F}" srcOrd="4" destOrd="0" presId="urn:microsoft.com/office/officeart/2005/8/layout/vList5"/>
    <dgm:cxn modelId="{22FFFAEE-E93D-4B6E-B815-BBF9FBD7B120}" type="presParOf" srcId="{767EEDDC-C57C-4355-8C52-2EEC2F8AE75F}" destId="{8EC833CB-56A0-435B-AE33-0D65A7C93945}" srcOrd="0" destOrd="0" presId="urn:microsoft.com/office/officeart/2005/8/layout/vList5"/>
    <dgm:cxn modelId="{31B39E55-A8EE-4C05-8511-C3E8EA72E2CA}" type="presParOf" srcId="{767EEDDC-C57C-4355-8C52-2EEC2F8AE75F}" destId="{4BEBA15C-7F6F-4C68-B0CB-F8A20D99624D}" srcOrd="1" destOrd="0" presId="urn:microsoft.com/office/officeart/2005/8/layout/vList5"/>
    <dgm:cxn modelId="{D2D19FC8-F18A-404C-827F-BE75C60078C5}" type="presParOf" srcId="{3D380193-B347-4E4B-B6A7-A010030BF3C3}" destId="{517A5F76-7860-45DB-801A-87D59C472C42}" srcOrd="5" destOrd="0" presId="urn:microsoft.com/office/officeart/2005/8/layout/vList5"/>
    <dgm:cxn modelId="{40DEB26C-E103-4DC0-B440-BD48B2DE9BAE}" type="presParOf" srcId="{3D380193-B347-4E4B-B6A7-A010030BF3C3}" destId="{3EB5009C-88CA-4830-99E4-2EBAB119CD70}" srcOrd="6" destOrd="0" presId="urn:microsoft.com/office/officeart/2005/8/layout/vList5"/>
    <dgm:cxn modelId="{C14C0846-F9B7-452F-9117-56047E7E1E2D}" type="presParOf" srcId="{3EB5009C-88CA-4830-99E4-2EBAB119CD70}" destId="{DB8AB23D-46BC-408F-A235-9F5E7445A624}" srcOrd="0" destOrd="0" presId="urn:microsoft.com/office/officeart/2005/8/layout/vList5"/>
    <dgm:cxn modelId="{0906457E-E426-4117-B6F4-794E609A6EEB}" type="presParOf" srcId="{3EB5009C-88CA-4830-99E4-2EBAB119CD70}" destId="{99BA11D4-7CEA-4EF9-BF26-89B944E02824}" srcOrd="1" destOrd="0" presId="urn:microsoft.com/office/officeart/2005/8/layout/vList5"/>
    <dgm:cxn modelId="{2BDE7523-9B3D-4F52-996F-33ED03090027}" type="presParOf" srcId="{3D380193-B347-4E4B-B6A7-A010030BF3C3}" destId="{E0CB086F-42E9-445C-AD87-329D7BEB0800}" srcOrd="7" destOrd="0" presId="urn:microsoft.com/office/officeart/2005/8/layout/vList5"/>
    <dgm:cxn modelId="{CB18F199-581B-4580-A15D-40E3264B0B75}" type="presParOf" srcId="{3D380193-B347-4E4B-B6A7-A010030BF3C3}" destId="{5DFEB149-FB90-4A0E-8A1B-E16768C4824A}" srcOrd="8" destOrd="0" presId="urn:microsoft.com/office/officeart/2005/8/layout/vList5"/>
    <dgm:cxn modelId="{A450914B-5E99-4215-AF63-C9EF531A6A22}" type="presParOf" srcId="{5DFEB149-FB90-4A0E-8A1B-E16768C4824A}" destId="{65415A62-48C5-4CCF-AA6E-E18908EDE013}" srcOrd="0" destOrd="0" presId="urn:microsoft.com/office/officeart/2005/8/layout/vList5"/>
    <dgm:cxn modelId="{3F78D08C-4E17-435F-AABD-AD82A53769E0}" type="presParOf" srcId="{5DFEB149-FB90-4A0E-8A1B-E16768C4824A}" destId="{DFC83171-AB86-41CD-84A9-57F18B7B3145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6A9CAB15-06B6-44A0-B82D-49ABFBD87F2E}" type="doc">
      <dgm:prSet loTypeId="urn:microsoft.com/office/officeart/2005/8/layout/default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B4AB6E4-8D75-43BF-9FDA-3FF714588A0A}">
      <dgm:prSet phldrT="[Текст]"/>
      <dgm:spPr/>
      <dgm:t>
        <a:bodyPr/>
        <a:lstStyle/>
        <a:p>
          <a:r>
            <a:rPr lang="uk-UA" b="1" i="1" dirty="0" smtClean="0"/>
            <a:t>психофізіологічна  </a:t>
          </a:r>
          <a:endParaRPr lang="ru-RU" b="1" i="1" dirty="0"/>
        </a:p>
      </dgm:t>
    </dgm:pt>
    <dgm:pt modelId="{4843E4ED-97B4-4028-971A-E687C5BA499F}" type="parTrans" cxnId="{3C1D03B9-7F8C-41BC-A57A-8B8BD7A0FB47}">
      <dgm:prSet/>
      <dgm:spPr/>
      <dgm:t>
        <a:bodyPr/>
        <a:lstStyle/>
        <a:p>
          <a:endParaRPr lang="ru-RU"/>
        </a:p>
      </dgm:t>
    </dgm:pt>
    <dgm:pt modelId="{4DDA26DE-6681-4FB3-8094-680B25DF3325}" type="sibTrans" cxnId="{3C1D03B9-7F8C-41BC-A57A-8B8BD7A0FB47}">
      <dgm:prSet/>
      <dgm:spPr/>
      <dgm:t>
        <a:bodyPr/>
        <a:lstStyle/>
        <a:p>
          <a:endParaRPr lang="ru-RU"/>
        </a:p>
      </dgm:t>
    </dgm:pt>
    <dgm:pt modelId="{1678B923-6391-4373-92B8-B7E289201B8E}">
      <dgm:prSet phldrT="[Текст]"/>
      <dgm:spPr/>
      <dgm:t>
        <a:bodyPr/>
        <a:lstStyle/>
        <a:p>
          <a:r>
            <a:rPr lang="uk-UA" b="1" i="1" dirty="0" smtClean="0"/>
            <a:t>виробничо-технологічна (власне професійна) </a:t>
          </a:r>
          <a:endParaRPr lang="ru-RU" b="1" i="1" dirty="0"/>
        </a:p>
      </dgm:t>
    </dgm:pt>
    <dgm:pt modelId="{F5FB8040-2095-4A5A-A197-D35135FF23B0}" type="parTrans" cxnId="{EDF3CCFC-70A2-4FC4-B82C-788CCC63B90E}">
      <dgm:prSet/>
      <dgm:spPr/>
      <dgm:t>
        <a:bodyPr/>
        <a:lstStyle/>
        <a:p>
          <a:endParaRPr lang="ru-RU"/>
        </a:p>
      </dgm:t>
    </dgm:pt>
    <dgm:pt modelId="{C6E15015-6EB7-46D4-B4C1-589E2D1BD1DB}" type="sibTrans" cxnId="{EDF3CCFC-70A2-4FC4-B82C-788CCC63B90E}">
      <dgm:prSet/>
      <dgm:spPr/>
      <dgm:t>
        <a:bodyPr/>
        <a:lstStyle/>
        <a:p>
          <a:endParaRPr lang="ru-RU"/>
        </a:p>
      </dgm:t>
    </dgm:pt>
    <dgm:pt modelId="{DDF58067-3875-4C9F-AEA8-46487D103D5D}">
      <dgm:prSet phldrT="[Текст]"/>
      <dgm:spPr/>
      <dgm:t>
        <a:bodyPr/>
        <a:lstStyle/>
        <a:p>
          <a:r>
            <a:rPr lang="uk-UA" b="1" i="1" dirty="0" smtClean="0"/>
            <a:t>соціально-психологічна </a:t>
          </a:r>
          <a:endParaRPr lang="ru-RU" b="1" i="1" dirty="0"/>
        </a:p>
      </dgm:t>
    </dgm:pt>
    <dgm:pt modelId="{9FD07784-8832-49F6-8ADD-5160A89B6999}" type="parTrans" cxnId="{BB668092-CE9A-46D0-ACDF-FA87DE84FCD3}">
      <dgm:prSet/>
      <dgm:spPr/>
      <dgm:t>
        <a:bodyPr/>
        <a:lstStyle/>
        <a:p>
          <a:endParaRPr lang="ru-RU"/>
        </a:p>
      </dgm:t>
    </dgm:pt>
    <dgm:pt modelId="{5DAE34E6-088C-473D-97A8-36D2777D4F41}" type="sibTrans" cxnId="{BB668092-CE9A-46D0-ACDF-FA87DE84FCD3}">
      <dgm:prSet/>
      <dgm:spPr/>
      <dgm:t>
        <a:bodyPr/>
        <a:lstStyle/>
        <a:p>
          <a:endParaRPr lang="ru-RU"/>
        </a:p>
      </dgm:t>
    </dgm:pt>
    <dgm:pt modelId="{DCAFA27C-0262-450A-852A-B6244BF5E62A}">
      <dgm:prSet phldrT="[Текст]"/>
      <dgm:spPr/>
      <dgm:t>
        <a:bodyPr/>
        <a:lstStyle/>
        <a:p>
          <a:r>
            <a:rPr lang="uk-UA" b="1" i="1" dirty="0" smtClean="0"/>
            <a:t>особистісна </a:t>
          </a:r>
          <a:endParaRPr lang="ru-RU" b="1" i="1" dirty="0"/>
        </a:p>
      </dgm:t>
    </dgm:pt>
    <dgm:pt modelId="{002FD257-5B4D-4879-854B-F93704C291C8}" type="parTrans" cxnId="{7C1C26B5-8210-4FB3-A08F-AEC020DACA07}">
      <dgm:prSet/>
      <dgm:spPr/>
      <dgm:t>
        <a:bodyPr/>
        <a:lstStyle/>
        <a:p>
          <a:endParaRPr lang="ru-RU"/>
        </a:p>
      </dgm:t>
    </dgm:pt>
    <dgm:pt modelId="{173FAC20-0075-4600-9626-74E4BED40426}" type="sibTrans" cxnId="{7C1C26B5-8210-4FB3-A08F-AEC020DACA07}">
      <dgm:prSet/>
      <dgm:spPr/>
      <dgm:t>
        <a:bodyPr/>
        <a:lstStyle/>
        <a:p>
          <a:endParaRPr lang="ru-RU"/>
        </a:p>
      </dgm:t>
    </dgm:pt>
    <dgm:pt modelId="{FBBAA3B3-CC95-44DF-9672-A1E3D00F3EB3}" type="pres">
      <dgm:prSet presAssocID="{6A9CAB15-06B6-44A0-B82D-49ABFBD87F2E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10DD7EB-2424-4838-816E-4F1AED417E3F}" type="pres">
      <dgm:prSet presAssocID="{0B4AB6E4-8D75-43BF-9FDA-3FF714588A0A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DBE4B39-5CC8-41B9-9887-918FE1464C37}" type="pres">
      <dgm:prSet presAssocID="{4DDA26DE-6681-4FB3-8094-680B25DF3325}" presName="sibTrans" presStyleCnt="0"/>
      <dgm:spPr/>
    </dgm:pt>
    <dgm:pt modelId="{34B2A220-5128-49C7-A761-AC0229D5A3D9}" type="pres">
      <dgm:prSet presAssocID="{1678B923-6391-4373-92B8-B7E289201B8E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F3D27E3-45F9-4850-9B7E-6BCB35875929}" type="pres">
      <dgm:prSet presAssocID="{C6E15015-6EB7-46D4-B4C1-589E2D1BD1DB}" presName="sibTrans" presStyleCnt="0"/>
      <dgm:spPr/>
    </dgm:pt>
    <dgm:pt modelId="{BBFB4B44-7D60-40FC-B3F7-0026697988A6}" type="pres">
      <dgm:prSet presAssocID="{DDF58067-3875-4C9F-AEA8-46487D103D5D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3D7A684-A013-4174-8C8D-374F72764816}" type="pres">
      <dgm:prSet presAssocID="{5DAE34E6-088C-473D-97A8-36D2777D4F41}" presName="sibTrans" presStyleCnt="0"/>
      <dgm:spPr/>
    </dgm:pt>
    <dgm:pt modelId="{2CD2BD9C-C91B-4B49-9740-3148A78F4A6C}" type="pres">
      <dgm:prSet presAssocID="{DCAFA27C-0262-450A-852A-B6244BF5E62A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A55A160-068B-4ABF-9A76-80E4FAF9DD9F}" type="presOf" srcId="{DDF58067-3875-4C9F-AEA8-46487D103D5D}" destId="{BBFB4B44-7D60-40FC-B3F7-0026697988A6}" srcOrd="0" destOrd="0" presId="urn:microsoft.com/office/officeart/2005/8/layout/default"/>
    <dgm:cxn modelId="{01EE2DE6-DF58-47DA-9347-69CF9D68D3AA}" type="presOf" srcId="{1678B923-6391-4373-92B8-B7E289201B8E}" destId="{34B2A220-5128-49C7-A761-AC0229D5A3D9}" srcOrd="0" destOrd="0" presId="urn:microsoft.com/office/officeart/2005/8/layout/default"/>
    <dgm:cxn modelId="{4D3AD636-1B7B-4185-8E6A-E35B4A270E2D}" type="presOf" srcId="{0B4AB6E4-8D75-43BF-9FDA-3FF714588A0A}" destId="{810DD7EB-2424-4838-816E-4F1AED417E3F}" srcOrd="0" destOrd="0" presId="urn:microsoft.com/office/officeart/2005/8/layout/default"/>
    <dgm:cxn modelId="{F701C65B-49F7-41D1-BFAC-4F1C53DD620E}" type="presOf" srcId="{6A9CAB15-06B6-44A0-B82D-49ABFBD87F2E}" destId="{FBBAA3B3-CC95-44DF-9672-A1E3D00F3EB3}" srcOrd="0" destOrd="0" presId="urn:microsoft.com/office/officeart/2005/8/layout/default"/>
    <dgm:cxn modelId="{3C1D03B9-7F8C-41BC-A57A-8B8BD7A0FB47}" srcId="{6A9CAB15-06B6-44A0-B82D-49ABFBD87F2E}" destId="{0B4AB6E4-8D75-43BF-9FDA-3FF714588A0A}" srcOrd="0" destOrd="0" parTransId="{4843E4ED-97B4-4028-971A-E687C5BA499F}" sibTransId="{4DDA26DE-6681-4FB3-8094-680B25DF3325}"/>
    <dgm:cxn modelId="{B2629531-184D-4EA3-895C-FFFC825B6E08}" type="presOf" srcId="{DCAFA27C-0262-450A-852A-B6244BF5E62A}" destId="{2CD2BD9C-C91B-4B49-9740-3148A78F4A6C}" srcOrd="0" destOrd="0" presId="urn:microsoft.com/office/officeart/2005/8/layout/default"/>
    <dgm:cxn modelId="{7C1C26B5-8210-4FB3-A08F-AEC020DACA07}" srcId="{6A9CAB15-06B6-44A0-B82D-49ABFBD87F2E}" destId="{DCAFA27C-0262-450A-852A-B6244BF5E62A}" srcOrd="3" destOrd="0" parTransId="{002FD257-5B4D-4879-854B-F93704C291C8}" sibTransId="{173FAC20-0075-4600-9626-74E4BED40426}"/>
    <dgm:cxn modelId="{EDF3CCFC-70A2-4FC4-B82C-788CCC63B90E}" srcId="{6A9CAB15-06B6-44A0-B82D-49ABFBD87F2E}" destId="{1678B923-6391-4373-92B8-B7E289201B8E}" srcOrd="1" destOrd="0" parTransId="{F5FB8040-2095-4A5A-A197-D35135FF23B0}" sibTransId="{C6E15015-6EB7-46D4-B4C1-589E2D1BD1DB}"/>
    <dgm:cxn modelId="{BB668092-CE9A-46D0-ACDF-FA87DE84FCD3}" srcId="{6A9CAB15-06B6-44A0-B82D-49ABFBD87F2E}" destId="{DDF58067-3875-4C9F-AEA8-46487D103D5D}" srcOrd="2" destOrd="0" parTransId="{9FD07784-8832-49F6-8ADD-5160A89B6999}" sibTransId="{5DAE34E6-088C-473D-97A8-36D2777D4F41}"/>
    <dgm:cxn modelId="{A22930B5-9447-4CBB-83D2-57B0DF0D0719}" type="presParOf" srcId="{FBBAA3B3-CC95-44DF-9672-A1E3D00F3EB3}" destId="{810DD7EB-2424-4838-816E-4F1AED417E3F}" srcOrd="0" destOrd="0" presId="urn:microsoft.com/office/officeart/2005/8/layout/default"/>
    <dgm:cxn modelId="{452C1084-5C24-4767-8573-EDBA890B574A}" type="presParOf" srcId="{FBBAA3B3-CC95-44DF-9672-A1E3D00F3EB3}" destId="{5DBE4B39-5CC8-41B9-9887-918FE1464C37}" srcOrd="1" destOrd="0" presId="urn:microsoft.com/office/officeart/2005/8/layout/default"/>
    <dgm:cxn modelId="{25D5BA4A-0890-43A9-9773-F755A5ACA4B0}" type="presParOf" srcId="{FBBAA3B3-CC95-44DF-9672-A1E3D00F3EB3}" destId="{34B2A220-5128-49C7-A761-AC0229D5A3D9}" srcOrd="2" destOrd="0" presId="urn:microsoft.com/office/officeart/2005/8/layout/default"/>
    <dgm:cxn modelId="{C1FA6594-5E5A-41DD-96B8-8E93A97F3699}" type="presParOf" srcId="{FBBAA3B3-CC95-44DF-9672-A1E3D00F3EB3}" destId="{BF3D27E3-45F9-4850-9B7E-6BCB35875929}" srcOrd="3" destOrd="0" presId="urn:microsoft.com/office/officeart/2005/8/layout/default"/>
    <dgm:cxn modelId="{D5D242EA-6A5F-4546-BE10-E3753756B3E7}" type="presParOf" srcId="{FBBAA3B3-CC95-44DF-9672-A1E3D00F3EB3}" destId="{BBFB4B44-7D60-40FC-B3F7-0026697988A6}" srcOrd="4" destOrd="0" presId="urn:microsoft.com/office/officeart/2005/8/layout/default"/>
    <dgm:cxn modelId="{43E4C57D-67E5-4F0C-8400-28DEB00AF968}" type="presParOf" srcId="{FBBAA3B3-CC95-44DF-9672-A1E3D00F3EB3}" destId="{83D7A684-A013-4174-8C8D-374F72764816}" srcOrd="5" destOrd="0" presId="urn:microsoft.com/office/officeart/2005/8/layout/default"/>
    <dgm:cxn modelId="{1BCCE0BD-C432-4711-8031-AC282A81C7F2}" type="presParOf" srcId="{FBBAA3B3-CC95-44DF-9672-A1E3D00F3EB3}" destId="{2CD2BD9C-C91B-4B49-9740-3148A78F4A6C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72CCE7B5-1F62-46FA-8732-27BEE33BA3AD}" type="doc">
      <dgm:prSet loTypeId="urn:microsoft.com/office/officeart/2008/layout/VerticalCircle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60CB7A0-90E9-4914-A007-19B61A27E31A}">
      <dgm:prSet phldrT="[Текст]"/>
      <dgm:spPr/>
      <dgm:t>
        <a:bodyPr/>
        <a:lstStyle/>
        <a:p>
          <a:r>
            <a:rPr lang="uk-UA" dirty="0" smtClean="0"/>
            <a:t>Зовнішньою </a:t>
          </a:r>
          <a:endParaRPr lang="ru-RU" dirty="0"/>
        </a:p>
      </dgm:t>
    </dgm:pt>
    <dgm:pt modelId="{7D284C8E-01C8-45EE-A43B-B98A23EBFEF2}" type="parTrans" cxnId="{5C85DF01-A82E-4615-A4E0-31E5489B16B2}">
      <dgm:prSet/>
      <dgm:spPr/>
      <dgm:t>
        <a:bodyPr/>
        <a:lstStyle/>
        <a:p>
          <a:endParaRPr lang="ru-RU"/>
        </a:p>
      </dgm:t>
    </dgm:pt>
    <dgm:pt modelId="{6640EE32-175E-4295-A6BA-45BD0B187318}" type="sibTrans" cxnId="{5C85DF01-A82E-4615-A4E0-31E5489B16B2}">
      <dgm:prSet/>
      <dgm:spPr/>
      <dgm:t>
        <a:bodyPr/>
        <a:lstStyle/>
        <a:p>
          <a:endParaRPr lang="ru-RU"/>
        </a:p>
      </dgm:t>
    </dgm:pt>
    <dgm:pt modelId="{57F5E6E6-07F1-47A2-87A1-738A6CFC7ADE}">
      <dgm:prSet phldrT="[Текст]"/>
      <dgm:spPr/>
      <dgm:t>
        <a:bodyPr/>
        <a:lstStyle/>
        <a:p>
          <a:r>
            <a:rPr lang="uk-UA" dirty="0" smtClean="0"/>
            <a:t>Внутрішньою </a:t>
          </a:r>
          <a:endParaRPr lang="ru-RU" dirty="0"/>
        </a:p>
      </dgm:t>
    </dgm:pt>
    <dgm:pt modelId="{4D1AFC71-B7AE-4347-B2BC-1EF41B886C20}" type="parTrans" cxnId="{6F76B52F-8FA2-433D-8633-04240454E2A6}">
      <dgm:prSet/>
      <dgm:spPr/>
      <dgm:t>
        <a:bodyPr/>
        <a:lstStyle/>
        <a:p>
          <a:endParaRPr lang="ru-RU"/>
        </a:p>
      </dgm:t>
    </dgm:pt>
    <dgm:pt modelId="{A21B7E05-BCF7-4106-BAD3-A4D0868CEEF6}" type="sibTrans" cxnId="{6F76B52F-8FA2-433D-8633-04240454E2A6}">
      <dgm:prSet/>
      <dgm:spPr/>
      <dgm:t>
        <a:bodyPr/>
        <a:lstStyle/>
        <a:p>
          <a:endParaRPr lang="ru-RU"/>
        </a:p>
      </dgm:t>
    </dgm:pt>
    <dgm:pt modelId="{B93E4C6B-64D7-44F9-AD21-BFD0CB365AE5}">
      <dgm:prSet phldrT="[Текст]"/>
      <dgm:spPr/>
      <dgm:t>
        <a:bodyPr/>
        <a:lstStyle/>
        <a:p>
          <a:r>
            <a:rPr lang="uk-UA" dirty="0" smtClean="0"/>
            <a:t>Комплексною </a:t>
          </a:r>
          <a:endParaRPr lang="ru-RU" dirty="0"/>
        </a:p>
      </dgm:t>
    </dgm:pt>
    <dgm:pt modelId="{0D8FE275-9005-4F79-B655-68EC03700CA8}" type="parTrans" cxnId="{53CA75AD-259C-4BE1-A7E2-E3D4A0E97158}">
      <dgm:prSet/>
      <dgm:spPr/>
      <dgm:t>
        <a:bodyPr/>
        <a:lstStyle/>
        <a:p>
          <a:endParaRPr lang="ru-RU"/>
        </a:p>
      </dgm:t>
    </dgm:pt>
    <dgm:pt modelId="{0644299B-2028-4DED-B709-EF30BDA2E5F3}" type="sibTrans" cxnId="{53CA75AD-259C-4BE1-A7E2-E3D4A0E97158}">
      <dgm:prSet/>
      <dgm:spPr/>
      <dgm:t>
        <a:bodyPr/>
        <a:lstStyle/>
        <a:p>
          <a:endParaRPr lang="ru-RU"/>
        </a:p>
      </dgm:t>
    </dgm:pt>
    <dgm:pt modelId="{71E908E9-DCDE-4D27-B03F-439958D7E15F}" type="pres">
      <dgm:prSet presAssocID="{72CCE7B5-1F62-46FA-8732-27BEE33BA3AD}" presName="Name0" presStyleCnt="0">
        <dgm:presLayoutVars>
          <dgm:dir/>
        </dgm:presLayoutVars>
      </dgm:prSet>
      <dgm:spPr/>
      <dgm:t>
        <a:bodyPr/>
        <a:lstStyle/>
        <a:p>
          <a:endParaRPr lang="ru-RU"/>
        </a:p>
      </dgm:t>
    </dgm:pt>
    <dgm:pt modelId="{949CD622-07EF-43E5-B78B-A870EB791124}" type="pres">
      <dgm:prSet presAssocID="{860CB7A0-90E9-4914-A007-19B61A27E31A}" presName="noChildren" presStyleCnt="0"/>
      <dgm:spPr/>
    </dgm:pt>
    <dgm:pt modelId="{0133B7D5-E73C-4293-8367-F50BB9AF3C89}" type="pres">
      <dgm:prSet presAssocID="{860CB7A0-90E9-4914-A007-19B61A27E31A}" presName="gap" presStyleCnt="0"/>
      <dgm:spPr/>
    </dgm:pt>
    <dgm:pt modelId="{26B3351C-E3E7-4EE7-9DC8-4BEEDE05CA29}" type="pres">
      <dgm:prSet presAssocID="{860CB7A0-90E9-4914-A007-19B61A27E31A}" presName="medCircle2" presStyleLbl="vennNode1" presStyleIdx="0" presStyleCnt="3"/>
      <dgm:spPr/>
    </dgm:pt>
    <dgm:pt modelId="{059DEC39-3750-47BF-A06F-1B92111E5EFF}" type="pres">
      <dgm:prSet presAssocID="{860CB7A0-90E9-4914-A007-19B61A27E31A}" presName="txLvlOnly1" presStyleLbl="revTx" presStyleIdx="0" presStyleCnt="3"/>
      <dgm:spPr/>
      <dgm:t>
        <a:bodyPr/>
        <a:lstStyle/>
        <a:p>
          <a:endParaRPr lang="ru-RU"/>
        </a:p>
      </dgm:t>
    </dgm:pt>
    <dgm:pt modelId="{9D375CDC-E13F-44F0-9861-CD43519C4AF8}" type="pres">
      <dgm:prSet presAssocID="{57F5E6E6-07F1-47A2-87A1-738A6CFC7ADE}" presName="noChildren" presStyleCnt="0"/>
      <dgm:spPr/>
    </dgm:pt>
    <dgm:pt modelId="{945146CB-F71D-42D2-9DCD-F838719FA144}" type="pres">
      <dgm:prSet presAssocID="{57F5E6E6-07F1-47A2-87A1-738A6CFC7ADE}" presName="gap" presStyleCnt="0"/>
      <dgm:spPr/>
    </dgm:pt>
    <dgm:pt modelId="{10032A24-54A3-49B9-A807-288532722AA9}" type="pres">
      <dgm:prSet presAssocID="{57F5E6E6-07F1-47A2-87A1-738A6CFC7ADE}" presName="medCircle2" presStyleLbl="vennNode1" presStyleIdx="1" presStyleCnt="3"/>
      <dgm:spPr/>
    </dgm:pt>
    <dgm:pt modelId="{BEE1A40B-17BF-4663-9261-B298657BC6A3}" type="pres">
      <dgm:prSet presAssocID="{57F5E6E6-07F1-47A2-87A1-738A6CFC7ADE}" presName="txLvlOnly1" presStyleLbl="revTx" presStyleIdx="1" presStyleCnt="3"/>
      <dgm:spPr/>
      <dgm:t>
        <a:bodyPr/>
        <a:lstStyle/>
        <a:p>
          <a:endParaRPr lang="ru-RU"/>
        </a:p>
      </dgm:t>
    </dgm:pt>
    <dgm:pt modelId="{630C5CDA-7271-4D7F-825B-0D28FAC110D7}" type="pres">
      <dgm:prSet presAssocID="{B93E4C6B-64D7-44F9-AD21-BFD0CB365AE5}" presName="noChildren" presStyleCnt="0"/>
      <dgm:spPr/>
    </dgm:pt>
    <dgm:pt modelId="{A03E38D2-61E3-4B85-AB72-C770EAEDDE0E}" type="pres">
      <dgm:prSet presAssocID="{B93E4C6B-64D7-44F9-AD21-BFD0CB365AE5}" presName="gap" presStyleCnt="0"/>
      <dgm:spPr/>
    </dgm:pt>
    <dgm:pt modelId="{4B24AC98-0D8B-41BD-9E7D-C5E51B68C78D}" type="pres">
      <dgm:prSet presAssocID="{B93E4C6B-64D7-44F9-AD21-BFD0CB365AE5}" presName="medCircle2" presStyleLbl="vennNode1" presStyleIdx="2" presStyleCnt="3"/>
      <dgm:spPr/>
    </dgm:pt>
    <dgm:pt modelId="{4D6FDB44-9CCA-462A-8F05-D7781A7426F8}" type="pres">
      <dgm:prSet presAssocID="{B93E4C6B-64D7-44F9-AD21-BFD0CB365AE5}" presName="txLvlOnly1" presStyleLbl="revTx" presStyleIdx="2" presStyleCnt="3"/>
      <dgm:spPr/>
      <dgm:t>
        <a:bodyPr/>
        <a:lstStyle/>
        <a:p>
          <a:endParaRPr lang="ru-RU"/>
        </a:p>
      </dgm:t>
    </dgm:pt>
  </dgm:ptLst>
  <dgm:cxnLst>
    <dgm:cxn modelId="{53CA75AD-259C-4BE1-A7E2-E3D4A0E97158}" srcId="{72CCE7B5-1F62-46FA-8732-27BEE33BA3AD}" destId="{B93E4C6B-64D7-44F9-AD21-BFD0CB365AE5}" srcOrd="2" destOrd="0" parTransId="{0D8FE275-9005-4F79-B655-68EC03700CA8}" sibTransId="{0644299B-2028-4DED-B709-EF30BDA2E5F3}"/>
    <dgm:cxn modelId="{910616EE-0AA3-4321-8B8B-35091C9ABF92}" type="presOf" srcId="{72CCE7B5-1F62-46FA-8732-27BEE33BA3AD}" destId="{71E908E9-DCDE-4D27-B03F-439958D7E15F}" srcOrd="0" destOrd="0" presId="urn:microsoft.com/office/officeart/2008/layout/VerticalCircleList"/>
    <dgm:cxn modelId="{375FEAEB-BCE5-402C-895D-8AC948A0EC39}" type="presOf" srcId="{860CB7A0-90E9-4914-A007-19B61A27E31A}" destId="{059DEC39-3750-47BF-A06F-1B92111E5EFF}" srcOrd="0" destOrd="0" presId="urn:microsoft.com/office/officeart/2008/layout/VerticalCircleList"/>
    <dgm:cxn modelId="{EF62814A-43B7-4A85-B4D8-56B021617E90}" type="presOf" srcId="{57F5E6E6-07F1-47A2-87A1-738A6CFC7ADE}" destId="{BEE1A40B-17BF-4663-9261-B298657BC6A3}" srcOrd="0" destOrd="0" presId="urn:microsoft.com/office/officeart/2008/layout/VerticalCircleList"/>
    <dgm:cxn modelId="{E8C34394-ADFF-4283-844C-876001390558}" type="presOf" srcId="{B93E4C6B-64D7-44F9-AD21-BFD0CB365AE5}" destId="{4D6FDB44-9CCA-462A-8F05-D7781A7426F8}" srcOrd="0" destOrd="0" presId="urn:microsoft.com/office/officeart/2008/layout/VerticalCircleList"/>
    <dgm:cxn modelId="{6F76B52F-8FA2-433D-8633-04240454E2A6}" srcId="{72CCE7B5-1F62-46FA-8732-27BEE33BA3AD}" destId="{57F5E6E6-07F1-47A2-87A1-738A6CFC7ADE}" srcOrd="1" destOrd="0" parTransId="{4D1AFC71-B7AE-4347-B2BC-1EF41B886C20}" sibTransId="{A21B7E05-BCF7-4106-BAD3-A4D0868CEEF6}"/>
    <dgm:cxn modelId="{5C85DF01-A82E-4615-A4E0-31E5489B16B2}" srcId="{72CCE7B5-1F62-46FA-8732-27BEE33BA3AD}" destId="{860CB7A0-90E9-4914-A007-19B61A27E31A}" srcOrd="0" destOrd="0" parTransId="{7D284C8E-01C8-45EE-A43B-B98A23EBFEF2}" sibTransId="{6640EE32-175E-4295-A6BA-45BD0B187318}"/>
    <dgm:cxn modelId="{E7EEA5B6-F1B8-4B53-9301-FFE0DED85104}" type="presParOf" srcId="{71E908E9-DCDE-4D27-B03F-439958D7E15F}" destId="{949CD622-07EF-43E5-B78B-A870EB791124}" srcOrd="0" destOrd="0" presId="urn:microsoft.com/office/officeart/2008/layout/VerticalCircleList"/>
    <dgm:cxn modelId="{E4A35869-AC17-4806-9BB3-7764023FA7F9}" type="presParOf" srcId="{949CD622-07EF-43E5-B78B-A870EB791124}" destId="{0133B7D5-E73C-4293-8367-F50BB9AF3C89}" srcOrd="0" destOrd="0" presId="urn:microsoft.com/office/officeart/2008/layout/VerticalCircleList"/>
    <dgm:cxn modelId="{CD8FD24F-4952-44CB-96F7-85099A0666FE}" type="presParOf" srcId="{949CD622-07EF-43E5-B78B-A870EB791124}" destId="{26B3351C-E3E7-4EE7-9DC8-4BEEDE05CA29}" srcOrd="1" destOrd="0" presId="urn:microsoft.com/office/officeart/2008/layout/VerticalCircleList"/>
    <dgm:cxn modelId="{C0AFDCEE-FE3B-47EE-A650-1066E6C59DF1}" type="presParOf" srcId="{949CD622-07EF-43E5-B78B-A870EB791124}" destId="{059DEC39-3750-47BF-A06F-1B92111E5EFF}" srcOrd="2" destOrd="0" presId="urn:microsoft.com/office/officeart/2008/layout/VerticalCircleList"/>
    <dgm:cxn modelId="{70D61D4C-0E2A-4631-91D1-05ED6BB6E2F5}" type="presParOf" srcId="{71E908E9-DCDE-4D27-B03F-439958D7E15F}" destId="{9D375CDC-E13F-44F0-9861-CD43519C4AF8}" srcOrd="1" destOrd="0" presId="urn:microsoft.com/office/officeart/2008/layout/VerticalCircleList"/>
    <dgm:cxn modelId="{44B4D6C2-5EAA-4689-908B-62741A23452F}" type="presParOf" srcId="{9D375CDC-E13F-44F0-9861-CD43519C4AF8}" destId="{945146CB-F71D-42D2-9DCD-F838719FA144}" srcOrd="0" destOrd="0" presId="urn:microsoft.com/office/officeart/2008/layout/VerticalCircleList"/>
    <dgm:cxn modelId="{1029F450-6CCD-4540-A61C-C16E52EFAEE6}" type="presParOf" srcId="{9D375CDC-E13F-44F0-9861-CD43519C4AF8}" destId="{10032A24-54A3-49B9-A807-288532722AA9}" srcOrd="1" destOrd="0" presId="urn:microsoft.com/office/officeart/2008/layout/VerticalCircleList"/>
    <dgm:cxn modelId="{BAB0A561-1966-4E78-B058-2D3C1A45D761}" type="presParOf" srcId="{9D375CDC-E13F-44F0-9861-CD43519C4AF8}" destId="{BEE1A40B-17BF-4663-9261-B298657BC6A3}" srcOrd="2" destOrd="0" presId="urn:microsoft.com/office/officeart/2008/layout/VerticalCircleList"/>
    <dgm:cxn modelId="{525F1C56-7921-4675-9B74-90AF97056AFF}" type="presParOf" srcId="{71E908E9-DCDE-4D27-B03F-439958D7E15F}" destId="{630C5CDA-7271-4D7F-825B-0D28FAC110D7}" srcOrd="2" destOrd="0" presId="urn:microsoft.com/office/officeart/2008/layout/VerticalCircleList"/>
    <dgm:cxn modelId="{D71B04BB-72C7-4782-B89E-5C256BD7A4C9}" type="presParOf" srcId="{630C5CDA-7271-4D7F-825B-0D28FAC110D7}" destId="{A03E38D2-61E3-4B85-AB72-C770EAEDDE0E}" srcOrd="0" destOrd="0" presId="urn:microsoft.com/office/officeart/2008/layout/VerticalCircleList"/>
    <dgm:cxn modelId="{36E87584-E037-4036-9AFD-12AFE0A7564A}" type="presParOf" srcId="{630C5CDA-7271-4D7F-825B-0D28FAC110D7}" destId="{4B24AC98-0D8B-41BD-9E7D-C5E51B68C78D}" srcOrd="1" destOrd="0" presId="urn:microsoft.com/office/officeart/2008/layout/VerticalCircleList"/>
    <dgm:cxn modelId="{B6312F98-545C-4158-ACC0-89BC8EE90ADB}" type="presParOf" srcId="{630C5CDA-7271-4D7F-825B-0D28FAC110D7}" destId="{4D6FDB44-9CCA-462A-8F05-D7781A7426F8}" srcOrd="2" destOrd="0" presId="urn:microsoft.com/office/officeart/2008/layout/VerticalCircl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4129F92-2871-4DEC-809D-C93E4521987B}">
      <dsp:nvSpPr>
        <dsp:cNvPr id="0" name=""/>
        <dsp:cNvSpPr/>
      </dsp:nvSpPr>
      <dsp:spPr>
        <a:xfrm>
          <a:off x="3912873" y="2183904"/>
          <a:ext cx="2085407" cy="2085407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635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700" b="1" kern="1200" dirty="0" smtClean="0"/>
            <a:t>Професійна культура</a:t>
          </a:r>
          <a:endParaRPr lang="ru-RU" sz="1700" b="1" kern="1200" dirty="0"/>
        </a:p>
      </dsp:txBody>
      <dsp:txXfrm>
        <a:off x="4218274" y="2489305"/>
        <a:ext cx="1474605" cy="1474605"/>
      </dsp:txXfrm>
    </dsp:sp>
    <dsp:sp modelId="{7208824F-BD46-4D90-A60E-D10A0614E920}">
      <dsp:nvSpPr>
        <dsp:cNvPr id="0" name=""/>
        <dsp:cNvSpPr/>
      </dsp:nvSpPr>
      <dsp:spPr>
        <a:xfrm rot="11700000">
          <a:off x="2335965" y="2435395"/>
          <a:ext cx="1551643" cy="594341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635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539470CA-CD95-482F-9F5D-DA6FBC3DE224}">
      <dsp:nvSpPr>
        <dsp:cNvPr id="0" name=""/>
        <dsp:cNvSpPr/>
      </dsp:nvSpPr>
      <dsp:spPr>
        <a:xfrm>
          <a:off x="1371832" y="1739313"/>
          <a:ext cx="1981137" cy="158490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635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0005" tIns="40005" rIns="40005" bIns="4000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100" i="1" kern="1200" dirty="0" smtClean="0"/>
            <a:t>професійні знання</a:t>
          </a:r>
          <a:r>
            <a:rPr lang="uk-UA" sz="2100" kern="1200" dirty="0" smtClean="0"/>
            <a:t> </a:t>
          </a:r>
          <a:endParaRPr lang="ru-RU" sz="2100" kern="1200" dirty="0"/>
        </a:p>
      </dsp:txBody>
      <dsp:txXfrm>
        <a:off x="1418252" y="1785733"/>
        <a:ext cx="1888297" cy="1492069"/>
      </dsp:txXfrm>
    </dsp:sp>
    <dsp:sp modelId="{800BD161-53C8-488F-9FD0-2A9F6EFD116F}">
      <dsp:nvSpPr>
        <dsp:cNvPr id="0" name=""/>
        <dsp:cNvSpPr/>
      </dsp:nvSpPr>
      <dsp:spPr>
        <a:xfrm rot="14700000">
          <a:off x="3373048" y="1199447"/>
          <a:ext cx="1551643" cy="594341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635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4518D67B-F54F-433B-96A1-14B30D3AE967}">
      <dsp:nvSpPr>
        <dsp:cNvPr id="0" name=""/>
        <dsp:cNvSpPr/>
      </dsp:nvSpPr>
      <dsp:spPr>
        <a:xfrm>
          <a:off x="2830425" y="1030"/>
          <a:ext cx="1981137" cy="158490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635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0005" tIns="40005" rIns="40005" bIns="4000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100" i="1" kern="1200" dirty="0" smtClean="0"/>
            <a:t>професійні уміння</a:t>
          </a:r>
          <a:r>
            <a:rPr lang="uk-UA" sz="2100" kern="1200" dirty="0" smtClean="0"/>
            <a:t> </a:t>
          </a:r>
          <a:endParaRPr lang="ru-RU" sz="2100" kern="1200" dirty="0"/>
        </a:p>
      </dsp:txBody>
      <dsp:txXfrm>
        <a:off x="2876845" y="47450"/>
        <a:ext cx="1888297" cy="1492069"/>
      </dsp:txXfrm>
    </dsp:sp>
    <dsp:sp modelId="{5565DEA4-C907-4E0F-8124-67014CA9FE4D}">
      <dsp:nvSpPr>
        <dsp:cNvPr id="0" name=""/>
        <dsp:cNvSpPr/>
      </dsp:nvSpPr>
      <dsp:spPr>
        <a:xfrm rot="17700000">
          <a:off x="4986463" y="1199447"/>
          <a:ext cx="1551643" cy="594341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635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A7629692-2456-4936-9834-E6C750C376DE}">
      <dsp:nvSpPr>
        <dsp:cNvPr id="0" name=""/>
        <dsp:cNvSpPr/>
      </dsp:nvSpPr>
      <dsp:spPr>
        <a:xfrm>
          <a:off x="5099592" y="1030"/>
          <a:ext cx="1981137" cy="158490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635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0005" tIns="40005" rIns="40005" bIns="4000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100" i="1" kern="1200" dirty="0" smtClean="0"/>
            <a:t>особистісно-професійні якості </a:t>
          </a:r>
          <a:endParaRPr lang="ru-RU" sz="2100" kern="1200" dirty="0"/>
        </a:p>
      </dsp:txBody>
      <dsp:txXfrm>
        <a:off x="5146012" y="47450"/>
        <a:ext cx="1888297" cy="1492069"/>
      </dsp:txXfrm>
    </dsp:sp>
    <dsp:sp modelId="{D62ED064-A74B-459A-B48A-273CD9895AF9}">
      <dsp:nvSpPr>
        <dsp:cNvPr id="0" name=""/>
        <dsp:cNvSpPr/>
      </dsp:nvSpPr>
      <dsp:spPr>
        <a:xfrm rot="20700000">
          <a:off x="6023546" y="2435395"/>
          <a:ext cx="1551643" cy="594341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635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BADE042E-8EB2-4C30-8686-46C1E7695FE4}">
      <dsp:nvSpPr>
        <dsp:cNvPr id="0" name=""/>
        <dsp:cNvSpPr/>
      </dsp:nvSpPr>
      <dsp:spPr>
        <a:xfrm>
          <a:off x="6558185" y="1739313"/>
          <a:ext cx="1981137" cy="158490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635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0005" tIns="40005" rIns="40005" bIns="4000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100" i="1" kern="1200" dirty="0" smtClean="0"/>
            <a:t>досвід творчої діяльності</a:t>
          </a:r>
          <a:r>
            <a:rPr lang="uk-UA" sz="2100" kern="1200" dirty="0" smtClean="0"/>
            <a:t> </a:t>
          </a:r>
          <a:endParaRPr lang="ru-RU" sz="2100" kern="1200" dirty="0"/>
        </a:p>
      </dsp:txBody>
      <dsp:txXfrm>
        <a:off x="6604605" y="1785733"/>
        <a:ext cx="1888297" cy="149206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67E8035-9EA8-4349-8787-F19454AA3461}">
      <dsp:nvSpPr>
        <dsp:cNvPr id="0" name=""/>
        <dsp:cNvSpPr/>
      </dsp:nvSpPr>
      <dsp:spPr>
        <a:xfrm>
          <a:off x="2914" y="480442"/>
          <a:ext cx="2312382" cy="1387429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64000"/>
                <a:lumMod val="118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92000"/>
                <a:alpha val="100000"/>
                <a:lumMod val="11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900" kern="1200" smtClean="0"/>
            <a:t>спеціальна і професійна компетентність </a:t>
          </a:r>
          <a:endParaRPr lang="ru-RU" sz="1900" kern="1200" dirty="0"/>
        </a:p>
      </dsp:txBody>
      <dsp:txXfrm>
        <a:off x="2914" y="480442"/>
        <a:ext cx="2312382" cy="1387429"/>
      </dsp:txXfrm>
    </dsp:sp>
    <dsp:sp modelId="{08054EF9-971E-49ED-A97E-4BD16DCE509E}">
      <dsp:nvSpPr>
        <dsp:cNvPr id="0" name=""/>
        <dsp:cNvSpPr/>
      </dsp:nvSpPr>
      <dsp:spPr>
        <a:xfrm>
          <a:off x="2546535" y="480442"/>
          <a:ext cx="2312382" cy="1387429"/>
        </a:xfrm>
        <a:prstGeom prst="rect">
          <a:avLst/>
        </a:prstGeom>
        <a:gradFill rotWithShape="0">
          <a:gsLst>
            <a:gs pos="0">
              <a:schemeClr val="accent2">
                <a:hueOff val="-3294287"/>
                <a:satOff val="150"/>
                <a:lumOff val="0"/>
                <a:alphaOff val="0"/>
                <a:tint val="64000"/>
                <a:lumMod val="118000"/>
              </a:schemeClr>
            </a:gs>
            <a:gs pos="100000">
              <a:schemeClr val="accent2">
                <a:hueOff val="-3294287"/>
                <a:satOff val="150"/>
                <a:lumOff val="0"/>
                <a:alphaOff val="0"/>
                <a:tint val="92000"/>
                <a:alpha val="100000"/>
                <a:lumMod val="11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900" kern="1200" dirty="0" smtClean="0"/>
            <a:t>методична компетентність </a:t>
          </a:r>
          <a:endParaRPr lang="ru-RU" sz="1900" kern="1200" dirty="0"/>
        </a:p>
      </dsp:txBody>
      <dsp:txXfrm>
        <a:off x="2546535" y="480442"/>
        <a:ext cx="2312382" cy="1387429"/>
      </dsp:txXfrm>
    </dsp:sp>
    <dsp:sp modelId="{C71340DC-E4B5-4E95-8BFB-ECC060E3BC48}">
      <dsp:nvSpPr>
        <dsp:cNvPr id="0" name=""/>
        <dsp:cNvSpPr/>
      </dsp:nvSpPr>
      <dsp:spPr>
        <a:xfrm>
          <a:off x="5090156" y="480442"/>
          <a:ext cx="2312382" cy="1387429"/>
        </a:xfrm>
        <a:prstGeom prst="rect">
          <a:avLst/>
        </a:prstGeom>
        <a:gradFill rotWithShape="0">
          <a:gsLst>
            <a:gs pos="0">
              <a:schemeClr val="accent2">
                <a:hueOff val="-6588574"/>
                <a:satOff val="300"/>
                <a:lumOff val="0"/>
                <a:alphaOff val="0"/>
                <a:tint val="64000"/>
                <a:lumMod val="118000"/>
              </a:schemeClr>
            </a:gs>
            <a:gs pos="100000">
              <a:schemeClr val="accent2">
                <a:hueOff val="-6588574"/>
                <a:satOff val="300"/>
                <a:lumOff val="0"/>
                <a:alphaOff val="0"/>
                <a:tint val="92000"/>
                <a:alpha val="100000"/>
                <a:lumMod val="11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900" kern="1200" dirty="0" smtClean="0"/>
            <a:t>соціально-психологічна компетентність </a:t>
          </a:r>
          <a:endParaRPr lang="ru-RU" sz="1900" kern="1200" dirty="0"/>
        </a:p>
      </dsp:txBody>
      <dsp:txXfrm>
        <a:off x="5090156" y="480442"/>
        <a:ext cx="2312382" cy="1387429"/>
      </dsp:txXfrm>
    </dsp:sp>
    <dsp:sp modelId="{D30D66F6-59B6-4A01-BB04-1190F51817F7}">
      <dsp:nvSpPr>
        <dsp:cNvPr id="0" name=""/>
        <dsp:cNvSpPr/>
      </dsp:nvSpPr>
      <dsp:spPr>
        <a:xfrm>
          <a:off x="7633777" y="480442"/>
          <a:ext cx="2312382" cy="1387429"/>
        </a:xfrm>
        <a:prstGeom prst="rect">
          <a:avLst/>
        </a:prstGeom>
        <a:gradFill rotWithShape="0">
          <a:gsLst>
            <a:gs pos="0">
              <a:schemeClr val="accent2">
                <a:hueOff val="-9882860"/>
                <a:satOff val="451"/>
                <a:lumOff val="0"/>
                <a:alphaOff val="0"/>
                <a:tint val="64000"/>
                <a:lumMod val="118000"/>
              </a:schemeClr>
            </a:gs>
            <a:gs pos="100000">
              <a:schemeClr val="accent2">
                <a:hueOff val="-9882860"/>
                <a:satOff val="451"/>
                <a:lumOff val="0"/>
                <a:alphaOff val="0"/>
                <a:tint val="92000"/>
                <a:alpha val="100000"/>
                <a:lumMod val="11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900" kern="1200" dirty="0" smtClean="0"/>
            <a:t>соціально-економічна компетентність</a:t>
          </a:r>
          <a:endParaRPr lang="ru-RU" sz="1900" kern="1200" dirty="0"/>
        </a:p>
      </dsp:txBody>
      <dsp:txXfrm>
        <a:off x="7633777" y="480442"/>
        <a:ext cx="2312382" cy="1387429"/>
      </dsp:txXfrm>
    </dsp:sp>
    <dsp:sp modelId="{77FF6CC6-28D6-4546-989E-818286FE6524}">
      <dsp:nvSpPr>
        <dsp:cNvPr id="0" name=""/>
        <dsp:cNvSpPr/>
      </dsp:nvSpPr>
      <dsp:spPr>
        <a:xfrm>
          <a:off x="1274725" y="2099110"/>
          <a:ext cx="2312382" cy="1387429"/>
        </a:xfrm>
        <a:prstGeom prst="rect">
          <a:avLst/>
        </a:prstGeom>
        <a:gradFill rotWithShape="0">
          <a:gsLst>
            <a:gs pos="0">
              <a:schemeClr val="accent2">
                <a:hueOff val="-13177148"/>
                <a:satOff val="601"/>
                <a:lumOff val="0"/>
                <a:alphaOff val="0"/>
                <a:tint val="64000"/>
                <a:lumMod val="118000"/>
              </a:schemeClr>
            </a:gs>
            <a:gs pos="100000">
              <a:schemeClr val="accent2">
                <a:hueOff val="-13177148"/>
                <a:satOff val="601"/>
                <a:lumOff val="0"/>
                <a:alphaOff val="0"/>
                <a:tint val="92000"/>
                <a:alpha val="100000"/>
                <a:lumMod val="11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900" kern="1200" dirty="0" err="1" smtClean="0"/>
            <a:t>аутопсихологічна</a:t>
          </a:r>
          <a:r>
            <a:rPr lang="uk-UA" sz="1900" kern="1200" dirty="0" smtClean="0"/>
            <a:t> компетентність </a:t>
          </a:r>
          <a:endParaRPr lang="ru-RU" sz="1900" kern="1200" dirty="0"/>
        </a:p>
      </dsp:txBody>
      <dsp:txXfrm>
        <a:off x="1274725" y="2099110"/>
        <a:ext cx="2312382" cy="1387429"/>
      </dsp:txXfrm>
    </dsp:sp>
    <dsp:sp modelId="{E394BCD9-AC3D-4340-A157-8176E97FB12A}">
      <dsp:nvSpPr>
        <dsp:cNvPr id="0" name=""/>
        <dsp:cNvSpPr/>
      </dsp:nvSpPr>
      <dsp:spPr>
        <a:xfrm>
          <a:off x="3818346" y="2099110"/>
          <a:ext cx="2312382" cy="1387429"/>
        </a:xfrm>
        <a:prstGeom prst="rect">
          <a:avLst/>
        </a:prstGeom>
        <a:gradFill rotWithShape="0">
          <a:gsLst>
            <a:gs pos="0">
              <a:schemeClr val="accent2">
                <a:hueOff val="-16471434"/>
                <a:satOff val="751"/>
                <a:lumOff val="0"/>
                <a:alphaOff val="0"/>
                <a:tint val="64000"/>
                <a:lumMod val="118000"/>
              </a:schemeClr>
            </a:gs>
            <a:gs pos="100000">
              <a:schemeClr val="accent2">
                <a:hueOff val="-16471434"/>
                <a:satOff val="751"/>
                <a:lumOff val="0"/>
                <a:alphaOff val="0"/>
                <a:tint val="92000"/>
                <a:alpha val="100000"/>
                <a:lumMod val="11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900" kern="1200" dirty="0" smtClean="0"/>
            <a:t>диференційно-психологічна компетентність  </a:t>
          </a:r>
          <a:endParaRPr lang="ru-RU" sz="1900" kern="1200" dirty="0"/>
        </a:p>
      </dsp:txBody>
      <dsp:txXfrm>
        <a:off x="3818346" y="2099110"/>
        <a:ext cx="2312382" cy="1387429"/>
      </dsp:txXfrm>
    </dsp:sp>
    <dsp:sp modelId="{16F5CE82-1D19-4E70-8AEE-C2789DD6C6F7}">
      <dsp:nvSpPr>
        <dsp:cNvPr id="0" name=""/>
        <dsp:cNvSpPr/>
      </dsp:nvSpPr>
      <dsp:spPr>
        <a:xfrm>
          <a:off x="6361967" y="2099110"/>
          <a:ext cx="2312382" cy="1387429"/>
        </a:xfrm>
        <a:prstGeom prst="rect">
          <a:avLst/>
        </a:prstGeom>
        <a:gradFill rotWithShape="0">
          <a:gsLst>
            <a:gs pos="0">
              <a:schemeClr val="accent2">
                <a:hueOff val="-19765721"/>
                <a:satOff val="901"/>
                <a:lumOff val="0"/>
                <a:alphaOff val="0"/>
                <a:tint val="64000"/>
                <a:lumMod val="118000"/>
              </a:schemeClr>
            </a:gs>
            <a:gs pos="100000">
              <a:schemeClr val="accent2">
                <a:hueOff val="-19765721"/>
                <a:satOff val="901"/>
                <a:lumOff val="0"/>
                <a:alphaOff val="0"/>
                <a:tint val="92000"/>
                <a:alpha val="100000"/>
                <a:lumMod val="11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900" kern="1200" dirty="0" smtClean="0"/>
            <a:t>соціально-культурна компетентність </a:t>
          </a:r>
          <a:endParaRPr lang="ru-RU" sz="1900" kern="1200" dirty="0"/>
        </a:p>
      </dsp:txBody>
      <dsp:txXfrm>
        <a:off x="6361967" y="2099110"/>
        <a:ext cx="2312382" cy="138742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E86F181-2C39-4185-99FA-34229173B5A7}">
      <dsp:nvSpPr>
        <dsp:cNvPr id="0" name=""/>
        <dsp:cNvSpPr/>
      </dsp:nvSpPr>
      <dsp:spPr>
        <a:xfrm>
          <a:off x="0" y="175622"/>
          <a:ext cx="2600169" cy="156010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100" i="1" kern="1200" dirty="0" smtClean="0"/>
            <a:t>соціально-</a:t>
          </a:r>
          <a:r>
            <a:rPr lang="uk-UA" sz="2100" i="1" kern="1200" dirty="0" err="1" smtClean="0"/>
            <a:t>перцептивна</a:t>
          </a:r>
          <a:endParaRPr lang="ru-RU" sz="2100" kern="1200" dirty="0"/>
        </a:p>
      </dsp:txBody>
      <dsp:txXfrm>
        <a:off x="0" y="175622"/>
        <a:ext cx="2600169" cy="1560101"/>
      </dsp:txXfrm>
    </dsp:sp>
    <dsp:sp modelId="{4E525AF7-A186-46B5-B262-B42B821EAB22}">
      <dsp:nvSpPr>
        <dsp:cNvPr id="0" name=""/>
        <dsp:cNvSpPr/>
      </dsp:nvSpPr>
      <dsp:spPr>
        <a:xfrm>
          <a:off x="2860185" y="175622"/>
          <a:ext cx="2600169" cy="156010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100" i="1" kern="1200" dirty="0" smtClean="0"/>
            <a:t>соціально-психологічна</a:t>
          </a:r>
          <a:endParaRPr lang="ru-RU" sz="2100" kern="1200" dirty="0"/>
        </a:p>
      </dsp:txBody>
      <dsp:txXfrm>
        <a:off x="2860185" y="175622"/>
        <a:ext cx="2600169" cy="1560101"/>
      </dsp:txXfrm>
    </dsp:sp>
    <dsp:sp modelId="{619A08D7-9423-483C-9519-EB1640EB5DE5}">
      <dsp:nvSpPr>
        <dsp:cNvPr id="0" name=""/>
        <dsp:cNvSpPr/>
      </dsp:nvSpPr>
      <dsp:spPr>
        <a:xfrm>
          <a:off x="5720371" y="175622"/>
          <a:ext cx="2600169" cy="156010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100" i="1" kern="1200" dirty="0" err="1" smtClean="0"/>
            <a:t>аутопсихологічна</a:t>
          </a:r>
          <a:endParaRPr lang="ru-RU" sz="2100" kern="1200" dirty="0"/>
        </a:p>
      </dsp:txBody>
      <dsp:txXfrm>
        <a:off x="5720371" y="175622"/>
        <a:ext cx="2600169" cy="1560101"/>
      </dsp:txXfrm>
    </dsp:sp>
    <dsp:sp modelId="{AFA561D1-1F10-4AE9-A492-51FDB6AF8BD6}">
      <dsp:nvSpPr>
        <dsp:cNvPr id="0" name=""/>
        <dsp:cNvSpPr/>
      </dsp:nvSpPr>
      <dsp:spPr>
        <a:xfrm>
          <a:off x="0" y="1995740"/>
          <a:ext cx="2600169" cy="156010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100" i="1" kern="1200" dirty="0" smtClean="0"/>
            <a:t>комунікативна</a:t>
          </a:r>
          <a:endParaRPr lang="ru-RU" sz="2100" kern="1200" dirty="0"/>
        </a:p>
      </dsp:txBody>
      <dsp:txXfrm>
        <a:off x="0" y="1995740"/>
        <a:ext cx="2600169" cy="1560101"/>
      </dsp:txXfrm>
    </dsp:sp>
    <dsp:sp modelId="{DFF6FC91-0A53-4E2B-AC60-6A5F2BF63261}">
      <dsp:nvSpPr>
        <dsp:cNvPr id="0" name=""/>
        <dsp:cNvSpPr/>
      </dsp:nvSpPr>
      <dsp:spPr>
        <a:xfrm>
          <a:off x="2860185" y="1995740"/>
          <a:ext cx="2600169" cy="156010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100" i="1" kern="1200" dirty="0" err="1" smtClean="0"/>
            <a:t>конфліктологічна</a:t>
          </a:r>
          <a:endParaRPr lang="ru-RU" sz="2100" kern="1200" dirty="0"/>
        </a:p>
      </dsp:txBody>
      <dsp:txXfrm>
        <a:off x="2860185" y="1995740"/>
        <a:ext cx="2600169" cy="1560101"/>
      </dsp:txXfrm>
    </dsp:sp>
    <dsp:sp modelId="{A86F34B6-E6D5-467B-B915-7D5482AD94BC}">
      <dsp:nvSpPr>
        <dsp:cNvPr id="0" name=""/>
        <dsp:cNvSpPr/>
      </dsp:nvSpPr>
      <dsp:spPr>
        <a:xfrm>
          <a:off x="5720371" y="1995740"/>
          <a:ext cx="2600169" cy="156010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100" i="1" kern="1200" dirty="0" smtClean="0"/>
            <a:t>рефлексивна </a:t>
          </a:r>
          <a:endParaRPr lang="ru-RU" sz="2100" kern="1200" dirty="0"/>
        </a:p>
      </dsp:txBody>
      <dsp:txXfrm>
        <a:off x="5720371" y="1995740"/>
        <a:ext cx="2600169" cy="156010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DC8BB25-44D0-4FA7-A9F7-E06554D67C46}">
      <dsp:nvSpPr>
        <dsp:cNvPr id="0" name=""/>
        <dsp:cNvSpPr/>
      </dsp:nvSpPr>
      <dsp:spPr>
        <a:xfrm rot="5400000">
          <a:off x="300858" y="2317475"/>
          <a:ext cx="893862" cy="1487367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E133E61-9C82-4841-8448-410183A5AB77}">
      <dsp:nvSpPr>
        <dsp:cNvPr id="0" name=""/>
        <dsp:cNvSpPr/>
      </dsp:nvSpPr>
      <dsp:spPr>
        <a:xfrm>
          <a:off x="151651" y="2761877"/>
          <a:ext cx="1342803" cy="11770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/>
            <a:t>Оптант</a:t>
          </a:r>
          <a:endParaRPr lang="ru-RU" sz="1800" kern="1200" dirty="0"/>
        </a:p>
      </dsp:txBody>
      <dsp:txXfrm>
        <a:off x="151651" y="2761877"/>
        <a:ext cx="1342803" cy="1177045"/>
      </dsp:txXfrm>
    </dsp:sp>
    <dsp:sp modelId="{FE15D7F4-38C2-4FFB-B480-5BBBFF30143F}">
      <dsp:nvSpPr>
        <dsp:cNvPr id="0" name=""/>
        <dsp:cNvSpPr/>
      </dsp:nvSpPr>
      <dsp:spPr>
        <a:xfrm>
          <a:off x="1241095" y="2207973"/>
          <a:ext cx="253359" cy="253359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11D7D47-3312-4FAB-AD7D-754A4D192A53}">
      <dsp:nvSpPr>
        <dsp:cNvPr id="0" name=""/>
        <dsp:cNvSpPr/>
      </dsp:nvSpPr>
      <dsp:spPr>
        <a:xfrm rot="5400000">
          <a:off x="1944712" y="1910702"/>
          <a:ext cx="893862" cy="1487367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D657BAD-BAA8-4690-9DA7-A7F8BADAB6C0}">
      <dsp:nvSpPr>
        <dsp:cNvPr id="0" name=""/>
        <dsp:cNvSpPr/>
      </dsp:nvSpPr>
      <dsp:spPr>
        <a:xfrm>
          <a:off x="1795504" y="2355104"/>
          <a:ext cx="1342803" cy="11770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/>
            <a:t>Адепт </a:t>
          </a:r>
          <a:endParaRPr lang="ru-RU" sz="1800" kern="1200" dirty="0"/>
        </a:p>
      </dsp:txBody>
      <dsp:txXfrm>
        <a:off x="1795504" y="2355104"/>
        <a:ext cx="1342803" cy="1177045"/>
      </dsp:txXfrm>
    </dsp:sp>
    <dsp:sp modelId="{BCC1DF8D-3EB0-4EBD-9A5A-FC68D0BF87EF}">
      <dsp:nvSpPr>
        <dsp:cNvPr id="0" name=""/>
        <dsp:cNvSpPr/>
      </dsp:nvSpPr>
      <dsp:spPr>
        <a:xfrm>
          <a:off x="2884948" y="1801200"/>
          <a:ext cx="253359" cy="253359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CAA462E-2E25-432E-9FE6-CC24E23FE9C5}">
      <dsp:nvSpPr>
        <dsp:cNvPr id="0" name=""/>
        <dsp:cNvSpPr/>
      </dsp:nvSpPr>
      <dsp:spPr>
        <a:xfrm rot="5400000">
          <a:off x="3588566" y="1503928"/>
          <a:ext cx="893862" cy="1487367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EBC4691-9629-4BFB-827D-EF24E27B72ED}">
      <dsp:nvSpPr>
        <dsp:cNvPr id="0" name=""/>
        <dsp:cNvSpPr/>
      </dsp:nvSpPr>
      <dsp:spPr>
        <a:xfrm>
          <a:off x="3439358" y="1948331"/>
          <a:ext cx="1342803" cy="11770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err="1" smtClean="0"/>
            <a:t>Адаптант</a:t>
          </a:r>
          <a:r>
            <a:rPr lang="uk-UA" sz="1800" kern="1200" dirty="0" smtClean="0"/>
            <a:t>  </a:t>
          </a:r>
          <a:endParaRPr lang="ru-RU" sz="1800" kern="1200" dirty="0"/>
        </a:p>
      </dsp:txBody>
      <dsp:txXfrm>
        <a:off x="3439358" y="1948331"/>
        <a:ext cx="1342803" cy="1177045"/>
      </dsp:txXfrm>
    </dsp:sp>
    <dsp:sp modelId="{958E638B-2AC2-4CD4-BB48-0359879134EA}">
      <dsp:nvSpPr>
        <dsp:cNvPr id="0" name=""/>
        <dsp:cNvSpPr/>
      </dsp:nvSpPr>
      <dsp:spPr>
        <a:xfrm>
          <a:off x="4528802" y="1394427"/>
          <a:ext cx="253359" cy="253359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560F4EA-3915-4986-8419-852C10A8EEFA}">
      <dsp:nvSpPr>
        <dsp:cNvPr id="0" name=""/>
        <dsp:cNvSpPr/>
      </dsp:nvSpPr>
      <dsp:spPr>
        <a:xfrm rot="5400000">
          <a:off x="5232419" y="1097155"/>
          <a:ext cx="893862" cy="1487367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2A817D6-DF71-4113-9879-B7570D0B410A}">
      <dsp:nvSpPr>
        <dsp:cNvPr id="0" name=""/>
        <dsp:cNvSpPr/>
      </dsp:nvSpPr>
      <dsp:spPr>
        <a:xfrm>
          <a:off x="5083212" y="1541558"/>
          <a:ext cx="1342803" cy="11770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err="1" smtClean="0"/>
            <a:t>Інтернал</a:t>
          </a:r>
          <a:r>
            <a:rPr lang="uk-UA" sz="1800" kern="1200" dirty="0" smtClean="0"/>
            <a:t> </a:t>
          </a:r>
          <a:endParaRPr lang="ru-RU" sz="1800" kern="1200" dirty="0"/>
        </a:p>
      </dsp:txBody>
      <dsp:txXfrm>
        <a:off x="5083212" y="1541558"/>
        <a:ext cx="1342803" cy="1177045"/>
      </dsp:txXfrm>
    </dsp:sp>
    <dsp:sp modelId="{EE555C8A-FE18-458C-B031-AC5E58F4A5D8}">
      <dsp:nvSpPr>
        <dsp:cNvPr id="0" name=""/>
        <dsp:cNvSpPr/>
      </dsp:nvSpPr>
      <dsp:spPr>
        <a:xfrm>
          <a:off x="6172656" y="987654"/>
          <a:ext cx="253359" cy="253359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7048239-2F69-4168-9516-846708D0C0C7}">
      <dsp:nvSpPr>
        <dsp:cNvPr id="0" name=""/>
        <dsp:cNvSpPr/>
      </dsp:nvSpPr>
      <dsp:spPr>
        <a:xfrm rot="5400000">
          <a:off x="6876273" y="690382"/>
          <a:ext cx="893862" cy="1487367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6BC4A58-FE97-49CC-920C-B6F913BF7863}">
      <dsp:nvSpPr>
        <dsp:cNvPr id="0" name=""/>
        <dsp:cNvSpPr/>
      </dsp:nvSpPr>
      <dsp:spPr>
        <a:xfrm>
          <a:off x="6727065" y="1134784"/>
          <a:ext cx="1342803" cy="11770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/>
            <a:t>Майстер </a:t>
          </a:r>
          <a:endParaRPr lang="ru-RU" sz="1800" kern="1200" dirty="0"/>
        </a:p>
      </dsp:txBody>
      <dsp:txXfrm>
        <a:off x="6727065" y="1134784"/>
        <a:ext cx="1342803" cy="1177045"/>
      </dsp:txXfrm>
    </dsp:sp>
    <dsp:sp modelId="{A8F5EDB6-F7E5-4C6F-8D39-99D0E87A256D}">
      <dsp:nvSpPr>
        <dsp:cNvPr id="0" name=""/>
        <dsp:cNvSpPr/>
      </dsp:nvSpPr>
      <dsp:spPr>
        <a:xfrm>
          <a:off x="7816509" y="580880"/>
          <a:ext cx="253359" cy="253359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5B236A2-DA7E-4D83-A4F2-7EED2A9F1618}">
      <dsp:nvSpPr>
        <dsp:cNvPr id="0" name=""/>
        <dsp:cNvSpPr/>
      </dsp:nvSpPr>
      <dsp:spPr>
        <a:xfrm rot="5400000">
          <a:off x="8520127" y="283609"/>
          <a:ext cx="893862" cy="1487367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3929708-F899-4933-9AC1-512D18785AD4}">
      <dsp:nvSpPr>
        <dsp:cNvPr id="0" name=""/>
        <dsp:cNvSpPr/>
      </dsp:nvSpPr>
      <dsp:spPr>
        <a:xfrm>
          <a:off x="8370919" y="728011"/>
          <a:ext cx="1342803" cy="11770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/>
            <a:t>Авторитет </a:t>
          </a:r>
          <a:endParaRPr lang="ru-RU" sz="1800" kern="1200" dirty="0"/>
        </a:p>
      </dsp:txBody>
      <dsp:txXfrm>
        <a:off x="8370919" y="728011"/>
        <a:ext cx="1342803" cy="1177045"/>
      </dsp:txXfrm>
    </dsp:sp>
    <dsp:sp modelId="{A0EB2095-BBF7-4D79-877C-1C0F4D6A3E7F}">
      <dsp:nvSpPr>
        <dsp:cNvPr id="0" name=""/>
        <dsp:cNvSpPr/>
      </dsp:nvSpPr>
      <dsp:spPr>
        <a:xfrm>
          <a:off x="9460363" y="174107"/>
          <a:ext cx="253359" cy="253359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6A87001-A9B1-4F30-B4E8-90054A338C19}">
      <dsp:nvSpPr>
        <dsp:cNvPr id="0" name=""/>
        <dsp:cNvSpPr/>
      </dsp:nvSpPr>
      <dsp:spPr>
        <a:xfrm rot="5400000">
          <a:off x="10163980" y="-123163"/>
          <a:ext cx="893862" cy="1487367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5883426-11A7-4184-B949-7F037B86674A}">
      <dsp:nvSpPr>
        <dsp:cNvPr id="0" name=""/>
        <dsp:cNvSpPr/>
      </dsp:nvSpPr>
      <dsp:spPr>
        <a:xfrm>
          <a:off x="10014773" y="321238"/>
          <a:ext cx="1342803" cy="11770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/>
            <a:t>Наставник </a:t>
          </a:r>
          <a:endParaRPr lang="ru-RU" sz="1800" kern="1200" dirty="0"/>
        </a:p>
      </dsp:txBody>
      <dsp:txXfrm>
        <a:off x="10014773" y="321238"/>
        <a:ext cx="1342803" cy="117704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4C4F69-6022-4261-BDF2-2AD53AFC719B}">
      <dsp:nvSpPr>
        <dsp:cNvPr id="0" name=""/>
        <dsp:cNvSpPr/>
      </dsp:nvSpPr>
      <dsp:spPr>
        <a:xfrm>
          <a:off x="0" y="399978"/>
          <a:ext cx="5189538" cy="554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A418905B-F215-48FC-829F-ABF9834698E9}">
      <dsp:nvSpPr>
        <dsp:cNvPr id="0" name=""/>
        <dsp:cNvSpPr/>
      </dsp:nvSpPr>
      <dsp:spPr>
        <a:xfrm>
          <a:off x="259476" y="75258"/>
          <a:ext cx="3632676" cy="64944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7307" tIns="0" rIns="137307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err="1" smtClean="0"/>
            <a:t>Допрофесіоналізм</a:t>
          </a:r>
          <a:r>
            <a:rPr lang="uk-UA" sz="2000" kern="1200" dirty="0" smtClean="0"/>
            <a:t> </a:t>
          </a:r>
          <a:endParaRPr lang="ru-RU" sz="2000" kern="1200" dirty="0"/>
        </a:p>
      </dsp:txBody>
      <dsp:txXfrm>
        <a:off x="291179" y="106961"/>
        <a:ext cx="3569270" cy="586034"/>
      </dsp:txXfrm>
    </dsp:sp>
    <dsp:sp modelId="{F6E8AE23-0732-4C17-B7CB-5189928E1ACF}">
      <dsp:nvSpPr>
        <dsp:cNvPr id="0" name=""/>
        <dsp:cNvSpPr/>
      </dsp:nvSpPr>
      <dsp:spPr>
        <a:xfrm>
          <a:off x="0" y="1397898"/>
          <a:ext cx="5189538" cy="554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6DE77E0C-E5B8-4432-A1D2-49C959E0F0AE}">
      <dsp:nvSpPr>
        <dsp:cNvPr id="0" name=""/>
        <dsp:cNvSpPr/>
      </dsp:nvSpPr>
      <dsp:spPr>
        <a:xfrm>
          <a:off x="259476" y="1073178"/>
          <a:ext cx="3632676" cy="64944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7307" tIns="0" rIns="137307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/>
            <a:t>Професіоналізм </a:t>
          </a:r>
          <a:endParaRPr lang="ru-RU" sz="2000" kern="1200" dirty="0"/>
        </a:p>
      </dsp:txBody>
      <dsp:txXfrm>
        <a:off x="291179" y="1104881"/>
        <a:ext cx="3569270" cy="586034"/>
      </dsp:txXfrm>
    </dsp:sp>
    <dsp:sp modelId="{AE6A320C-3336-450D-A8C4-C81031D31C1D}">
      <dsp:nvSpPr>
        <dsp:cNvPr id="0" name=""/>
        <dsp:cNvSpPr/>
      </dsp:nvSpPr>
      <dsp:spPr>
        <a:xfrm>
          <a:off x="0" y="2395818"/>
          <a:ext cx="5189538" cy="554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CA7B3078-9550-4D3B-818F-7F18B027365B}">
      <dsp:nvSpPr>
        <dsp:cNvPr id="0" name=""/>
        <dsp:cNvSpPr/>
      </dsp:nvSpPr>
      <dsp:spPr>
        <a:xfrm>
          <a:off x="259476" y="2071098"/>
          <a:ext cx="3632676" cy="64944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7307" tIns="0" rIns="137307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err="1" smtClean="0"/>
            <a:t>Суперпрофесіоналізм</a:t>
          </a:r>
          <a:r>
            <a:rPr lang="uk-UA" sz="2000" kern="1200" dirty="0" smtClean="0"/>
            <a:t> </a:t>
          </a:r>
          <a:endParaRPr lang="ru-RU" sz="2000" kern="1200" dirty="0"/>
        </a:p>
      </dsp:txBody>
      <dsp:txXfrm>
        <a:off x="291179" y="2102801"/>
        <a:ext cx="3569270" cy="586034"/>
      </dsp:txXfrm>
    </dsp:sp>
    <dsp:sp modelId="{E5E0FE73-76AB-4E05-8BE1-806FF39D1A43}">
      <dsp:nvSpPr>
        <dsp:cNvPr id="0" name=""/>
        <dsp:cNvSpPr/>
      </dsp:nvSpPr>
      <dsp:spPr>
        <a:xfrm>
          <a:off x="0" y="3393738"/>
          <a:ext cx="5189538" cy="554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BE5524AB-9B75-43DD-A7EC-4EA2EEED9409}">
      <dsp:nvSpPr>
        <dsp:cNvPr id="0" name=""/>
        <dsp:cNvSpPr/>
      </dsp:nvSpPr>
      <dsp:spPr>
        <a:xfrm>
          <a:off x="259476" y="3069018"/>
          <a:ext cx="3632676" cy="64944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7307" tIns="0" rIns="137307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/>
            <a:t>Непрофесіоналізм </a:t>
          </a:r>
          <a:endParaRPr lang="ru-RU" sz="2000" kern="1200" dirty="0"/>
        </a:p>
      </dsp:txBody>
      <dsp:txXfrm>
        <a:off x="291179" y="3100721"/>
        <a:ext cx="3569270" cy="586034"/>
      </dsp:txXfrm>
    </dsp:sp>
    <dsp:sp modelId="{CB3A8037-CB6B-4BE2-BE68-A6D905C1667F}">
      <dsp:nvSpPr>
        <dsp:cNvPr id="0" name=""/>
        <dsp:cNvSpPr/>
      </dsp:nvSpPr>
      <dsp:spPr>
        <a:xfrm>
          <a:off x="0" y="4391658"/>
          <a:ext cx="5189538" cy="554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8477C06D-D286-4787-899E-F0BD8F14494E}">
      <dsp:nvSpPr>
        <dsp:cNvPr id="0" name=""/>
        <dsp:cNvSpPr/>
      </dsp:nvSpPr>
      <dsp:spPr>
        <a:xfrm>
          <a:off x="259476" y="4066938"/>
          <a:ext cx="3632676" cy="64944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7307" tIns="0" rIns="137307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err="1" smtClean="0"/>
            <a:t>Післяпрофесіоналізм</a:t>
          </a:r>
          <a:r>
            <a:rPr lang="uk-UA" sz="2000" kern="1200" dirty="0" smtClean="0"/>
            <a:t> </a:t>
          </a:r>
          <a:endParaRPr lang="ru-RU" sz="2000" kern="1200" dirty="0"/>
        </a:p>
      </dsp:txBody>
      <dsp:txXfrm>
        <a:off x="291179" y="4098641"/>
        <a:ext cx="3569270" cy="586034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59FF691-662D-4340-8F50-813B17A35EC0}">
      <dsp:nvSpPr>
        <dsp:cNvPr id="0" name=""/>
        <dsp:cNvSpPr/>
      </dsp:nvSpPr>
      <dsp:spPr>
        <a:xfrm rot="5400000">
          <a:off x="6185423" y="-1587252"/>
          <a:ext cx="626835" cy="396163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ctr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800" kern="1200" dirty="0" smtClean="0"/>
            <a:t>від народження до 14 років </a:t>
          </a:r>
          <a:endParaRPr lang="ru-RU" sz="1800" kern="1200" dirty="0"/>
        </a:p>
      </dsp:txBody>
      <dsp:txXfrm rot="-5400000">
        <a:off x="4518025" y="110746"/>
        <a:ext cx="3931032" cy="565635"/>
      </dsp:txXfrm>
    </dsp:sp>
    <dsp:sp modelId="{D304E69A-9698-40A0-B4D3-1E405D55BA92}">
      <dsp:nvSpPr>
        <dsp:cNvPr id="0" name=""/>
        <dsp:cNvSpPr/>
      </dsp:nvSpPr>
      <dsp:spPr>
        <a:xfrm>
          <a:off x="1077462" y="1792"/>
          <a:ext cx="3440563" cy="78354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4000"/>
                <a:lumMod val="11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2000"/>
                <a:alpha val="100000"/>
                <a:lumMod val="11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kern="1200" dirty="0" smtClean="0"/>
            <a:t>Етап зростання </a:t>
          </a:r>
          <a:endParaRPr lang="ru-RU" sz="2000" b="1" kern="1200" dirty="0"/>
        </a:p>
      </dsp:txBody>
      <dsp:txXfrm>
        <a:off x="1115711" y="40041"/>
        <a:ext cx="3364065" cy="707046"/>
      </dsp:txXfrm>
    </dsp:sp>
    <dsp:sp modelId="{ECAF53C9-B71D-4938-AC58-D352D1AD7C75}">
      <dsp:nvSpPr>
        <dsp:cNvPr id="0" name=""/>
        <dsp:cNvSpPr/>
      </dsp:nvSpPr>
      <dsp:spPr>
        <a:xfrm rot="5400000">
          <a:off x="6185423" y="-764530"/>
          <a:ext cx="626835" cy="396163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ctr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800" kern="1200" dirty="0" smtClean="0"/>
            <a:t>від 15 до 24 років</a:t>
          </a:r>
          <a:endParaRPr lang="ru-RU" sz="1800" kern="1200" dirty="0"/>
        </a:p>
      </dsp:txBody>
      <dsp:txXfrm rot="-5400000">
        <a:off x="4518025" y="933468"/>
        <a:ext cx="3931032" cy="565635"/>
      </dsp:txXfrm>
    </dsp:sp>
    <dsp:sp modelId="{FFDE507F-8F6C-42F3-8E38-0FCE084585FD}">
      <dsp:nvSpPr>
        <dsp:cNvPr id="0" name=""/>
        <dsp:cNvSpPr/>
      </dsp:nvSpPr>
      <dsp:spPr>
        <a:xfrm>
          <a:off x="1077462" y="824513"/>
          <a:ext cx="3440563" cy="78354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4000"/>
                <a:lumMod val="11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2000"/>
                <a:alpha val="100000"/>
                <a:lumMod val="11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kern="1200" dirty="0" smtClean="0"/>
            <a:t>Етап дослідження </a:t>
          </a:r>
          <a:endParaRPr lang="ru-RU" sz="2000" b="1" kern="1200" dirty="0"/>
        </a:p>
      </dsp:txBody>
      <dsp:txXfrm>
        <a:off x="1115711" y="862762"/>
        <a:ext cx="3364065" cy="707046"/>
      </dsp:txXfrm>
    </dsp:sp>
    <dsp:sp modelId="{4BEBA15C-7F6F-4C68-B0CB-F8A20D99624D}">
      <dsp:nvSpPr>
        <dsp:cNvPr id="0" name=""/>
        <dsp:cNvSpPr/>
      </dsp:nvSpPr>
      <dsp:spPr>
        <a:xfrm rot="5400000">
          <a:off x="6185423" y="58190"/>
          <a:ext cx="626835" cy="396163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ctr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800" kern="1200" dirty="0" smtClean="0"/>
            <a:t>від 25 до 44 років</a:t>
          </a:r>
          <a:endParaRPr lang="ru-RU" sz="1800" kern="1200" dirty="0"/>
        </a:p>
      </dsp:txBody>
      <dsp:txXfrm rot="-5400000">
        <a:off x="4518025" y="1756188"/>
        <a:ext cx="3931032" cy="565635"/>
      </dsp:txXfrm>
    </dsp:sp>
    <dsp:sp modelId="{8EC833CB-56A0-435B-AE33-0D65A7C93945}">
      <dsp:nvSpPr>
        <dsp:cNvPr id="0" name=""/>
        <dsp:cNvSpPr/>
      </dsp:nvSpPr>
      <dsp:spPr>
        <a:xfrm>
          <a:off x="1077462" y="1647234"/>
          <a:ext cx="3440563" cy="78354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4000"/>
                <a:lumMod val="11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2000"/>
                <a:alpha val="100000"/>
                <a:lumMod val="11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kern="1200" dirty="0" smtClean="0"/>
            <a:t>Етап зміцнення кар’єри  </a:t>
          </a:r>
          <a:endParaRPr lang="ru-RU" sz="2000" b="1" kern="1200" dirty="0"/>
        </a:p>
      </dsp:txBody>
      <dsp:txXfrm>
        <a:off x="1115711" y="1685483"/>
        <a:ext cx="3364065" cy="707046"/>
      </dsp:txXfrm>
    </dsp:sp>
    <dsp:sp modelId="{99BA11D4-7CEA-4EF9-BF26-89B944E02824}">
      <dsp:nvSpPr>
        <dsp:cNvPr id="0" name=""/>
        <dsp:cNvSpPr/>
      </dsp:nvSpPr>
      <dsp:spPr>
        <a:xfrm rot="5400000">
          <a:off x="6185423" y="880912"/>
          <a:ext cx="626835" cy="396163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ctr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800" kern="1200" dirty="0" smtClean="0"/>
            <a:t>від 45 до 64 років</a:t>
          </a:r>
          <a:endParaRPr lang="ru-RU" sz="1800" kern="1200" dirty="0"/>
        </a:p>
      </dsp:txBody>
      <dsp:txXfrm rot="-5400000">
        <a:off x="4518025" y="2578910"/>
        <a:ext cx="3931032" cy="565635"/>
      </dsp:txXfrm>
    </dsp:sp>
    <dsp:sp modelId="{DB8AB23D-46BC-408F-A235-9F5E7445A624}">
      <dsp:nvSpPr>
        <dsp:cNvPr id="0" name=""/>
        <dsp:cNvSpPr/>
      </dsp:nvSpPr>
      <dsp:spPr>
        <a:xfrm>
          <a:off x="1077462" y="2469956"/>
          <a:ext cx="3440563" cy="78354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4000"/>
                <a:lumMod val="11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2000"/>
                <a:alpha val="100000"/>
                <a:lumMod val="11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kern="1200" dirty="0" smtClean="0"/>
            <a:t>Етап збереження досягнутого </a:t>
          </a:r>
          <a:endParaRPr lang="ru-RU" sz="2000" b="1" kern="1200" dirty="0"/>
        </a:p>
      </dsp:txBody>
      <dsp:txXfrm>
        <a:off x="1115711" y="2508205"/>
        <a:ext cx="3364065" cy="707046"/>
      </dsp:txXfrm>
    </dsp:sp>
    <dsp:sp modelId="{DFC83171-AB86-41CD-84A9-57F18B7B3145}">
      <dsp:nvSpPr>
        <dsp:cNvPr id="0" name=""/>
        <dsp:cNvSpPr/>
      </dsp:nvSpPr>
      <dsp:spPr>
        <a:xfrm rot="5400000">
          <a:off x="6185423" y="1703633"/>
          <a:ext cx="626835" cy="396163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ctr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800" kern="1200" dirty="0" smtClean="0"/>
            <a:t>після 65 років</a:t>
          </a:r>
          <a:endParaRPr lang="ru-RU" sz="1800" kern="1200" dirty="0"/>
        </a:p>
      </dsp:txBody>
      <dsp:txXfrm rot="-5400000">
        <a:off x="4518025" y="3401631"/>
        <a:ext cx="3931032" cy="565635"/>
      </dsp:txXfrm>
    </dsp:sp>
    <dsp:sp modelId="{65415A62-48C5-4CCF-AA6E-E18908EDE013}">
      <dsp:nvSpPr>
        <dsp:cNvPr id="0" name=""/>
        <dsp:cNvSpPr/>
      </dsp:nvSpPr>
      <dsp:spPr>
        <a:xfrm>
          <a:off x="1077462" y="3292677"/>
          <a:ext cx="3440563" cy="78354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4000"/>
                <a:lumMod val="11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2000"/>
                <a:alpha val="100000"/>
                <a:lumMod val="11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kern="1200" dirty="0" smtClean="0"/>
            <a:t>Етап професійного спаду</a:t>
          </a:r>
          <a:endParaRPr lang="ru-RU" sz="2000" b="1" kern="1200" dirty="0"/>
        </a:p>
      </dsp:txBody>
      <dsp:txXfrm>
        <a:off x="1115711" y="3330926"/>
        <a:ext cx="3364065" cy="707046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10DD7EB-2424-4838-816E-4F1AED417E3F}">
      <dsp:nvSpPr>
        <dsp:cNvPr id="0" name=""/>
        <dsp:cNvSpPr/>
      </dsp:nvSpPr>
      <dsp:spPr>
        <a:xfrm>
          <a:off x="1559868" y="328"/>
          <a:ext cx="2969003" cy="178140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300" b="1" i="1" kern="1200" dirty="0" smtClean="0"/>
            <a:t>психофізіологічна  </a:t>
          </a:r>
          <a:endParaRPr lang="ru-RU" sz="2300" b="1" i="1" kern="1200" dirty="0"/>
        </a:p>
      </dsp:txBody>
      <dsp:txXfrm>
        <a:off x="1559868" y="328"/>
        <a:ext cx="2969003" cy="1781402"/>
      </dsp:txXfrm>
    </dsp:sp>
    <dsp:sp modelId="{34B2A220-5128-49C7-A761-AC0229D5A3D9}">
      <dsp:nvSpPr>
        <dsp:cNvPr id="0" name=""/>
        <dsp:cNvSpPr/>
      </dsp:nvSpPr>
      <dsp:spPr>
        <a:xfrm>
          <a:off x="4825772" y="328"/>
          <a:ext cx="2969003" cy="178140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300" b="1" i="1" kern="1200" dirty="0" smtClean="0"/>
            <a:t>виробничо-технологічна (власне професійна) </a:t>
          </a:r>
          <a:endParaRPr lang="ru-RU" sz="2300" b="1" i="1" kern="1200" dirty="0"/>
        </a:p>
      </dsp:txBody>
      <dsp:txXfrm>
        <a:off x="4825772" y="328"/>
        <a:ext cx="2969003" cy="1781402"/>
      </dsp:txXfrm>
    </dsp:sp>
    <dsp:sp modelId="{BBFB4B44-7D60-40FC-B3F7-0026697988A6}">
      <dsp:nvSpPr>
        <dsp:cNvPr id="0" name=""/>
        <dsp:cNvSpPr/>
      </dsp:nvSpPr>
      <dsp:spPr>
        <a:xfrm>
          <a:off x="1559868" y="2078631"/>
          <a:ext cx="2969003" cy="178140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300" b="1" i="1" kern="1200" dirty="0" smtClean="0"/>
            <a:t>соціально-психологічна </a:t>
          </a:r>
          <a:endParaRPr lang="ru-RU" sz="2300" b="1" i="1" kern="1200" dirty="0"/>
        </a:p>
      </dsp:txBody>
      <dsp:txXfrm>
        <a:off x="1559868" y="2078631"/>
        <a:ext cx="2969003" cy="1781402"/>
      </dsp:txXfrm>
    </dsp:sp>
    <dsp:sp modelId="{2CD2BD9C-C91B-4B49-9740-3148A78F4A6C}">
      <dsp:nvSpPr>
        <dsp:cNvPr id="0" name=""/>
        <dsp:cNvSpPr/>
      </dsp:nvSpPr>
      <dsp:spPr>
        <a:xfrm>
          <a:off x="4825772" y="2078631"/>
          <a:ext cx="2969003" cy="178140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300" b="1" i="1" kern="1200" dirty="0" smtClean="0"/>
            <a:t>особистісна </a:t>
          </a:r>
          <a:endParaRPr lang="ru-RU" sz="2300" b="1" i="1" kern="1200" dirty="0"/>
        </a:p>
      </dsp:txBody>
      <dsp:txXfrm>
        <a:off x="4825772" y="2078631"/>
        <a:ext cx="2969003" cy="1781402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6B3351C-E3E7-4EE7-9DC8-4BEEDE05CA29}">
      <dsp:nvSpPr>
        <dsp:cNvPr id="0" name=""/>
        <dsp:cNvSpPr/>
      </dsp:nvSpPr>
      <dsp:spPr>
        <a:xfrm>
          <a:off x="223150" y="1009373"/>
          <a:ext cx="851084" cy="851084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059DEC39-3750-47BF-A06F-1B92111E5EFF}">
      <dsp:nvSpPr>
        <dsp:cNvPr id="0" name=""/>
        <dsp:cNvSpPr/>
      </dsp:nvSpPr>
      <dsp:spPr>
        <a:xfrm>
          <a:off x="648692" y="1009373"/>
          <a:ext cx="4540845" cy="8510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62230" rIns="0" bIns="62230" numCol="1" spcCol="1270" anchor="ctr" anchorCtr="0">
          <a:noAutofit/>
        </a:bodyPr>
        <a:lstStyle/>
        <a:p>
          <a:pPr lvl="0" algn="l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4900" kern="1200" dirty="0" smtClean="0"/>
            <a:t>Зовнішньою </a:t>
          </a:r>
          <a:endParaRPr lang="ru-RU" sz="4900" kern="1200" dirty="0"/>
        </a:p>
      </dsp:txBody>
      <dsp:txXfrm>
        <a:off x="648692" y="1009373"/>
        <a:ext cx="4540845" cy="851084"/>
      </dsp:txXfrm>
    </dsp:sp>
    <dsp:sp modelId="{10032A24-54A3-49B9-A807-288532722AA9}">
      <dsp:nvSpPr>
        <dsp:cNvPr id="0" name=""/>
        <dsp:cNvSpPr/>
      </dsp:nvSpPr>
      <dsp:spPr>
        <a:xfrm>
          <a:off x="223150" y="1860457"/>
          <a:ext cx="851084" cy="851084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BEE1A40B-17BF-4663-9261-B298657BC6A3}">
      <dsp:nvSpPr>
        <dsp:cNvPr id="0" name=""/>
        <dsp:cNvSpPr/>
      </dsp:nvSpPr>
      <dsp:spPr>
        <a:xfrm>
          <a:off x="648692" y="1860457"/>
          <a:ext cx="4540845" cy="8510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62230" rIns="0" bIns="62230" numCol="1" spcCol="1270" anchor="ctr" anchorCtr="0">
          <a:noAutofit/>
        </a:bodyPr>
        <a:lstStyle/>
        <a:p>
          <a:pPr lvl="0" algn="l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4900" kern="1200" dirty="0" smtClean="0"/>
            <a:t>Внутрішньою </a:t>
          </a:r>
          <a:endParaRPr lang="ru-RU" sz="4900" kern="1200" dirty="0"/>
        </a:p>
      </dsp:txBody>
      <dsp:txXfrm>
        <a:off x="648692" y="1860457"/>
        <a:ext cx="4540845" cy="851084"/>
      </dsp:txXfrm>
    </dsp:sp>
    <dsp:sp modelId="{4B24AC98-0D8B-41BD-9E7D-C5E51B68C78D}">
      <dsp:nvSpPr>
        <dsp:cNvPr id="0" name=""/>
        <dsp:cNvSpPr/>
      </dsp:nvSpPr>
      <dsp:spPr>
        <a:xfrm>
          <a:off x="223150" y="2711542"/>
          <a:ext cx="851084" cy="851084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4D6FDB44-9CCA-462A-8F05-D7781A7426F8}">
      <dsp:nvSpPr>
        <dsp:cNvPr id="0" name=""/>
        <dsp:cNvSpPr/>
      </dsp:nvSpPr>
      <dsp:spPr>
        <a:xfrm>
          <a:off x="648692" y="2711542"/>
          <a:ext cx="4540845" cy="8510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62230" rIns="0" bIns="62230" numCol="1" spcCol="1270" anchor="ctr" anchorCtr="0">
          <a:noAutofit/>
        </a:bodyPr>
        <a:lstStyle/>
        <a:p>
          <a:pPr lvl="0" algn="l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4900" kern="1200" dirty="0" smtClean="0"/>
            <a:t>Комплексною </a:t>
          </a:r>
          <a:endParaRPr lang="ru-RU" sz="4900" kern="1200" dirty="0"/>
        </a:p>
      </dsp:txBody>
      <dsp:txXfrm>
        <a:off x="648692" y="2711542"/>
        <a:ext cx="4540845" cy="85108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8/layout/VerticalCircleList">
  <dgm:title val=""/>
  <dgm:desc val=""/>
  <dgm:catLst>
    <dgm:cat type="list" pri="23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41" srcId="1" destId="11" srcOrd="0" destOrd="0"/>
        <dgm:cxn modelId="42" srcId="1" destId="12" srcOrd="1" destOrd="0"/>
        <dgm:cxn modelId="5" srcId="0" destId="2" srcOrd="0" destOrd="0"/>
        <dgm:cxn modelId="51" srcId="2" destId="21" srcOrd="0" destOrd="0"/>
        <dgm:cxn modelId="52" srcId="2" destId="22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</dgm:varLst>
    <dgm:alg type="lin">
      <dgm:param type="linDir" val="fromT"/>
      <dgm:param type="fallback" val="2D"/>
    </dgm:alg>
    <dgm:shape xmlns:r="http://schemas.openxmlformats.org/officeDocument/2006/relationships" r:blip="">
      <dgm:adjLst/>
    </dgm:shape>
    <dgm:presOf/>
    <dgm:constrLst>
      <dgm:constr type="w" for="ch" forName="withChildren" refType="w"/>
      <dgm:constr type="h" for="ch" forName="withChildren" refType="w" fact="0.909"/>
      <dgm:constr type="w" for="ch" forName="noChildren" refType="w"/>
      <dgm:constr type="h" for="ch" forName="noChildren" refType="w" fact="0.164"/>
      <dgm:constr type="w" for="ch" forName="overlap" val="1"/>
      <dgm:constr type="h" for="ch" forName="overlap" refType="w" refFor="ch" refForName="withChildren" fact="-0.089"/>
      <dgm:constr type="primFontSz" for="des" forName="txLvl1" op="equ" val="65"/>
      <dgm:constr type="primFontSz" for="des" forName="txLvlOnly1" refType="primFontSz" refFor="des" refForName="txLvl1" op="equ"/>
      <dgm:constr type="primFontSz" for="des" forName="txLvl2" refType="primFontSz" refFor="des" refForName="txLvl1" op="equ" fact="0.78"/>
      <dgm:constr type="primFontSz" for="des" forName="txLvl3" refType="primFontSz" refFor="des" refForName="txLvl1" op="equ" fact="0.78"/>
      <dgm:constr type="userF" for="des" forName="lin" refType="primFontSz" refFor="des" refForName="txLvl2" op="equ"/>
    </dgm:constrLst>
    <dgm:forEach name="Name1" axis="ch" ptType="node">
      <dgm:choose name="Name2">
        <dgm:if name="Name3" axis="ch" ptType="node" func="cnt" op="gte" val="1">
          <dgm:layoutNode name="withChildren">
            <dgm:alg type="composite"/>
            <dgm:choose name="Name4">
              <dgm:if name="Name5" func="var" arg="dir" op="equ" val="norm">
                <dgm:constrLst>
                  <dgm:constr type="l" for="ch" forName="bigCircle"/>
                  <dgm:constr type="w" for="ch" forName="bigCircle" refType="h" refFor="ch" refForName="bigCircle"/>
                  <dgm:constr type="t" for="ch" forName="bigCircle"/>
                  <dgm:constr type="h" for="ch" forName="bigCircle" refType="h"/>
                  <dgm:constr type="l" for="ch" forName="medCircle" refType="w" fact="0.043"/>
                  <dgm:constr type="w" for="ch" forName="medCircle" refType="h" refFor="ch" refForName="medCircle"/>
                  <dgm:constr type="t" for="ch" forName="medCircle" refType="h" fact="0.042"/>
                  <dgm:constr type="h" for="ch" forName="medCircle" refType="h" fact="0.18"/>
                  <dgm:constr type="l" for="ch" forName="txLvl1" refType="ctrX" refFor="ch" refForName="medCircle"/>
                  <dgm:constr type="r" for="ch" forName="txLvl1" refType="w"/>
                  <dgm:constr type="h" for="ch" forName="txLvl1" refType="h" refFor="ch" refForName="medCircle"/>
                  <dgm:constr type="t" for="ch" forName="txLvl1" refType="t" refFor="ch" refForName="medCircle"/>
                  <dgm:constr type="l" for="ch" forName="lin" refType="ctrX" refFor="ch" refForName="medCircle"/>
                  <dgm:constr type="r" for="ch" forName="lin" refType="w"/>
                  <dgm:constr type="t" for="ch" forName="lin" refType="h" fact="0.222"/>
                  <dgm:constr type="h" for="ch" forName="lin" refType="h" fact="0.68"/>
                </dgm:constrLst>
              </dgm:if>
              <dgm:else name="Name6">
                <dgm:constrLst>
                  <dgm:constr type="r" for="ch" forName="bigCircle" refType="w"/>
                  <dgm:constr type="w" for="ch" forName="bigCircle" refType="h" refFor="ch" refForName="bigCircle"/>
                  <dgm:constr type="t" for="ch" forName="bigCircle"/>
                  <dgm:constr type="h" for="ch" forName="bigCircle" refType="h"/>
                  <dgm:constr type="r" for="ch" forName="medCircle" refType="w" fact="0.957"/>
                  <dgm:constr type="w" for="ch" forName="medCircle" refType="h" refFor="ch" refForName="medCircle"/>
                  <dgm:constr type="t" for="ch" forName="medCircle" refType="h" fact="0.042"/>
                  <dgm:constr type="h" for="ch" forName="medCircle" refType="h" fact="0.18"/>
                  <dgm:constr type="l" for="ch" forName="txLvl1"/>
                  <dgm:constr type="r" for="ch" forName="txLvl1" refType="ctrX" refFor="ch" refForName="medCircle"/>
                  <dgm:constr type="h" for="ch" forName="txLvl1" refType="h" refFor="ch" refForName="medCircle"/>
                  <dgm:constr type="t" for="ch" forName="txLvl1" refType="t" refFor="ch" refForName="medCircle"/>
                  <dgm:constr type="l" for="ch" forName="lin"/>
                  <dgm:constr type="r" for="ch" forName="lin" refType="ctrX" refFor="ch" refForName="medCircle"/>
                  <dgm:constr type="t" for="ch" forName="lin" refType="h" fact="0.222"/>
                  <dgm:constr type="h" for="ch" forName="lin" refType="h" fact="0.68"/>
                </dgm:constrLst>
              </dgm:else>
            </dgm:choose>
            <dgm:layoutNode name="bigCircle" styleLbl="ven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>
                <dgm:constr type="w" refType="h"/>
              </dgm:constrLst>
            </dgm:layoutNode>
            <dgm:layoutNode name="medCircle" styleLbl="ven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>
                <dgm:constr type="w" refType="h"/>
              </dgm:constrLst>
            </dgm:layoutNode>
            <dgm:layoutNode name="txLvl1" styleLbl="revTx">
              <dgm:choose name="Name7">
                <dgm:if name="Name8" func="var" arg="dir" op="equ" val="norm">
                  <dgm:alg type="tx">
                    <dgm:param type="parTxLTRAlign" val="l"/>
                    <dgm:param type="parTxRTLAlign" val="l"/>
                  </dgm:alg>
                </dgm:if>
                <dgm:else name="Name9">
                  <dgm:alg type="tx">
                    <dgm:param type="parTxLTRAlign" val="r"/>
                    <dgm:param type="parTxRTL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lin">
              <dgm:choose name="Name10">
                <dgm:if name="Name11" func="var" arg="dir" op="equ" val="norm">
                  <dgm:alg type="lin">
                    <dgm:param type="linDir" val="fromT"/>
                    <dgm:param type="vertAlign" val="t"/>
                    <dgm:param type="nodeHorzAlign" val="l"/>
                  </dgm:alg>
                </dgm:if>
                <dgm:else name="Name12">
                  <dgm:alg type="lin">
                    <dgm:param type="linDir" val="fromT"/>
                    <dgm:param type="vertAlign" val="t"/>
                    <dgm:param type="nodeHorzAlign" val="r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constrLst>
                <dgm:constr type="userF"/>
                <dgm:constr type="primFontSz" for="ch" forName="txLvl2" refType="userF"/>
                <dgm:constr type="w" for="ch" forName="txLvl2" refType="w"/>
                <dgm:constr type="h" for="ch" forName="txLvl2" refType="primFontSz" refFor="ch" refForName="txLvl2" fact="0.39"/>
                <dgm:constr type="w" for="ch" forName="txLvl3" refType="w"/>
                <dgm:constr type="h" for="ch" forName="txLvl3" refType="primFontSz" refFor="ch" refForName="txLvl2" fact="0.39"/>
                <dgm:constr type="h" for="ch" forName="smCircle" refType="primFontSz" refFor="ch" refForName="txLvl2" fact="0.14"/>
                <dgm:constr type="h" for="ch" forName="indentDot1" refType="primFontSz" refFor="ch" refForName="txLvl2" fact="0.14"/>
                <dgm:constr type="h" for="ch" forName="indentDot2" refType="primFontSz" refFor="ch" refForName="txLvl2" fact="0.14"/>
                <dgm:constr type="h" for="ch" forName="indentDot3" refType="primFontSz" refFor="ch" refForName="txLvl2" fact="0.14"/>
                <dgm:constr type="w" for="ch" forName="indentDot1" refType="w"/>
                <dgm:constr type="w" for="ch" forName="indentDot2" refType="w"/>
                <dgm:constr type="w" for="ch" forName="indentDot3" refType="w"/>
                <dgm:constr type="userI" for="ch" forName="txLvl3" refType="primFontSz" refFor="ch" refForName="txLvl2" fact="0.14"/>
                <dgm:constr type="userI" for="ch" forName="indentDot1" refType="primFontSz" refFor="ch" refForName="txLvl2" fact="0.14"/>
                <dgm:constr type="userI" for="ch" forName="indentDot2" refType="primFontSz" refFor="ch" refForName="txLvl2" fact="0.14"/>
                <dgm:constr type="userI" for="ch" forName="indentDot3" refType="primFontSz" refFor="ch" refForName="txLvl2" fact="0.14"/>
              </dgm:constrLst>
              <dgm:ruleLst>
                <dgm:rule type="primFontSz" for="ch" forName="txLvl2" val="5" fact="NaN" max="NaN"/>
              </dgm:ruleLst>
              <dgm:forEach name="Name13" axis="ch" ptType="node">
                <dgm:layoutNode name="txLvl2" styleLbl="revTx">
                  <dgm:choose name="Name14">
                    <dgm:if name="Name15" func="var" arg="dir" op="equ" val="norm">
                      <dgm:alg type="tx">
                        <dgm:param type="parTxLTRAlign" val="l"/>
                        <dgm:param type="parTxRTLAlign" val="l"/>
                      </dgm:alg>
                    </dgm:if>
                    <dgm:else name="Name16">
                      <dgm:alg type="tx">
                        <dgm:param type="parTxLTRAlign" val="r"/>
                        <dgm:param type="parTxRTLAlign" val="r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self" ptType="node"/>
                  <dgm:constrLst>
                    <dgm:constr type="lMarg"/>
                    <dgm:constr type="rMarg"/>
                    <dgm:constr type="tMarg" refType="primFontSz" fact="0.1"/>
                    <dgm:constr type="bMarg" refType="primFontSz" fact="0.1"/>
                  </dgm:constrLst>
                  <dgm:ruleLst>
                    <dgm:rule type="h" val="INF" fact="NaN" max="NaN"/>
                  </dgm:ruleLst>
                </dgm:layoutNode>
                <dgm:forEach name="Name17" axis="ch" ptType="node" cnt="1">
                  <dgm:layoutNode name="indentDot1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hoose name="Name18">
                      <dgm:if name="Name19" func="var" arg="dir" op="equ" val="norm">
                        <dgm:constrLst>
                          <dgm:constr type="userI"/>
                          <dgm:constr type="w" for="ch" forName="gap1" refType="userI" fact="3"/>
                          <dgm:constr type="w" for="ch" forName="smCircle1" refType="h"/>
                          <dgm:constr type="l" for="ch" forName="smCircle1" refType="r" refFor="ch" refForName="gap1"/>
                        </dgm:constrLst>
                      </dgm:if>
                      <dgm:else name="Name20">
                        <dgm:constrLst>
                          <dgm:constr type="userI"/>
                          <dgm:constr type="w" for="ch" forName="gap1" refType="userI" fact="3"/>
                          <dgm:constr type="w" for="ch" forName="smCircle1" refType="h"/>
                          <dgm:constr type="r" for="ch" forName="smCircle1" refType="l" refFor="ch" refForName="gap1"/>
                        </dgm:constrLst>
                      </dgm:else>
                    </dgm:choose>
                    <dgm:layoutNode name="gap1">
                      <dgm:alg type="sp"/>
                      <dgm:shape xmlns:r="http://schemas.openxmlformats.org/officeDocument/2006/relationships" type="rect" r:blip="" hideGeom="1">
                        <dgm:adjLst/>
                      </dgm:shape>
                      <dgm:presOf/>
                    </dgm:layoutNode>
                    <dgm:layoutNode name="smCircle1" styleLbl="vennNode1">
                      <dgm:alg type="sp"/>
                      <dgm:shape xmlns:r="http://schemas.openxmlformats.org/officeDocument/2006/relationships" type="ellipse" r:blip="">
                        <dgm:adjLst/>
                      </dgm:shape>
                      <dgm:presOf/>
                      <dgm:constrLst>
                        <dgm:constr type="w" refType="h"/>
                      </dgm:constrLst>
                    </dgm:layoutNode>
                  </dgm:layoutNode>
                </dgm:forEach>
                <dgm:forEach name="Name21" axis="ch" ptType="node">
                  <dgm:layoutNode name="txLvl3" styleLbl="revTx">
                    <dgm:varLst>
                      <dgm:bulletEnabled val="1"/>
                    </dgm:varLst>
                    <dgm:choose name="Name22">
                      <dgm:if name="Name23" func="var" arg="dir" op="equ" val="norm">
                        <dgm:alg type="tx">
                          <dgm:param type="parTxLTRAlign" val="l"/>
                          <dgm:param type="parTxRTLAlign" val="l"/>
                          <dgm:param type="shpTxLTRAlignCh" val="l"/>
                          <dgm:param type="shpTxRTLAlignCh" val="l"/>
                        </dgm:alg>
                      </dgm:if>
                      <dgm:else name="Name24">
                        <dgm:alg type="tx">
                          <dgm:param type="parTxLTRAlign" val="r"/>
                          <dgm:param type="parTxRTLAlign" val="r"/>
                          <dgm:param type="shpTxLTRAlignCh" val="r"/>
                          <dgm:param type="shpTxRTLAlignCh" val="r"/>
                        </dgm:alg>
                      </dgm:else>
                    </dgm:choose>
                    <dgm:shape xmlns:r="http://schemas.openxmlformats.org/officeDocument/2006/relationships" type="rect" r:blip="">
                      <dgm:adjLst/>
                    </dgm:shape>
                    <dgm:presOf axis="desOrSelf" ptType="node"/>
                    <dgm:choose name="Name25">
                      <dgm:if name="Name26" func="var" arg="dir" op="equ" val="norm">
                        <dgm:constrLst>
                          <dgm:constr type="userI"/>
                          <dgm:constr type="lMarg" refType="userI" fact="8.504"/>
                          <dgm:constr type="rMarg"/>
                          <dgm:constr type="tMarg" refType="primFontSz" fact="0.1"/>
                          <dgm:constr type="bMarg" refType="primFontSz" fact="0.1"/>
                        </dgm:constrLst>
                      </dgm:if>
                      <dgm:else name="Name27">
                        <dgm:constrLst>
                          <dgm:constr type="userI"/>
                          <dgm:constr type="lMarg"/>
                          <dgm:constr type="rMarg" refType="userI" fact="8.504"/>
                          <dgm:constr type="tMarg" refType="primFontSz" fact="0.1"/>
                          <dgm:constr type="bMarg" refType="primFontSz" fact="0.1"/>
                        </dgm:constrLst>
                      </dgm:else>
                    </dgm:choose>
                    <dgm:ruleLst>
                      <dgm:rule type="h" val="INF" fact="NaN" max="NaN"/>
                    </dgm:ruleLst>
                  </dgm:layoutNode>
                  <dgm:forEach name="Name28" axis="followSib" ptType="sibTrans" cnt="1">
                    <dgm:layoutNode name="indentDot2">
                      <dgm:alg type="composite"/>
                      <dgm:shape xmlns:r="http://schemas.openxmlformats.org/officeDocument/2006/relationships" r:blip="">
                        <dgm:adjLst/>
                      </dgm:shape>
                      <dgm:presOf/>
                      <dgm:choose name="Name29">
                        <dgm:if name="Name30" func="var" arg="dir" op="equ" val="norm">
                          <dgm:constrLst>
                            <dgm:constr type="userI"/>
                            <dgm:constr type="w" for="ch" forName="gap2" refType="userI" fact="3"/>
                            <dgm:constr type="w" for="ch" forName="smCircle2" refType="h"/>
                            <dgm:constr type="l" for="ch" forName="smCircle2" refType="r" refFor="ch" refForName="gap2"/>
                          </dgm:constrLst>
                        </dgm:if>
                        <dgm:else name="Name31">
                          <dgm:constrLst>
                            <dgm:constr type="userI"/>
                            <dgm:constr type="w" for="ch" forName="gap2" refType="userI" fact="3"/>
                            <dgm:constr type="w" for="ch" forName="smCircle2" refType="h"/>
                            <dgm:constr type="r" for="ch" forName="smCircle2" refType="l" refFor="ch" refForName="gap2"/>
                          </dgm:constrLst>
                        </dgm:else>
                      </dgm:choose>
                      <dgm:layoutNode name="gap2">
                        <dgm:alg type="sp"/>
                        <dgm:shape xmlns:r="http://schemas.openxmlformats.org/officeDocument/2006/relationships" type="rect" r:blip="" hideGeom="1">
                          <dgm:adjLst/>
                        </dgm:shape>
                        <dgm:presOf/>
                      </dgm:layoutNode>
                      <dgm:layoutNode name="smCircle2" styleLbl="vennNode1">
                        <dgm:alg type="sp"/>
                        <dgm:shape xmlns:r="http://schemas.openxmlformats.org/officeDocument/2006/relationships" type="ellipse" r:blip="">
                          <dgm:adjLst/>
                        </dgm:shape>
                        <dgm:presOf/>
                        <dgm:constrLst>
                          <dgm:constr type="w" refType="h"/>
                        </dgm:constrLst>
                      </dgm:layoutNode>
                    </dgm:layoutNode>
                  </dgm:forEach>
                </dgm:forEach>
                <dgm:choose name="Name32">
                  <dgm:if name="Name33" axis="ch" ptType="node" func="cnt" op="gte" val="1">
                    <dgm:forEach name="Name34" axis="followSib" ptType="sibTrans" cnt="1">
                      <dgm:layoutNode name="indentDot3">
                        <dgm:alg type="composite"/>
                        <dgm:shape xmlns:r="http://schemas.openxmlformats.org/officeDocument/2006/relationships" r:blip="">
                          <dgm:adjLst/>
                        </dgm:shape>
                        <dgm:presOf/>
                        <dgm:choose name="Name35">
                          <dgm:if name="Name36" func="var" arg="dir" op="equ" val="norm">
                            <dgm:constrLst>
                              <dgm:constr type="userI"/>
                              <dgm:constr type="w" for="ch" forName="gap3" refType="userI" fact="3"/>
                              <dgm:constr type="w" for="ch" forName="smCircle3" refType="h"/>
                              <dgm:constr type="l" for="ch" forName="smCircle3" refType="r" refFor="ch" refForName="gap3"/>
                            </dgm:constrLst>
                          </dgm:if>
                          <dgm:else name="Name37">
                            <dgm:constrLst>
                              <dgm:constr type="userI"/>
                              <dgm:constr type="w" for="ch" forName="gap3" refType="userI" fact="3"/>
                              <dgm:constr type="w" for="ch" forName="smCircle3" refType="h"/>
                              <dgm:constr type="r" for="ch" forName="smCircle3" refType="l" refFor="ch" refForName="gap3"/>
                            </dgm:constrLst>
                          </dgm:else>
                        </dgm:choose>
                        <dgm:layoutNode name="gap3">
                          <dgm:alg type="sp"/>
                          <dgm:shape xmlns:r="http://schemas.openxmlformats.org/officeDocument/2006/relationships" type="rect" r:blip="" hideGeom="1">
                            <dgm:adjLst/>
                          </dgm:shape>
                          <dgm:presOf/>
                        </dgm:layoutNode>
                        <dgm:layoutNode name="smCircle3" styleLbl="vennNode1">
                          <dgm:alg type="sp"/>
                          <dgm:shape xmlns:r="http://schemas.openxmlformats.org/officeDocument/2006/relationships" type="ellipse" r:blip="">
                            <dgm:adjLst/>
                          </dgm:shape>
                          <dgm:presOf/>
                          <dgm:constrLst>
                            <dgm:constr type="w" refType="h"/>
                          </dgm:constrLst>
                        </dgm:layoutNode>
                      </dgm:layoutNode>
                    </dgm:forEach>
                  </dgm:if>
                  <dgm:else name="Name38">
                    <dgm:forEach name="Name39" axis="followSib" ptType="sibTrans" cnt="1">
                      <dgm:layoutNode name="smCircle" styleLbl="vennNode1">
                        <dgm:alg type="sp"/>
                        <dgm:shape xmlns:r="http://schemas.openxmlformats.org/officeDocument/2006/relationships" type="ellipse" r:blip="">
                          <dgm:adjLst/>
                        </dgm:shape>
                        <dgm:presOf/>
                        <dgm:constrLst>
                          <dgm:constr type="w" refType="h"/>
                        </dgm:constrLst>
                      </dgm:layoutNode>
                    </dgm:forEach>
                  </dgm:else>
                </dgm:choose>
              </dgm:forEach>
            </dgm:layoutNode>
          </dgm:layoutNode>
          <dgm:choose name="Name40">
            <dgm:if name="Name41" axis="followSib ch" ptType="node node" cnt="1 0" func="cnt" op="gte" val="1">
              <dgm:layoutNode name="overlap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</dgm:if>
            <dgm:else name="Name42"/>
          </dgm:choose>
        </dgm:if>
        <dgm:else name="Name43">
          <dgm:layoutNode name="noChildren">
            <dgm:alg type="composite"/>
            <dgm:choose name="Name44">
              <dgm:if name="Name45" func="var" arg="dir" op="equ" val="norm">
                <dgm:constrLst>
                  <dgm:constr type="l" for="ch" forName="gap"/>
                  <dgm:constr type="w" for="ch" forName="gap" refType="w" fact="0.043"/>
                  <dgm:constr type="h" for="ch" forName="gap" refType="h"/>
                  <dgm:constr type="t" for="ch" forName="gap"/>
                  <dgm:constr type="l" for="ch" forName="medCircle2" refType="r" refFor="ch" refForName="gap"/>
                  <dgm:constr type="w" for="ch" forName="medCircle2" refType="h" refFor="ch" refForName="medCircle2"/>
                  <dgm:constr type="t" for="ch" forName="medCircle2"/>
                  <dgm:constr type="h" for="ch" forName="medCircle2" refType="h"/>
                  <dgm:constr type="l" for="ch" forName="txLvlOnly1" refType="ctrX" refFor="ch" refForName="medCircle2"/>
                  <dgm:constr type="r" for="ch" forName="txLvlOnly1" refType="w"/>
                  <dgm:constr type="h" for="ch" forName="txLvlOnly1" refType="h"/>
                  <dgm:constr type="t" for="ch" forName="txLvlOnly1"/>
                </dgm:constrLst>
              </dgm:if>
              <dgm:else name="Name46">
                <dgm:constrLst>
                  <dgm:constr type="r" for="ch" forName="gap" refType="w"/>
                  <dgm:constr type="w" for="ch" forName="gap" refType="w" fact="0.043"/>
                  <dgm:constr type="h" for="ch" forName="gap" refType="h"/>
                  <dgm:constr type="t" for="ch" forName="gap"/>
                  <dgm:constr type="r" for="ch" forName="medCircle2" refType="l" refFor="ch" refForName="gap"/>
                  <dgm:constr type="w" for="ch" forName="medCircle2" refType="h" refFor="ch" refForName="medCircle2"/>
                  <dgm:constr type="t" for="ch" forName="medCircle2"/>
                  <dgm:constr type="h" for="ch" forName="medCircle2" refType="h"/>
                  <dgm:constr type="l" for="ch" forName="txLvlOnly1"/>
                  <dgm:constr type="r" for="ch" forName="txLvlOnly1" refType="ctrX" refFor="ch" refForName="medCircle2"/>
                  <dgm:constr type="h" for="ch" forName="txLvlOnly1" refType="h"/>
                  <dgm:constr type="t" for="ch" forName="txLvlOnly1"/>
                </dgm:constrLst>
              </dgm:else>
            </dgm:choose>
            <dgm:layoutNode name="gap">
              <dgm:alg type="sp"/>
              <dgm:shape xmlns:r="http://schemas.openxmlformats.org/officeDocument/2006/relationships" r:blip="">
                <dgm:adjLst/>
              </dgm:shape>
              <dgm:presOf/>
            </dgm:layoutNode>
            <dgm:layoutNode name="medCircle2" styleLbl="ven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>
                <dgm:constr type="w" refType="h"/>
              </dgm:constrLst>
            </dgm:layoutNode>
            <dgm:layoutNode name="txLvlOnly1" styleLbl="revTx">
              <dgm:choose name="Name47">
                <dgm:if name="Name48" func="var" arg="dir" op="equ" val="norm">
                  <dgm:alg type="tx">
                    <dgm:param type="parTxLTRAlign" val="l"/>
                    <dgm:param type="parTxRTLAlign" val="l"/>
                  </dgm:alg>
                </dgm:if>
                <dgm:else name="Name49">
                  <dgm:alg type="tx">
                    <dgm:param type="parTxLTRAlign" val="r"/>
                    <dgm:param type="parTxRTL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F16FBF-4A5A-408F-B4CA-B35EF207B770}" type="datetimeFigureOut">
              <a:rPr lang="ru-RU" smtClean="0"/>
              <a:t>18.10.2022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827A5A-609A-4C8A-AE7F-0B450B7DA9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5645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827A5A-609A-4C8A-AE7F-0B450B7DA9C8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6103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827A5A-609A-4C8A-AE7F-0B450B7DA9C8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0212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6F2B9162-AB07-4B46-8CE5-5C62A41B1BF4}" type="datetime1">
              <a:rPr lang="ru-RU" smtClean="0"/>
              <a:t>18.10.2022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215F5ECA-5C25-4F33-A8FA-AD3907997A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23291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23385-BFAF-4F50-835F-E9BA1FF89E00}" type="datetime1">
              <a:rPr lang="ru-RU" smtClean="0"/>
              <a:t>18.10.2022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F5ECA-5C25-4F33-A8FA-AD3907997A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40337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E7267-0DB0-4C8E-8D73-1890128D35E4}" type="datetime1">
              <a:rPr lang="ru-RU" smtClean="0"/>
              <a:t>18.10.2022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F5ECA-5C25-4F33-A8FA-AD3907997A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28748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7374B-59D7-4245-B0C6-D73738013498}" type="datetime1">
              <a:rPr lang="ru-RU" smtClean="0"/>
              <a:t>18.10.2022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F5ECA-5C25-4F33-A8FA-AD3907997A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47049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40324-FADC-4148-B768-987354ECC8FB}" type="datetime1">
              <a:rPr lang="ru-RU" smtClean="0"/>
              <a:t>18.10.2022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F5ECA-5C25-4F33-A8FA-AD3907997A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70892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D1509-B32F-45B9-90E2-EBDA5E634EFC}" type="datetime1">
              <a:rPr lang="ru-RU" smtClean="0"/>
              <a:t>18.10.2022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F5ECA-5C25-4F33-A8FA-AD3907997A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75604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2D25F-5BD4-4C5E-AB60-25AB314A5D93}" type="datetime1">
              <a:rPr lang="ru-RU" smtClean="0"/>
              <a:t>18.10.2022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F5ECA-5C25-4F33-A8FA-AD3907997A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22345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CD45FC48-A111-48E3-9543-CEDEB32DD035}" type="datetime1">
              <a:rPr lang="ru-RU" smtClean="0"/>
              <a:t>18.10.2022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F5ECA-5C25-4F33-A8FA-AD3907997A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710715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0E9D0F7-2338-4E29-A4B0-4DAC89E79595}" type="datetime1">
              <a:rPr lang="ru-RU" smtClean="0"/>
              <a:t>18.10.2022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F5ECA-5C25-4F33-A8FA-AD3907997A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56147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A7320-DB8A-41BE-8D30-C66FD31A62B2}" type="datetime1">
              <a:rPr lang="ru-RU" smtClean="0"/>
              <a:t>18.10.2022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F5ECA-5C25-4F33-A8FA-AD3907997A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69617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0D958-05F5-4296-8A9C-0ABA4E6E441F}" type="datetime1">
              <a:rPr lang="ru-RU" smtClean="0"/>
              <a:t>18.10.2022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F5ECA-5C25-4F33-A8FA-AD3907997A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19579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E2441-5756-458C-B61F-01A460074DDF}" type="datetime1">
              <a:rPr lang="ru-RU" smtClean="0"/>
              <a:t>18.10.2022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F5ECA-5C25-4F33-A8FA-AD3907997A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26000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2E66A-4E4B-4A3C-AE22-85137130F426}" type="datetime1">
              <a:rPr lang="ru-RU" smtClean="0"/>
              <a:t>18.10.2022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F5ECA-5C25-4F33-A8FA-AD3907997A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49176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1F411-6036-4CC4-9E2B-D09ADD340EE8}" type="datetime1">
              <a:rPr lang="ru-RU" smtClean="0"/>
              <a:t>18.10.2022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F5ECA-5C25-4F33-A8FA-AD3907997A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51821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571CA-61B0-467C-9F49-5A60CFEED615}" type="datetime1">
              <a:rPr lang="ru-RU" smtClean="0"/>
              <a:t>18.10.2022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F5ECA-5C25-4F33-A8FA-AD3907997A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2719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D15DD-FBC2-46D4-A753-C712AE42C1DD}" type="datetime1">
              <a:rPr lang="ru-RU" smtClean="0"/>
              <a:t>18.10.2022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F5ECA-5C25-4F33-A8FA-AD3907997A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82913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A0243-9BB8-45EB-875D-A53808BD1190}" type="datetime1">
              <a:rPr lang="ru-RU" smtClean="0"/>
              <a:t>18.10.2022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F5ECA-5C25-4F33-A8FA-AD3907997A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14441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1E302DFA-2A36-4AA8-87C8-CF8423BFE137}" type="datetime1">
              <a:rPr lang="ru-RU" smtClean="0"/>
              <a:t>18.10.2022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215F5ECA-5C25-4F33-A8FA-AD3907997A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63224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  <p:sldLayoutId id="2147483713" r:id="rId12"/>
    <p:sldLayoutId id="2147483714" r:id="rId13"/>
    <p:sldLayoutId id="2147483715" r:id="rId14"/>
    <p:sldLayoutId id="2147483716" r:id="rId15"/>
    <p:sldLayoutId id="2147483717" r:id="rId16"/>
    <p:sldLayoutId id="2147483718" r:id="rId17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diagramLayout" Target="../diagrams/layout4.xml"/><Relationship Id="rId7" Type="http://schemas.openxmlformats.org/officeDocument/2006/relationships/image" Target="../media/image4.jpe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78350" y="895546"/>
            <a:ext cx="9596486" cy="3362679"/>
          </a:xfrm>
        </p:spPr>
        <p:txBody>
          <a:bodyPr>
            <a:normAutofit fontScale="90000"/>
          </a:bodyPr>
          <a:lstStyle/>
          <a:p>
            <a:pPr algn="ctr"/>
            <a:r>
              <a:rPr lang="uk-UA" b="1" dirty="0"/>
              <a:t>ПРОФЕСІЙНА КОМПЕТЕНТНІСТЬ ВИКЛАДАЧА </a:t>
            </a:r>
            <a:r>
              <a:rPr lang="uk-UA" b="1" dirty="0" smtClean="0"/>
              <a:t>ВИЩОЇ ШКОЛИ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F5ECA-5C25-4F33-A8FA-AD3907997ABC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0554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49222" y="813412"/>
            <a:ext cx="8761413" cy="1109656"/>
          </a:xfrm>
        </p:spPr>
        <p:txBody>
          <a:bodyPr/>
          <a:lstStyle/>
          <a:p>
            <a:pPr algn="ctr"/>
            <a:r>
              <a:rPr lang="uk-UA" sz="3200" b="1" dirty="0" smtClean="0"/>
              <a:t>Професійний </a:t>
            </a:r>
            <a:r>
              <a:rPr lang="uk-UA" sz="3200" b="1" dirty="0"/>
              <a:t>шлях людини складається з п’яти </a:t>
            </a:r>
            <a:r>
              <a:rPr lang="uk-UA" sz="3200" b="1" dirty="0" smtClean="0"/>
              <a:t>етапів </a:t>
            </a:r>
            <a:r>
              <a:rPr lang="uk-UA" sz="3200" dirty="0" smtClean="0"/>
              <a:t>( за Д. </a:t>
            </a:r>
            <a:r>
              <a:rPr lang="uk-UA" sz="3200" dirty="0" err="1" smtClean="0"/>
              <a:t>Супером</a:t>
            </a:r>
            <a:r>
              <a:rPr lang="uk-UA" sz="3200" dirty="0" smtClean="0"/>
              <a:t>)</a:t>
            </a:r>
            <a:endParaRPr lang="ru-RU" sz="32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51145654"/>
              </p:ext>
            </p:extLst>
          </p:nvPr>
        </p:nvGraphicFramePr>
        <p:xfrm>
          <a:off x="1436702" y="2532993"/>
          <a:ext cx="9557120" cy="40780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F5ECA-5C25-4F33-A8FA-AD3907997ABC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6484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8733" y="942137"/>
            <a:ext cx="8761413" cy="706964"/>
          </a:xfrm>
        </p:spPr>
        <p:txBody>
          <a:bodyPr/>
          <a:lstStyle/>
          <a:p>
            <a:pPr algn="ctr"/>
            <a:r>
              <a:rPr lang="ru-RU" b="1" dirty="0" err="1"/>
              <a:t>Професійна</a:t>
            </a:r>
            <a:r>
              <a:rPr lang="ru-RU" b="1" dirty="0"/>
              <a:t> </a:t>
            </a:r>
            <a:r>
              <a:rPr lang="ru-RU" b="1" dirty="0" err="1"/>
              <a:t>адаптація</a:t>
            </a:r>
            <a:r>
              <a:rPr lang="ru-RU" b="1" dirty="0"/>
              <a:t> </a:t>
            </a:r>
            <a:r>
              <a:rPr lang="ru-RU" b="1" dirty="0" err="1"/>
              <a:t>викладача</a:t>
            </a:r>
            <a:endParaRPr lang="ru-RU" b="1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68496473"/>
              </p:ext>
            </p:extLst>
          </p:nvPr>
        </p:nvGraphicFramePr>
        <p:xfrm>
          <a:off x="1407948" y="2666562"/>
          <a:ext cx="9354645" cy="38603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F5ECA-5C25-4F33-A8FA-AD3907997ABC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3714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81686" y="4038600"/>
            <a:ext cx="3742866" cy="1600200"/>
          </a:xfrm>
        </p:spPr>
        <p:txBody>
          <a:bodyPr/>
          <a:lstStyle/>
          <a:p>
            <a:r>
              <a:rPr lang="uk-UA" sz="2800" dirty="0" smtClean="0"/>
              <a:t>Критерієм </a:t>
            </a:r>
            <a:r>
              <a:rPr lang="uk-UA" sz="2800" dirty="0"/>
              <a:t>професійної адаптованості педагога вищої школи є його суб’єктивне ставлення до </a:t>
            </a:r>
            <a:r>
              <a:rPr lang="uk-UA" sz="2800" dirty="0" err="1"/>
              <a:t>професійно</a:t>
            </a:r>
            <a:r>
              <a:rPr lang="uk-UA" sz="2800" dirty="0"/>
              <a:t>-педагогічної діяльності, що складається </a:t>
            </a:r>
            <a:r>
              <a:rPr lang="uk-UA" sz="2800" dirty="0" smtClean="0"/>
              <a:t>із: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231829" y="1395249"/>
            <a:ext cx="5373108" cy="4572000"/>
          </a:xfrm>
        </p:spPr>
        <p:txBody>
          <a:bodyPr/>
          <a:lstStyle/>
          <a:p>
            <a:r>
              <a:rPr lang="uk-UA" sz="2800" i="1" dirty="0" smtClean="0"/>
              <a:t>задоволення </a:t>
            </a:r>
            <a:r>
              <a:rPr lang="uk-UA" sz="2800" i="1" dirty="0"/>
              <a:t>власною професійною </a:t>
            </a:r>
            <a:r>
              <a:rPr lang="uk-UA" sz="2800" i="1" dirty="0" smtClean="0"/>
              <a:t>діяльністю</a:t>
            </a:r>
            <a:endParaRPr lang="ru-RU" sz="2800" dirty="0"/>
          </a:p>
          <a:p>
            <a:r>
              <a:rPr lang="uk-UA" sz="2800" i="1" dirty="0" smtClean="0"/>
              <a:t>усвідомлення </a:t>
            </a:r>
            <a:r>
              <a:rPr lang="uk-UA" sz="2800" i="1" dirty="0"/>
              <a:t>суспільного престижу </a:t>
            </a:r>
            <a:r>
              <a:rPr lang="uk-UA" sz="2800" i="1" dirty="0" smtClean="0"/>
              <a:t>професії</a:t>
            </a:r>
            <a:endParaRPr lang="ru-RU" sz="2800" dirty="0"/>
          </a:p>
          <a:p>
            <a:r>
              <a:rPr lang="uk-UA" sz="2800" i="1" dirty="0" smtClean="0"/>
              <a:t>відносне </a:t>
            </a:r>
            <a:r>
              <a:rPr lang="uk-UA" sz="2800" i="1" dirty="0"/>
              <a:t>задоволення рівнем оплати </a:t>
            </a:r>
            <a:r>
              <a:rPr lang="uk-UA" sz="2800" i="1" dirty="0" smtClean="0"/>
              <a:t>праці</a:t>
            </a:r>
            <a:endParaRPr lang="ru-RU" sz="2800" dirty="0"/>
          </a:p>
          <a:p>
            <a:r>
              <a:rPr lang="uk-UA" sz="2800" i="1" dirty="0" smtClean="0"/>
              <a:t>професійна </a:t>
            </a:r>
            <a:r>
              <a:rPr lang="uk-UA" sz="2800" i="1" dirty="0"/>
              <a:t>стійкість</a:t>
            </a:r>
            <a:endParaRPr lang="ru-RU" sz="2800" dirty="0"/>
          </a:p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F5ECA-5C25-4F33-A8FA-AD3907997ABC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7078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81686" y="1240221"/>
            <a:ext cx="3438066" cy="3263462"/>
          </a:xfrm>
        </p:spPr>
        <p:txBody>
          <a:bodyPr/>
          <a:lstStyle/>
          <a:p>
            <a:pPr algn="ctr"/>
            <a:r>
              <a:rPr lang="uk-UA" sz="3600" b="1" i="1" dirty="0" smtClean="0"/>
              <a:t>Професійна </a:t>
            </a:r>
            <a:r>
              <a:rPr lang="uk-UA" sz="3600" b="1" i="1" dirty="0"/>
              <a:t>адаптація викладача</a:t>
            </a:r>
            <a:r>
              <a:rPr lang="uk-UA" sz="3600" dirty="0"/>
              <a:t> </a:t>
            </a:r>
            <a:r>
              <a:rPr lang="uk-UA" sz="3600" dirty="0" smtClean="0"/>
              <a:t>може бути:</a:t>
            </a:r>
            <a:endParaRPr lang="ru-RU" sz="3600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42321827"/>
              </p:ext>
            </p:extLst>
          </p:nvPr>
        </p:nvGraphicFramePr>
        <p:xfrm>
          <a:off x="5582101" y="1063416"/>
          <a:ext cx="5189538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F5ECA-5C25-4F33-A8FA-AD3907997ABC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6508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b="1" dirty="0" smtClean="0"/>
              <a:t>Професійна культура особистості педагога </a:t>
            </a:r>
            <a:endParaRPr lang="ru-RU" b="1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66754004"/>
              </p:ext>
            </p:extLst>
          </p:nvPr>
        </p:nvGraphicFramePr>
        <p:xfrm>
          <a:off x="939096" y="2488677"/>
          <a:ext cx="9911155" cy="42703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F5ECA-5C25-4F33-A8FA-AD3907997ABC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9527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999413" y="1210559"/>
            <a:ext cx="3501886" cy="1600200"/>
          </a:xfrm>
        </p:spPr>
        <p:txBody>
          <a:bodyPr/>
          <a:lstStyle/>
          <a:p>
            <a:pPr algn="ctr"/>
            <a:r>
              <a:rPr lang="uk-UA" sz="3200" b="1" i="1" dirty="0"/>
              <a:t>Професійна </a:t>
            </a:r>
            <a:r>
              <a:rPr lang="uk-UA" sz="3200" b="1" i="1" dirty="0" smtClean="0"/>
              <a:t>компетентність</a:t>
            </a:r>
            <a:endParaRPr lang="ru-RU" sz="3200" dirty="0"/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5045855" y="1691547"/>
            <a:ext cx="6294591" cy="4572000"/>
          </a:xfrm>
        </p:spPr>
        <p:txBody>
          <a:bodyPr>
            <a:normAutofit/>
          </a:bodyPr>
          <a:lstStyle/>
          <a:p>
            <a:r>
              <a:rPr lang="uk-UA" sz="3000" b="1" i="1" dirty="0" smtClean="0"/>
              <a:t>психолого-педагогічна </a:t>
            </a:r>
            <a:endParaRPr lang="ru-RU" sz="3000" dirty="0"/>
          </a:p>
          <a:p>
            <a:r>
              <a:rPr lang="uk-UA" sz="3000" b="1" i="1" dirty="0" smtClean="0"/>
              <a:t>комунікативна</a:t>
            </a:r>
            <a:endParaRPr lang="ru-RU" sz="3000" dirty="0"/>
          </a:p>
          <a:p>
            <a:r>
              <a:rPr lang="uk-UA" sz="3000" b="1" i="1" dirty="0" err="1" smtClean="0"/>
              <a:t>професійно</a:t>
            </a:r>
            <a:r>
              <a:rPr lang="uk-UA" sz="3000" b="1" i="1" dirty="0" smtClean="0"/>
              <a:t>-педагогічна</a:t>
            </a:r>
            <a:endParaRPr lang="ru-RU" sz="3000" dirty="0"/>
          </a:p>
        </p:txBody>
      </p:sp>
      <p:sp>
        <p:nvSpPr>
          <p:cNvPr id="8" name="Текст 7"/>
          <p:cNvSpPr>
            <a:spLocks noGrp="1"/>
          </p:cNvSpPr>
          <p:nvPr>
            <p:ph type="body" sz="half" idx="2"/>
          </p:nvPr>
        </p:nvSpPr>
        <p:spPr>
          <a:xfrm>
            <a:off x="1154955" y="3124201"/>
            <a:ext cx="3190803" cy="2895599"/>
          </a:xfrm>
        </p:spPr>
        <p:txBody>
          <a:bodyPr>
            <a:normAutofit/>
          </a:bodyPr>
          <a:lstStyle/>
          <a:p>
            <a:r>
              <a:rPr lang="uk-UA" sz="2400" dirty="0" smtClean="0"/>
              <a:t>поділяється </a:t>
            </a:r>
            <a:r>
              <a:rPr lang="uk-UA" sz="2400" dirty="0"/>
              <a:t>на декілька </a:t>
            </a:r>
            <a:r>
              <a:rPr lang="uk-UA" sz="2400" b="1" i="1" dirty="0"/>
              <a:t>видів</a:t>
            </a:r>
            <a:r>
              <a:rPr lang="uk-UA" sz="2400" dirty="0"/>
              <a:t>, на яких базується зрілість людини в професійній діяльності:</a:t>
            </a:r>
            <a:endParaRPr lang="ru-RU" sz="2400" dirty="0"/>
          </a:p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F5ECA-5C25-4F33-A8FA-AD3907997ABC}" type="slidenum">
              <a:rPr lang="ru-RU" smtClean="0"/>
              <a:t>3</a:t>
            </a:fld>
            <a:endParaRPr lang="ru-RU"/>
          </a:p>
        </p:txBody>
      </p:sp>
      <p:pic>
        <p:nvPicPr>
          <p:cNvPr id="1026" name="Picture 2" descr="Banner Competence Isolated Vector Illustration Concept Stock Vector -  Illustration of honesty, icon: 12171806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1918" y="959721"/>
            <a:ext cx="4740573" cy="14636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10155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4954" y="538169"/>
            <a:ext cx="9601030" cy="1246151"/>
          </a:xfrm>
        </p:spPr>
        <p:txBody>
          <a:bodyPr/>
          <a:lstStyle/>
          <a:p>
            <a:pPr algn="ctr"/>
            <a:r>
              <a:rPr lang="uk-UA" b="1" dirty="0" err="1" smtClean="0"/>
              <a:t>Професійно</a:t>
            </a:r>
            <a:r>
              <a:rPr lang="uk-UA" b="1" dirty="0" smtClean="0"/>
              <a:t>-педагогічна компетентність викладача вищої школи</a:t>
            </a:r>
            <a:endParaRPr lang="ru-RU" b="1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90942315"/>
              </p:ext>
            </p:extLst>
          </p:nvPr>
        </p:nvGraphicFramePr>
        <p:xfrm>
          <a:off x="1241664" y="2433818"/>
          <a:ext cx="9949075" cy="39669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F5ECA-5C25-4F33-A8FA-AD3907997ABC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4819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90624" y="679572"/>
            <a:ext cx="8761413" cy="1228145"/>
          </a:xfrm>
        </p:spPr>
        <p:txBody>
          <a:bodyPr/>
          <a:lstStyle/>
          <a:p>
            <a:pPr algn="ctr"/>
            <a:r>
              <a:rPr lang="uk-UA" b="1" dirty="0"/>
              <a:t>Психолого-педагогічна </a:t>
            </a:r>
            <a:r>
              <a:rPr lang="uk-UA" b="1" dirty="0" smtClean="0"/>
              <a:t>компетентність</a:t>
            </a:r>
            <a:r>
              <a:rPr lang="uk-UA" b="1" dirty="0"/>
              <a:t> </a:t>
            </a:r>
            <a:r>
              <a:rPr lang="uk-UA" dirty="0" smtClean="0"/>
              <a:t>передбачає: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90624" y="2792037"/>
            <a:ext cx="8828032" cy="3416300"/>
          </a:xfrm>
        </p:spPr>
        <p:txBody>
          <a:bodyPr>
            <a:normAutofit/>
          </a:bodyPr>
          <a:lstStyle/>
          <a:p>
            <a:pPr algn="just"/>
            <a:r>
              <a:rPr lang="uk-UA" sz="2800" i="1" dirty="0"/>
              <a:t>наявність необхідних психолого-педагогічних знань про загальні закономірності навчання, виховання та розвитку</a:t>
            </a:r>
            <a:r>
              <a:rPr lang="uk-UA" sz="2800" dirty="0"/>
              <a:t> </a:t>
            </a:r>
            <a:endParaRPr lang="ru-RU" sz="2800" dirty="0"/>
          </a:p>
          <a:p>
            <a:pPr algn="just"/>
            <a:r>
              <a:rPr lang="uk-UA" sz="2800" i="1" dirty="0"/>
              <a:t>здатність визнавати особистість студента як найвищу цінність </a:t>
            </a:r>
            <a:endParaRPr lang="ru-RU" sz="2800" dirty="0"/>
          </a:p>
          <a:p>
            <a:pPr algn="just"/>
            <a:r>
              <a:rPr lang="uk-UA" sz="2800" i="1" dirty="0"/>
              <a:t>уміння творчо самовиражатися</a:t>
            </a:r>
            <a:r>
              <a:rPr lang="uk-UA" sz="2800" dirty="0"/>
              <a:t> </a:t>
            </a:r>
            <a:endParaRPr lang="ru-RU" sz="28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F5ECA-5C25-4F33-A8FA-AD3907997ABC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0509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F5ECA-5C25-4F33-A8FA-AD3907997ABC}" type="slidenum">
              <a:rPr lang="ru-RU" smtClean="0"/>
              <a:t>6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598982" y="220718"/>
            <a:ext cx="9843133" cy="2469281"/>
          </a:xfrm>
          <a:noFill/>
        </p:spPr>
        <p:txBody>
          <a:bodyPr>
            <a:noAutofit/>
          </a:bodyPr>
          <a:lstStyle/>
          <a:p>
            <a:r>
              <a:rPr lang="uk-UA" sz="2800" b="1" i="1" dirty="0">
                <a:solidFill>
                  <a:schemeClr val="tx1"/>
                </a:solidFill>
              </a:rPr>
              <a:t>Психолого-педагогічна компетентність педагога</a:t>
            </a:r>
            <a:r>
              <a:rPr lang="uk-UA" sz="2800" dirty="0">
                <a:solidFill>
                  <a:schemeClr val="tx1"/>
                </a:solidFill>
              </a:rPr>
              <a:t> – </a:t>
            </a:r>
            <a:r>
              <a:rPr lang="uk-UA" sz="2800" i="1" dirty="0">
                <a:solidFill>
                  <a:schemeClr val="tx1"/>
                </a:solidFill>
              </a:rPr>
              <a:t>це сукупність певних якостей особистості з високим рівнем професійної підготовки до педагогічної діяльності та ефективної взаємодії </a:t>
            </a:r>
            <a:r>
              <a:rPr lang="uk-UA" sz="2800" i="1" dirty="0" smtClean="0">
                <a:solidFill>
                  <a:schemeClr val="tx1"/>
                </a:solidFill>
              </a:rPr>
              <a:t>зі студентами в </a:t>
            </a:r>
            <a:r>
              <a:rPr lang="uk-UA" sz="2800" i="1" dirty="0">
                <a:solidFill>
                  <a:schemeClr val="tx1"/>
                </a:solidFill>
              </a:rPr>
              <a:t>освітньому </a:t>
            </a:r>
            <a:r>
              <a:rPr lang="uk-UA" sz="2800" i="1" dirty="0" smtClean="0">
                <a:solidFill>
                  <a:schemeClr val="tx1"/>
                </a:solidFill>
              </a:rPr>
              <a:t>процесі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idx="4294967295"/>
          </p:nvPr>
        </p:nvSpPr>
        <p:spPr>
          <a:xfrm>
            <a:off x="848412" y="2865748"/>
            <a:ext cx="5794126" cy="3082565"/>
          </a:xfrm>
        </p:spPr>
        <p:txBody>
          <a:bodyPr/>
          <a:lstStyle/>
          <a:p>
            <a:pPr marL="0" indent="0">
              <a:buNone/>
            </a:pPr>
            <a:r>
              <a:rPr lang="uk-UA" sz="2800" b="1" i="1" dirty="0"/>
              <a:t>Як певна система вона складається з трьох блоків:</a:t>
            </a:r>
            <a:endParaRPr lang="ru-RU" sz="2800" b="1" i="1" dirty="0"/>
          </a:p>
          <a:p>
            <a:r>
              <a:rPr lang="uk-UA" sz="2400" i="1" dirty="0"/>
              <a:t>грамотності </a:t>
            </a:r>
            <a:endParaRPr lang="ru-RU" sz="2400" i="1" dirty="0"/>
          </a:p>
          <a:p>
            <a:r>
              <a:rPr lang="uk-UA" sz="2400" i="1" dirty="0"/>
              <a:t>уміння </a:t>
            </a:r>
            <a:endParaRPr lang="ru-RU" sz="2400" i="1" dirty="0"/>
          </a:p>
          <a:p>
            <a:r>
              <a:rPr lang="uk-UA" sz="2400" i="1" dirty="0" err="1"/>
              <a:t>професійно</a:t>
            </a:r>
            <a:r>
              <a:rPr lang="uk-UA" sz="2400" i="1" dirty="0"/>
              <a:t> значущих особистісних якостей</a:t>
            </a:r>
            <a:endParaRPr lang="ru-RU" sz="2400" i="1" dirty="0"/>
          </a:p>
          <a:p>
            <a:endParaRPr lang="ru-RU" dirty="0"/>
          </a:p>
        </p:txBody>
      </p:sp>
      <p:pic>
        <p:nvPicPr>
          <p:cNvPr id="2050" name="Picture 2" descr="Competence frameworks: the European approach to teach and learn 21st  century skills | EU Science Hub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4691" y="3613628"/>
            <a:ext cx="3137424" cy="233468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68888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5671" y="763460"/>
            <a:ext cx="8761413" cy="1254525"/>
          </a:xfrm>
        </p:spPr>
        <p:txBody>
          <a:bodyPr/>
          <a:lstStyle/>
          <a:p>
            <a:pPr algn="ctr"/>
            <a:r>
              <a:rPr lang="uk-UA" b="1" i="1" dirty="0">
                <a:solidFill>
                  <a:schemeClr val="bg1"/>
                </a:solidFill>
              </a:rPr>
              <a:t>Психолого-педагогічна компетентність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F5ECA-5C25-4F33-A8FA-AD3907997ABC}" type="slidenum">
              <a:rPr lang="ru-RU" smtClean="0"/>
              <a:t>7</a:t>
            </a:fld>
            <a:endParaRPr lang="ru-RU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3325464914"/>
              </p:ext>
            </p:extLst>
          </p:nvPr>
        </p:nvGraphicFramePr>
        <p:xfrm>
          <a:off x="2031999" y="2648608"/>
          <a:ext cx="8320541" cy="37314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42844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679572"/>
            <a:ext cx="8761413" cy="1355834"/>
          </a:xfrm>
        </p:spPr>
        <p:txBody>
          <a:bodyPr/>
          <a:lstStyle/>
          <a:p>
            <a:pPr algn="ctr"/>
            <a:r>
              <a:rPr lang="uk-UA" b="1" dirty="0" smtClean="0"/>
              <a:t>Концепція </a:t>
            </a:r>
            <a:r>
              <a:rPr lang="uk-UA" b="1" dirty="0"/>
              <a:t>професіоналізації Є.О. Кли­мова</a:t>
            </a:r>
            <a:endParaRPr lang="ru-RU" b="1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58221953"/>
              </p:ext>
            </p:extLst>
          </p:nvPr>
        </p:nvGraphicFramePr>
        <p:xfrm>
          <a:off x="254329" y="2503651"/>
          <a:ext cx="11361683" cy="4112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F5ECA-5C25-4F33-A8FA-AD3907997ABC}" type="slidenum">
              <a:rPr lang="ru-RU" smtClean="0"/>
              <a:t>8</a:t>
            </a:fld>
            <a:endParaRPr lang="ru-RU"/>
          </a:p>
        </p:txBody>
      </p:sp>
      <p:pic>
        <p:nvPicPr>
          <p:cNvPr id="3074" name="Picture 2" descr="Вебинар «Начало карьеры: 30 советов» — Вход свободный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2041" y="3980182"/>
            <a:ext cx="3953971" cy="26359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Карьера менеджера: почему одни преуспевают, а другие нет?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1809" y="2456885"/>
            <a:ext cx="2083129" cy="14123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70711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437" y="1526628"/>
            <a:ext cx="4121238" cy="2435772"/>
          </a:xfrm>
        </p:spPr>
        <p:txBody>
          <a:bodyPr/>
          <a:lstStyle/>
          <a:p>
            <a:pPr algn="ctr"/>
            <a:r>
              <a:rPr lang="uk-UA" sz="3200" b="1" dirty="0" smtClean="0"/>
              <a:t>Рівні </a:t>
            </a:r>
            <a:r>
              <a:rPr lang="uk-UA" sz="3200" b="1" dirty="0"/>
              <a:t>професіоналізму </a:t>
            </a:r>
            <a:r>
              <a:rPr lang="uk-UA" sz="3200" b="1" dirty="0" smtClean="0"/>
              <a:t>особистості</a:t>
            </a:r>
            <a:br>
              <a:rPr lang="uk-UA" sz="3200" b="1" dirty="0" smtClean="0"/>
            </a:br>
            <a:r>
              <a:rPr lang="uk-UA" sz="2800" dirty="0" smtClean="0"/>
              <a:t>(за А.К. Марковою)</a:t>
            </a:r>
            <a:endParaRPr lang="ru-RU" sz="28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02187350"/>
              </p:ext>
            </p:extLst>
          </p:nvPr>
        </p:nvGraphicFramePr>
        <p:xfrm>
          <a:off x="5340240" y="1063416"/>
          <a:ext cx="5189538" cy="50213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F5ECA-5C25-4F33-A8FA-AD3907997ABC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2352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 (конференц-зал)">
  <a:themeElements>
    <a:clrScheme name="Ион (конференц-зал)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Ион (конференц-зал)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он (конференц-зал)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121</TotalTime>
  <Words>261</Words>
  <Application>Microsoft Office PowerPoint</Application>
  <PresentationFormat>Широкоэкранный</PresentationFormat>
  <Paragraphs>90</Paragraphs>
  <Slides>13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8" baseType="lpstr">
      <vt:lpstr>Arial</vt:lpstr>
      <vt:lpstr>Calibri</vt:lpstr>
      <vt:lpstr>Century Gothic</vt:lpstr>
      <vt:lpstr>Wingdings 3</vt:lpstr>
      <vt:lpstr>Ион (конференц-зал)</vt:lpstr>
      <vt:lpstr>ПРОФЕСІЙНА КОМПЕТЕНТНІСТЬ ВИКЛАДАЧА ВИЩОЇ ШКОЛИ</vt:lpstr>
      <vt:lpstr>Професійна культура особистості педагога </vt:lpstr>
      <vt:lpstr>Професійна компетентність</vt:lpstr>
      <vt:lpstr>Професійно-педагогічна компетентність викладача вищої школи</vt:lpstr>
      <vt:lpstr>Психолого-педагогічна компетентність передбачає:</vt:lpstr>
      <vt:lpstr>Психолого-педагогічна компетентність педагога – це сукупність певних якостей особистості з високим рівнем професійної підготовки до педагогічної діяльності та ефективної взаємодії зі студентами в освітньому процесі</vt:lpstr>
      <vt:lpstr>Психолого-педагогічна компетентність</vt:lpstr>
      <vt:lpstr>Концепція професіоналізації Є.О. Кли­мова</vt:lpstr>
      <vt:lpstr>Рівні професіоналізму особистості (за А.К. Марковою)</vt:lpstr>
      <vt:lpstr>Професійний шлях людини складається з п’яти етапів ( за Д. Супером)</vt:lpstr>
      <vt:lpstr>Професійна адаптація викладача</vt:lpstr>
      <vt:lpstr>Критерієм професійної адаптованості педагога вищої школи є його суб’єктивне ставлення до професійно-педагогічної діяльності, що складається із:</vt:lpstr>
      <vt:lpstr>Професійна адаптація викладача може бути: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ПРОФЕСІЙНА КОМПЕТЕНТНІСТЬ ВИКЛАДАЧА ВИЩОЇ ШКОЛИ</dc:title>
  <dc:creator>Home-PC</dc:creator>
  <cp:lastModifiedBy>Home-PC</cp:lastModifiedBy>
  <cp:revision>16</cp:revision>
  <dcterms:created xsi:type="dcterms:W3CDTF">2020-11-12T19:32:24Z</dcterms:created>
  <dcterms:modified xsi:type="dcterms:W3CDTF">2022-10-18T18:41:41Z</dcterms:modified>
</cp:coreProperties>
</file>