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8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1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5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5152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47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72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56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2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4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7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2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5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6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52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7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3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1E3B2A-ED7D-415C-9448-5D90156313E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27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FEA9E6-9FC2-0FF9-BA24-F77A3E80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3337"/>
            <a:ext cx="76200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5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FFA696-FD13-E732-E557-C72E0FD32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390525"/>
            <a:ext cx="68389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7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BC101A-EE79-69CB-EFC4-0DB17C941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414337"/>
            <a:ext cx="69723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6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E18BA9-E615-CBF3-7007-F922659AF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04" y="0"/>
            <a:ext cx="7900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1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BD5C44-822C-2C20-1B57-EA746CF2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61912"/>
            <a:ext cx="76485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9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E7C871-0F3E-6A5B-7D1A-933107B0B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549"/>
            <a:ext cx="12172613" cy="649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3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293998-6F9A-0D1F-759D-A11D72A83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971550"/>
            <a:ext cx="81915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D8D0EC-8AD6-1398-EE24-89EE0E68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338262"/>
            <a:ext cx="98393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Andrew Domnich</dc:creator>
  <cp:lastModifiedBy>Andrew Domnich</cp:lastModifiedBy>
  <cp:revision>5</cp:revision>
  <dcterms:created xsi:type="dcterms:W3CDTF">2023-02-21T06:09:41Z</dcterms:created>
  <dcterms:modified xsi:type="dcterms:W3CDTF">2023-03-13T18:46:41Z</dcterms:modified>
</cp:coreProperties>
</file>