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3" r:id="rId17"/>
    <p:sldId id="274" r:id="rId18"/>
    <p:sldId id="276" r:id="rId19"/>
    <p:sldId id="277" r:id="rId20"/>
    <p:sldId id="278" r:id="rId21"/>
    <p:sldId id="279" r:id="rId22"/>
    <p:sldId id="281" r:id="rId23"/>
    <p:sldId id="282" r:id="rId24"/>
    <p:sldId id="283" r:id="rId25"/>
    <p:sldId id="284" r:id="rId26"/>
    <p:sldId id="285"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F27939-EF65-490B-9301-AC48DD6FCFDA}"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ru-RU"/>
        </a:p>
      </dgm:t>
    </dgm:pt>
    <dgm:pt modelId="{3660117A-B60E-409C-96F5-B9C5DB3215D8}">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uk-UA" dirty="0"/>
            <a:t>Переміщення через митний кордон</a:t>
          </a:r>
          <a:endParaRPr lang="ru-RU" dirty="0"/>
        </a:p>
      </dgm:t>
    </dgm:pt>
    <dgm:pt modelId="{6CCFF0B5-8A48-4BF7-81AA-BE4BB4731768}" type="parTrans" cxnId="{0516EA86-9164-4B94-A9DB-F52313297188}">
      <dgm:prSet/>
      <dgm:spPr/>
      <dgm:t>
        <a:bodyPr/>
        <a:lstStyle/>
        <a:p>
          <a:endParaRPr lang="ru-RU"/>
        </a:p>
      </dgm:t>
    </dgm:pt>
    <dgm:pt modelId="{6E57C12C-C27A-450A-B3B6-EA9A29C3155D}" type="sibTrans" cxnId="{0516EA86-9164-4B94-A9DB-F52313297188}">
      <dgm:prSet/>
      <dgm:spPr/>
      <dgm:t>
        <a:bodyPr/>
        <a:lstStyle/>
        <a:p>
          <a:endParaRPr lang="ru-RU"/>
        </a:p>
      </dgm:t>
    </dgm:pt>
    <dgm:pt modelId="{3310A88B-DC19-4C94-801E-57926D8285A9}">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uk-UA" dirty="0"/>
            <a:t>Поза митним контролем</a:t>
          </a:r>
          <a:endParaRPr lang="ru-RU" dirty="0"/>
        </a:p>
      </dgm:t>
    </dgm:pt>
    <dgm:pt modelId="{785E7364-AD1F-4452-9929-B68F38658A98}" type="parTrans" cxnId="{83BE6FDA-0C62-4EE9-80A0-B66125720F21}">
      <dgm:prSet/>
      <dgm:spPr/>
      <dgm:t>
        <a:bodyPr/>
        <a:lstStyle/>
        <a:p>
          <a:endParaRPr lang="ru-RU"/>
        </a:p>
      </dgm:t>
    </dgm:pt>
    <dgm:pt modelId="{696BAB7A-2AB9-455B-A629-3121928B88D9}" type="sibTrans" cxnId="{83BE6FDA-0C62-4EE9-80A0-B66125720F21}">
      <dgm:prSet/>
      <dgm:spPr/>
      <dgm:t>
        <a:bodyPr/>
        <a:lstStyle/>
        <a:p>
          <a:endParaRPr lang="ru-RU"/>
        </a:p>
      </dgm:t>
    </dgm:pt>
    <dgm:pt modelId="{75CFDFE2-4786-4772-9903-870609AC6572}">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uk-UA" sz="2500" dirty="0"/>
            <a:t>З приховуванням від митного контролю</a:t>
          </a:r>
          <a:endParaRPr lang="ru-RU" sz="2500" dirty="0"/>
        </a:p>
      </dgm:t>
    </dgm:pt>
    <dgm:pt modelId="{F88A82CB-28FE-4B84-B0E4-06E705C8DB01}" type="parTrans" cxnId="{249E4C01-E1AF-47DE-9313-61F2F7E372D9}">
      <dgm:prSet/>
      <dgm:spPr/>
      <dgm:t>
        <a:bodyPr/>
        <a:lstStyle/>
        <a:p>
          <a:endParaRPr lang="ru-RU"/>
        </a:p>
      </dgm:t>
    </dgm:pt>
    <dgm:pt modelId="{5E2F1E87-DEE8-4950-A650-9192C45E4EFF}" type="sibTrans" cxnId="{249E4C01-E1AF-47DE-9313-61F2F7E372D9}">
      <dgm:prSet/>
      <dgm:spPr/>
      <dgm:t>
        <a:bodyPr/>
        <a:lstStyle/>
        <a:p>
          <a:endParaRPr lang="ru-RU"/>
        </a:p>
      </dgm:t>
    </dgm:pt>
    <dgm:pt modelId="{257B4B18-8474-4548-9E39-7CFC31BD0AAD}" type="pres">
      <dgm:prSet presAssocID="{A6F27939-EF65-490B-9301-AC48DD6FCFDA}" presName="cycle" presStyleCnt="0">
        <dgm:presLayoutVars>
          <dgm:chMax val="1"/>
          <dgm:dir/>
          <dgm:animLvl val="ctr"/>
          <dgm:resizeHandles val="exact"/>
        </dgm:presLayoutVars>
      </dgm:prSet>
      <dgm:spPr/>
    </dgm:pt>
    <dgm:pt modelId="{7DDB29DB-3FF3-4C34-A4F8-BB8EE0732756}" type="pres">
      <dgm:prSet presAssocID="{3660117A-B60E-409C-96F5-B9C5DB3215D8}" presName="centerShape" presStyleLbl="node0" presStyleIdx="0" presStyleCnt="1" custScaleX="221887" custScaleY="130309" custLinFactNeighborX="2146" custLinFactNeighborY="-6713"/>
      <dgm:spPr/>
    </dgm:pt>
    <dgm:pt modelId="{B61F6BD4-9959-4C39-BB01-99F0153E0868}" type="pres">
      <dgm:prSet presAssocID="{785E7364-AD1F-4452-9929-B68F38658A98}" presName="Name9" presStyleLbl="parChTrans1D2" presStyleIdx="0" presStyleCnt="2"/>
      <dgm:spPr/>
    </dgm:pt>
    <dgm:pt modelId="{88BFE35D-FEEB-4B81-AC18-1130A5B649F7}" type="pres">
      <dgm:prSet presAssocID="{785E7364-AD1F-4452-9929-B68F38658A98}" presName="connTx" presStyleLbl="parChTrans1D2" presStyleIdx="0" presStyleCnt="2"/>
      <dgm:spPr/>
    </dgm:pt>
    <dgm:pt modelId="{EB7CB45D-4F53-4B55-B638-736DAA603ED9}" type="pres">
      <dgm:prSet presAssocID="{3310A88B-DC19-4C94-801E-57926D8285A9}" presName="node" presStyleLbl="node1" presStyleIdx="0" presStyleCnt="2" custScaleX="137342" custScaleY="126999" custRadScaleRad="164640" custRadScaleInc="-66101">
        <dgm:presLayoutVars>
          <dgm:bulletEnabled val="1"/>
        </dgm:presLayoutVars>
      </dgm:prSet>
      <dgm:spPr/>
    </dgm:pt>
    <dgm:pt modelId="{38DA57F4-502A-4517-A11B-373BCBD8013C}" type="pres">
      <dgm:prSet presAssocID="{F88A82CB-28FE-4B84-B0E4-06E705C8DB01}" presName="Name9" presStyleLbl="parChTrans1D2" presStyleIdx="1" presStyleCnt="2"/>
      <dgm:spPr/>
    </dgm:pt>
    <dgm:pt modelId="{21641C25-C226-428F-94D1-C87B973BA77E}" type="pres">
      <dgm:prSet presAssocID="{F88A82CB-28FE-4B84-B0E4-06E705C8DB01}" presName="connTx" presStyleLbl="parChTrans1D2" presStyleIdx="1" presStyleCnt="2"/>
      <dgm:spPr/>
    </dgm:pt>
    <dgm:pt modelId="{83B99E05-F1C6-47F9-BE8F-75C1DB586254}" type="pres">
      <dgm:prSet presAssocID="{75CFDFE2-4786-4772-9903-870609AC6572}" presName="node" presStyleLbl="node1" presStyleIdx="1" presStyleCnt="2" custScaleX="160030" custScaleY="146174" custRadScaleRad="162836" custRadScaleInc="-73860">
        <dgm:presLayoutVars>
          <dgm:bulletEnabled val="1"/>
        </dgm:presLayoutVars>
      </dgm:prSet>
      <dgm:spPr/>
    </dgm:pt>
  </dgm:ptLst>
  <dgm:cxnLst>
    <dgm:cxn modelId="{249E4C01-E1AF-47DE-9313-61F2F7E372D9}" srcId="{3660117A-B60E-409C-96F5-B9C5DB3215D8}" destId="{75CFDFE2-4786-4772-9903-870609AC6572}" srcOrd="1" destOrd="0" parTransId="{F88A82CB-28FE-4B84-B0E4-06E705C8DB01}" sibTransId="{5E2F1E87-DEE8-4950-A650-9192C45E4EFF}"/>
    <dgm:cxn modelId="{92B0B710-5AFB-4191-8CB3-B1AA3D9152E5}" type="presOf" srcId="{3660117A-B60E-409C-96F5-B9C5DB3215D8}" destId="{7DDB29DB-3FF3-4C34-A4F8-BB8EE0732756}" srcOrd="0" destOrd="0" presId="urn:microsoft.com/office/officeart/2005/8/layout/radial1"/>
    <dgm:cxn modelId="{50A68211-1DB5-4B46-BFD4-779702FB0340}" type="presOf" srcId="{F88A82CB-28FE-4B84-B0E4-06E705C8DB01}" destId="{21641C25-C226-428F-94D1-C87B973BA77E}" srcOrd="1" destOrd="0" presId="urn:microsoft.com/office/officeart/2005/8/layout/radial1"/>
    <dgm:cxn modelId="{F9ECC325-9119-4568-A365-6D932158CBBD}" type="presOf" srcId="{785E7364-AD1F-4452-9929-B68F38658A98}" destId="{88BFE35D-FEEB-4B81-AC18-1130A5B649F7}" srcOrd="1" destOrd="0" presId="urn:microsoft.com/office/officeart/2005/8/layout/radial1"/>
    <dgm:cxn modelId="{0B33077F-D073-4F94-AC85-59AB89CF8A4C}" type="presOf" srcId="{75CFDFE2-4786-4772-9903-870609AC6572}" destId="{83B99E05-F1C6-47F9-BE8F-75C1DB586254}" srcOrd="0" destOrd="0" presId="urn:microsoft.com/office/officeart/2005/8/layout/radial1"/>
    <dgm:cxn modelId="{8C434682-0EE8-4101-BB7B-CC95C4678B9E}" type="presOf" srcId="{3310A88B-DC19-4C94-801E-57926D8285A9}" destId="{EB7CB45D-4F53-4B55-B638-736DAA603ED9}" srcOrd="0" destOrd="0" presId="urn:microsoft.com/office/officeart/2005/8/layout/radial1"/>
    <dgm:cxn modelId="{0516EA86-9164-4B94-A9DB-F52313297188}" srcId="{A6F27939-EF65-490B-9301-AC48DD6FCFDA}" destId="{3660117A-B60E-409C-96F5-B9C5DB3215D8}" srcOrd="0" destOrd="0" parTransId="{6CCFF0B5-8A48-4BF7-81AA-BE4BB4731768}" sibTransId="{6E57C12C-C27A-450A-B3B6-EA9A29C3155D}"/>
    <dgm:cxn modelId="{6F2758AD-BBC8-43D3-B838-170AC59DF659}" type="presOf" srcId="{F88A82CB-28FE-4B84-B0E4-06E705C8DB01}" destId="{38DA57F4-502A-4517-A11B-373BCBD8013C}" srcOrd="0" destOrd="0" presId="urn:microsoft.com/office/officeart/2005/8/layout/radial1"/>
    <dgm:cxn modelId="{3CFF20CD-BC47-48D4-833D-CC7597A705DA}" type="presOf" srcId="{A6F27939-EF65-490B-9301-AC48DD6FCFDA}" destId="{257B4B18-8474-4548-9E39-7CFC31BD0AAD}" srcOrd="0" destOrd="0" presId="urn:microsoft.com/office/officeart/2005/8/layout/radial1"/>
    <dgm:cxn modelId="{83BE6FDA-0C62-4EE9-80A0-B66125720F21}" srcId="{3660117A-B60E-409C-96F5-B9C5DB3215D8}" destId="{3310A88B-DC19-4C94-801E-57926D8285A9}" srcOrd="0" destOrd="0" parTransId="{785E7364-AD1F-4452-9929-B68F38658A98}" sibTransId="{696BAB7A-2AB9-455B-A629-3121928B88D9}"/>
    <dgm:cxn modelId="{419D73DB-155B-4899-B813-D54ED2138013}" type="presOf" srcId="{785E7364-AD1F-4452-9929-B68F38658A98}" destId="{B61F6BD4-9959-4C39-BB01-99F0153E0868}" srcOrd="0" destOrd="0" presId="urn:microsoft.com/office/officeart/2005/8/layout/radial1"/>
    <dgm:cxn modelId="{1E6D19F5-6785-4789-A632-6551338067FF}" type="presParOf" srcId="{257B4B18-8474-4548-9E39-7CFC31BD0AAD}" destId="{7DDB29DB-3FF3-4C34-A4F8-BB8EE0732756}" srcOrd="0" destOrd="0" presId="urn:microsoft.com/office/officeart/2005/8/layout/radial1"/>
    <dgm:cxn modelId="{479E28F6-23A5-4914-A4C9-E9A13157DBBB}" type="presParOf" srcId="{257B4B18-8474-4548-9E39-7CFC31BD0AAD}" destId="{B61F6BD4-9959-4C39-BB01-99F0153E0868}" srcOrd="1" destOrd="0" presId="urn:microsoft.com/office/officeart/2005/8/layout/radial1"/>
    <dgm:cxn modelId="{89B02CD8-3824-4CD3-9DB0-B8D2A4669289}" type="presParOf" srcId="{B61F6BD4-9959-4C39-BB01-99F0153E0868}" destId="{88BFE35D-FEEB-4B81-AC18-1130A5B649F7}" srcOrd="0" destOrd="0" presId="urn:microsoft.com/office/officeart/2005/8/layout/radial1"/>
    <dgm:cxn modelId="{A7534B88-28E1-41B5-ACA0-89A0619B565C}" type="presParOf" srcId="{257B4B18-8474-4548-9E39-7CFC31BD0AAD}" destId="{EB7CB45D-4F53-4B55-B638-736DAA603ED9}" srcOrd="2" destOrd="0" presId="urn:microsoft.com/office/officeart/2005/8/layout/radial1"/>
    <dgm:cxn modelId="{7F7C93DA-9B2D-4C41-9B87-7DE94D8325C7}" type="presParOf" srcId="{257B4B18-8474-4548-9E39-7CFC31BD0AAD}" destId="{38DA57F4-502A-4517-A11B-373BCBD8013C}" srcOrd="3" destOrd="0" presId="urn:microsoft.com/office/officeart/2005/8/layout/radial1"/>
    <dgm:cxn modelId="{E133C736-770F-4816-9522-9844E0048742}" type="presParOf" srcId="{38DA57F4-502A-4517-A11B-373BCBD8013C}" destId="{21641C25-C226-428F-94D1-C87B973BA77E}" srcOrd="0" destOrd="0" presId="urn:microsoft.com/office/officeart/2005/8/layout/radial1"/>
    <dgm:cxn modelId="{5418AAC9-FE1E-4660-85D5-759CDDBCCEDB}" type="presParOf" srcId="{257B4B18-8474-4548-9E39-7CFC31BD0AAD}" destId="{83B99E05-F1C6-47F9-BE8F-75C1DB586254}" srcOrd="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C04F5D-6A38-4876-AF52-9E17AA682A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BF29E55C-57F3-46D5-8A82-4DABA4097D1B}">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ru-RU" dirty="0"/>
            <a:t>1) </a:t>
          </a:r>
          <a:r>
            <a:rPr lang="ru-RU" dirty="0" err="1"/>
            <a:t>організація</a:t>
          </a:r>
          <a:endParaRPr lang="ru-RU" dirty="0"/>
        </a:p>
        <a:p>
          <a:r>
            <a:rPr lang="ru-RU" dirty="0"/>
            <a:t>2) </a:t>
          </a:r>
          <a:r>
            <a:rPr lang="ru-RU" dirty="0" err="1"/>
            <a:t>утримання</a:t>
          </a:r>
          <a:r>
            <a:rPr lang="ru-RU" dirty="0"/>
            <a:t> </a:t>
          </a:r>
          <a:r>
            <a:rPr lang="ru-RU" dirty="0" err="1"/>
            <a:t>місць</a:t>
          </a:r>
          <a:r>
            <a:rPr lang="ru-RU" dirty="0"/>
            <a:t> </a:t>
          </a:r>
          <a:r>
            <a:rPr lang="ru-RU" dirty="0" err="1"/>
            <a:t>лише</a:t>
          </a:r>
          <a:r>
            <a:rPr lang="ru-RU" dirty="0"/>
            <a:t> для </a:t>
          </a:r>
          <a:r>
            <a:rPr lang="ru-RU" dirty="0" err="1"/>
            <a:t>вживання</a:t>
          </a:r>
          <a:r>
            <a:rPr lang="ru-RU" dirty="0"/>
            <a:t> (а не для </a:t>
          </a:r>
          <a:r>
            <a:rPr lang="ru-RU" dirty="0" err="1"/>
            <a:t>виробництва</a:t>
          </a:r>
          <a:r>
            <a:rPr lang="ru-RU" dirty="0"/>
            <a:t> </a:t>
          </a:r>
          <a:r>
            <a:rPr lang="ru-RU" dirty="0" err="1"/>
            <a:t>чи</a:t>
          </a:r>
          <a:r>
            <a:rPr lang="ru-RU" dirty="0"/>
            <a:t> </a:t>
          </a:r>
          <a:r>
            <a:rPr lang="ru-RU" dirty="0" err="1"/>
            <a:t>виготовлення</a:t>
          </a:r>
          <a:r>
            <a:rPr lang="ru-RU" dirty="0"/>
            <a:t>) </a:t>
          </a:r>
          <a:r>
            <a:rPr lang="ru-RU" dirty="0" err="1"/>
            <a:t>одурманюючих</a:t>
          </a:r>
          <a:r>
            <a:rPr lang="ru-RU" dirty="0"/>
            <a:t> </a:t>
          </a:r>
          <a:r>
            <a:rPr lang="ru-RU" dirty="0" err="1"/>
            <a:t>засобів</a:t>
          </a:r>
          <a:r>
            <a:rPr lang="uk-UA" dirty="0"/>
            <a:t>, </a:t>
          </a:r>
          <a:r>
            <a:rPr lang="ru-RU" dirty="0"/>
            <a:t>а </a:t>
          </a:r>
          <a:r>
            <a:rPr lang="ru-RU" dirty="0" err="1"/>
            <a:t>також</a:t>
          </a:r>
          <a:r>
            <a:rPr lang="ru-RU" dirty="0"/>
            <a:t> </a:t>
          </a:r>
          <a:r>
            <a:rPr lang="ru-RU" dirty="0" err="1"/>
            <a:t>надання</a:t>
          </a:r>
          <a:r>
            <a:rPr lang="ru-RU" dirty="0"/>
            <a:t> </a:t>
          </a:r>
          <a:r>
            <a:rPr lang="ru-RU" dirty="0" err="1"/>
            <a:t>приміщень</a:t>
          </a:r>
          <a:r>
            <a:rPr lang="ru-RU" dirty="0"/>
            <a:t> </a:t>
          </a:r>
          <a:r>
            <a:rPr lang="ru-RU" dirty="0" err="1"/>
            <a:t>з</a:t>
          </a:r>
          <a:r>
            <a:rPr lang="ru-RU" dirty="0"/>
            <a:t> такою метою</a:t>
          </a:r>
        </a:p>
      </dgm:t>
    </dgm:pt>
    <dgm:pt modelId="{E8C5225F-25C3-4050-B9CD-D70140C7E62F}" type="parTrans" cxnId="{1723D14A-011D-4188-A1C6-FF25FA0188B2}">
      <dgm:prSet/>
      <dgm:spPr/>
      <dgm:t>
        <a:bodyPr/>
        <a:lstStyle/>
        <a:p>
          <a:endParaRPr lang="ru-RU"/>
        </a:p>
      </dgm:t>
    </dgm:pt>
    <dgm:pt modelId="{1D4969F8-DFD4-471C-9E10-940E0DC1FC8D}" type="sibTrans" cxnId="{1723D14A-011D-4188-A1C6-FF25FA0188B2}">
      <dgm:prSet/>
      <dgm:spPr/>
      <dgm:t>
        <a:bodyPr/>
        <a:lstStyle/>
        <a:p>
          <a:endParaRPr lang="ru-RU"/>
        </a:p>
      </dgm:t>
    </dgm:pt>
    <dgm:pt modelId="{A4A4F2C1-B1DC-473D-B204-478258EAC50E}" type="pres">
      <dgm:prSet presAssocID="{76C04F5D-6A38-4876-AF52-9E17AA682ACE}" presName="diagram" presStyleCnt="0">
        <dgm:presLayoutVars>
          <dgm:dir/>
          <dgm:resizeHandles val="exact"/>
        </dgm:presLayoutVars>
      </dgm:prSet>
      <dgm:spPr/>
    </dgm:pt>
    <dgm:pt modelId="{5485DB3B-DEA8-466B-B3BB-15A93BB9AE0C}" type="pres">
      <dgm:prSet presAssocID="{BF29E55C-57F3-46D5-8A82-4DABA4097D1B}" presName="node" presStyleLbl="node1" presStyleIdx="0" presStyleCnt="1">
        <dgm:presLayoutVars>
          <dgm:bulletEnabled val="1"/>
        </dgm:presLayoutVars>
      </dgm:prSet>
      <dgm:spPr/>
    </dgm:pt>
  </dgm:ptLst>
  <dgm:cxnLst>
    <dgm:cxn modelId="{3613061E-1506-4856-8245-D3380BB02A19}" type="presOf" srcId="{76C04F5D-6A38-4876-AF52-9E17AA682ACE}" destId="{A4A4F2C1-B1DC-473D-B204-478258EAC50E}" srcOrd="0" destOrd="0" presId="urn:microsoft.com/office/officeart/2005/8/layout/default"/>
    <dgm:cxn modelId="{76F68D48-C6B0-4BE7-96B8-819260E9B0DE}" type="presOf" srcId="{BF29E55C-57F3-46D5-8A82-4DABA4097D1B}" destId="{5485DB3B-DEA8-466B-B3BB-15A93BB9AE0C}" srcOrd="0" destOrd="0" presId="urn:microsoft.com/office/officeart/2005/8/layout/default"/>
    <dgm:cxn modelId="{1723D14A-011D-4188-A1C6-FF25FA0188B2}" srcId="{76C04F5D-6A38-4876-AF52-9E17AA682ACE}" destId="{BF29E55C-57F3-46D5-8A82-4DABA4097D1B}" srcOrd="0" destOrd="0" parTransId="{E8C5225F-25C3-4050-B9CD-D70140C7E62F}" sibTransId="{1D4969F8-DFD4-471C-9E10-940E0DC1FC8D}"/>
    <dgm:cxn modelId="{EED42CF3-22CF-4A38-95B8-3E7ACAC984E0}" type="presParOf" srcId="{A4A4F2C1-B1DC-473D-B204-478258EAC50E}" destId="{5485DB3B-DEA8-466B-B3BB-15A93BB9AE0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C04F5D-6A38-4876-AF52-9E17AA682A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BF29E55C-57F3-46D5-8A82-4DABA4097D1B}">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2800" b="1" i="1" dirty="0" err="1"/>
            <a:t>Суб’єкт</a:t>
          </a:r>
          <a:r>
            <a:rPr lang="ru-RU" sz="2800" b="1" i="1" dirty="0"/>
            <a:t> </a:t>
          </a:r>
          <a:r>
            <a:rPr lang="ru-RU" sz="2800" dirty="0"/>
            <a:t> – </a:t>
          </a:r>
          <a:r>
            <a:rPr lang="ru-RU" sz="2800" dirty="0" err="1"/>
            <a:t>загальний</a:t>
          </a:r>
          <a:r>
            <a:rPr lang="ru-RU" sz="2800" dirty="0"/>
            <a:t>, </a:t>
          </a:r>
          <a:r>
            <a:rPr lang="ru-RU" sz="2800" dirty="0" err="1"/>
            <a:t>тобто</a:t>
          </a:r>
          <a:r>
            <a:rPr lang="ru-RU" sz="2800" dirty="0"/>
            <a:t> </a:t>
          </a:r>
          <a:r>
            <a:rPr lang="ru-RU" sz="2800" dirty="0" err="1"/>
            <a:t>осудна</a:t>
          </a:r>
          <a:r>
            <a:rPr lang="ru-RU" sz="2800" dirty="0"/>
            <a:t> особа, яка </a:t>
          </a:r>
          <a:r>
            <a:rPr lang="ru-RU" sz="2800" dirty="0" err="1"/>
            <a:t>досягла</a:t>
          </a:r>
          <a:r>
            <a:rPr lang="ru-RU" sz="2800" dirty="0"/>
            <a:t> 16-річного </a:t>
          </a:r>
          <a:r>
            <a:rPr lang="ru-RU" sz="2800" dirty="0" err="1"/>
            <a:t>віку</a:t>
          </a:r>
          <a:r>
            <a:rPr lang="ru-RU" sz="2800" dirty="0"/>
            <a:t>; при </a:t>
          </a:r>
          <a:r>
            <a:rPr lang="ru-RU" sz="2800" dirty="0" err="1"/>
            <a:t>вчиненні</a:t>
          </a:r>
          <a:r>
            <a:rPr lang="ru-RU" sz="2800" dirty="0"/>
            <a:t> </a:t>
          </a:r>
          <a:r>
            <a:rPr lang="ru-RU" sz="2800" dirty="0" err="1"/>
            <a:t>діяння</a:t>
          </a:r>
          <a:r>
            <a:rPr lang="ru-RU" sz="2800" dirty="0"/>
            <a:t> </a:t>
          </a:r>
          <a:r>
            <a:rPr lang="ru-RU" sz="2800" dirty="0" err="1"/>
            <a:t>із</a:t>
          </a:r>
          <a:r>
            <a:rPr lang="ru-RU" sz="2800" dirty="0"/>
            <a:t> </a:t>
          </a:r>
          <a:r>
            <a:rPr lang="ru-RU" sz="2800" dirty="0" err="1"/>
            <a:t>залученням</a:t>
          </a:r>
          <a:r>
            <a:rPr lang="ru-RU" sz="2800" dirty="0"/>
            <a:t> </a:t>
          </a:r>
          <a:r>
            <a:rPr lang="ru-RU" sz="2800" dirty="0" err="1"/>
            <a:t>неповнолітнього</a:t>
          </a:r>
          <a:r>
            <a:rPr lang="ru-RU" sz="2800" dirty="0"/>
            <a:t> – особа, яка </a:t>
          </a:r>
          <a:r>
            <a:rPr lang="ru-RU" sz="2800" dirty="0" err="1"/>
            <a:t>досягла</a:t>
          </a:r>
          <a:r>
            <a:rPr lang="ru-RU" sz="2800" dirty="0"/>
            <a:t> 18-річного </a:t>
          </a:r>
          <a:r>
            <a:rPr lang="ru-RU" sz="2800" dirty="0" err="1"/>
            <a:t>віку</a:t>
          </a:r>
          <a:endParaRPr lang="ru-RU" sz="2800" dirty="0"/>
        </a:p>
      </dgm:t>
    </dgm:pt>
    <dgm:pt modelId="{E8C5225F-25C3-4050-B9CD-D70140C7E62F}" type="parTrans" cxnId="{1723D14A-011D-4188-A1C6-FF25FA0188B2}">
      <dgm:prSet/>
      <dgm:spPr/>
      <dgm:t>
        <a:bodyPr/>
        <a:lstStyle/>
        <a:p>
          <a:endParaRPr lang="ru-RU"/>
        </a:p>
      </dgm:t>
    </dgm:pt>
    <dgm:pt modelId="{1D4969F8-DFD4-471C-9E10-940E0DC1FC8D}" type="sibTrans" cxnId="{1723D14A-011D-4188-A1C6-FF25FA0188B2}">
      <dgm:prSet/>
      <dgm:spPr/>
      <dgm:t>
        <a:bodyPr/>
        <a:lstStyle/>
        <a:p>
          <a:endParaRPr lang="ru-RU"/>
        </a:p>
      </dgm:t>
    </dgm:pt>
    <dgm:pt modelId="{45491450-8359-4EC3-A62D-57EC773D958E}">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uk-UA" b="1" i="1" dirty="0"/>
            <a:t>С</a:t>
          </a:r>
          <a:r>
            <a:rPr lang="ru-RU" b="1" i="1" dirty="0" err="1"/>
            <a:t>уб’єктивн</a:t>
          </a:r>
          <a:r>
            <a:rPr lang="uk-UA" b="1" i="1" dirty="0"/>
            <a:t>а</a:t>
          </a:r>
          <a:r>
            <a:rPr lang="ru-RU" b="1" i="1" dirty="0"/>
            <a:t> сторон</a:t>
          </a:r>
          <a:r>
            <a:rPr lang="uk-UA" b="1" i="1" dirty="0"/>
            <a:t>а</a:t>
          </a:r>
          <a:r>
            <a:rPr lang="uk-UA" dirty="0"/>
            <a:t> –</a:t>
          </a:r>
          <a:r>
            <a:rPr lang="ru-RU" dirty="0"/>
            <a:t> </a:t>
          </a:r>
          <a:r>
            <a:rPr lang="ru-RU" dirty="0" err="1"/>
            <a:t>умис</a:t>
          </a:r>
          <a:r>
            <a:rPr lang="uk-UA" dirty="0" err="1"/>
            <a:t>ел</a:t>
          </a:r>
          <a:endParaRPr lang="ru-RU" dirty="0"/>
        </a:p>
      </dgm:t>
    </dgm:pt>
    <dgm:pt modelId="{0948F87F-D148-44BE-AED8-CCBCEF2E0FF8}" type="parTrans" cxnId="{FF84874E-6471-4B53-A1FE-AEAE3D7C3640}">
      <dgm:prSet/>
      <dgm:spPr/>
      <dgm:t>
        <a:bodyPr/>
        <a:lstStyle/>
        <a:p>
          <a:endParaRPr lang="ru-RU"/>
        </a:p>
      </dgm:t>
    </dgm:pt>
    <dgm:pt modelId="{3C241229-2E6F-4C18-B0AB-479F55D70610}" type="sibTrans" cxnId="{FF84874E-6471-4B53-A1FE-AEAE3D7C3640}">
      <dgm:prSet/>
      <dgm:spPr/>
      <dgm:t>
        <a:bodyPr/>
        <a:lstStyle/>
        <a:p>
          <a:endParaRPr lang="ru-RU"/>
        </a:p>
      </dgm:t>
    </dgm:pt>
    <dgm:pt modelId="{B83429C9-5D31-49BA-943B-5CF51094A468}">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ru-RU" b="1" dirty="0" err="1"/>
            <a:t>Спеціальна</a:t>
          </a:r>
          <a:r>
            <a:rPr lang="ru-RU" b="1" dirty="0"/>
            <a:t> мета </a:t>
          </a:r>
          <a:r>
            <a:rPr lang="ru-RU" dirty="0"/>
            <a:t>– </a:t>
          </a:r>
          <a:r>
            <a:rPr lang="ru-RU" dirty="0" err="1"/>
            <a:t>забезпечити</a:t>
          </a:r>
          <a:r>
            <a:rPr lang="ru-RU" dirty="0"/>
            <a:t> </a:t>
          </a:r>
          <a:r>
            <a:rPr lang="ru-RU" dirty="0" err="1"/>
            <a:t>незаконне</a:t>
          </a:r>
          <a:r>
            <a:rPr lang="ru-RU" dirty="0"/>
            <a:t> </a:t>
          </a:r>
          <a:r>
            <a:rPr lang="ru-RU" dirty="0" err="1"/>
            <a:t>вживання</a:t>
          </a:r>
          <a:r>
            <a:rPr lang="ru-RU" dirty="0"/>
            <a:t>, </a:t>
          </a:r>
          <a:r>
            <a:rPr lang="ru-RU" dirty="0" err="1"/>
            <a:t>виробництво</a:t>
          </a:r>
          <a:r>
            <a:rPr lang="ru-RU" dirty="0"/>
            <a:t> </a:t>
          </a:r>
          <a:r>
            <a:rPr lang="ru-RU" dirty="0" err="1"/>
            <a:t>чи</a:t>
          </a:r>
          <a:r>
            <a:rPr lang="ru-RU" dirty="0"/>
            <a:t> </a:t>
          </a:r>
          <a:r>
            <a:rPr lang="ru-RU" dirty="0" err="1"/>
            <a:t>виготовлення</a:t>
          </a:r>
          <a:r>
            <a:rPr lang="ru-RU" dirty="0"/>
            <a:t> </a:t>
          </a:r>
          <a:r>
            <a:rPr lang="ru-RU" dirty="0" err="1"/>
            <a:t>наркотичних</a:t>
          </a:r>
          <a:r>
            <a:rPr lang="ru-RU" dirty="0"/>
            <a:t> </a:t>
          </a:r>
          <a:r>
            <a:rPr lang="ru-RU" dirty="0" err="1"/>
            <a:t>засобів</a:t>
          </a:r>
          <a:r>
            <a:rPr lang="ru-RU" dirty="0"/>
            <a:t>, </a:t>
          </a:r>
          <a:r>
            <a:rPr lang="ru-RU" dirty="0" err="1"/>
            <a:t>психотропних</a:t>
          </a:r>
          <a:r>
            <a:rPr lang="ru-RU" dirty="0"/>
            <a:t> </a:t>
          </a:r>
          <a:r>
            <a:rPr lang="ru-RU" dirty="0" err="1"/>
            <a:t>речовин</a:t>
          </a:r>
          <a:r>
            <a:rPr lang="ru-RU" dirty="0"/>
            <a:t> </a:t>
          </a:r>
          <a:r>
            <a:rPr lang="ru-RU" dirty="0" err="1"/>
            <a:t>або</a:t>
          </a:r>
          <a:r>
            <a:rPr lang="ru-RU" dirty="0"/>
            <a:t> </a:t>
          </a:r>
          <a:r>
            <a:rPr lang="ru-RU" dirty="0" err="1"/>
            <a:t>їх</a:t>
          </a:r>
          <a:r>
            <a:rPr lang="ru-RU" dirty="0"/>
            <a:t> </a:t>
          </a:r>
          <a:r>
            <a:rPr lang="ru-RU" dirty="0" err="1"/>
            <a:t>аналогів</a:t>
          </a:r>
          <a:r>
            <a:rPr lang="ru-RU" dirty="0"/>
            <a:t> та </a:t>
          </a:r>
          <a:r>
            <a:rPr lang="ru-RU" dirty="0" err="1"/>
            <a:t>одурманюючих</a:t>
          </a:r>
          <a:r>
            <a:rPr lang="ru-RU" dirty="0"/>
            <a:t> </a:t>
          </a:r>
          <a:r>
            <a:rPr lang="ru-RU" dirty="0" err="1"/>
            <a:t>засобів</a:t>
          </a:r>
          <a:endParaRPr lang="ru-RU" dirty="0"/>
        </a:p>
      </dgm:t>
    </dgm:pt>
    <dgm:pt modelId="{E6B03071-E396-4108-9B21-282825158A88}" type="parTrans" cxnId="{77B3211D-7F9F-4D0E-8426-6AD982A87FC1}">
      <dgm:prSet/>
      <dgm:spPr/>
      <dgm:t>
        <a:bodyPr/>
        <a:lstStyle/>
        <a:p>
          <a:endParaRPr lang="ru-RU"/>
        </a:p>
      </dgm:t>
    </dgm:pt>
    <dgm:pt modelId="{2892B445-B9E8-49FB-926A-F0F26E0D314E}" type="sibTrans" cxnId="{77B3211D-7F9F-4D0E-8426-6AD982A87FC1}">
      <dgm:prSet/>
      <dgm:spPr/>
      <dgm:t>
        <a:bodyPr/>
        <a:lstStyle/>
        <a:p>
          <a:endParaRPr lang="ru-RU"/>
        </a:p>
      </dgm:t>
    </dgm:pt>
    <dgm:pt modelId="{A4A4F2C1-B1DC-473D-B204-478258EAC50E}" type="pres">
      <dgm:prSet presAssocID="{76C04F5D-6A38-4876-AF52-9E17AA682ACE}" presName="diagram" presStyleCnt="0">
        <dgm:presLayoutVars>
          <dgm:dir/>
          <dgm:resizeHandles val="exact"/>
        </dgm:presLayoutVars>
      </dgm:prSet>
      <dgm:spPr/>
    </dgm:pt>
    <dgm:pt modelId="{5485DB3B-DEA8-466B-B3BB-15A93BB9AE0C}" type="pres">
      <dgm:prSet presAssocID="{BF29E55C-57F3-46D5-8A82-4DABA4097D1B}" presName="node" presStyleLbl="node1" presStyleIdx="0" presStyleCnt="3" custScaleX="144487" custLinFactNeighborX="1652" custLinFactNeighborY="13638">
        <dgm:presLayoutVars>
          <dgm:bulletEnabled val="1"/>
        </dgm:presLayoutVars>
      </dgm:prSet>
      <dgm:spPr/>
    </dgm:pt>
    <dgm:pt modelId="{CFD14B99-F4F1-41DF-9279-39BD1FBE42A9}" type="pres">
      <dgm:prSet presAssocID="{1D4969F8-DFD4-471C-9E10-940E0DC1FC8D}" presName="sibTrans" presStyleCnt="0"/>
      <dgm:spPr/>
    </dgm:pt>
    <dgm:pt modelId="{A7E68512-3A56-4755-AC0B-A8B427190675}" type="pres">
      <dgm:prSet presAssocID="{45491450-8359-4EC3-A62D-57EC773D958E}" presName="node" presStyleLbl="node1" presStyleIdx="1" presStyleCnt="3" custLinFactX="10165" custLinFactNeighborX="100000" custLinFactNeighborY="8884">
        <dgm:presLayoutVars>
          <dgm:bulletEnabled val="1"/>
        </dgm:presLayoutVars>
      </dgm:prSet>
      <dgm:spPr/>
    </dgm:pt>
    <dgm:pt modelId="{E71058CA-AE67-4EF4-8DEB-523882904479}" type="pres">
      <dgm:prSet presAssocID="{3C241229-2E6F-4C18-B0AB-479F55D70610}" presName="sibTrans" presStyleCnt="0"/>
      <dgm:spPr/>
    </dgm:pt>
    <dgm:pt modelId="{392BA8DE-69E3-4EEC-BBB3-9A7C2B238EC4}" type="pres">
      <dgm:prSet presAssocID="{B83429C9-5D31-49BA-943B-5CF51094A468}" presName="node" presStyleLbl="node1" presStyleIdx="2" presStyleCnt="3" custLinFactX="-6582" custLinFactNeighborX="-100000" custLinFactNeighborY="8884">
        <dgm:presLayoutVars>
          <dgm:bulletEnabled val="1"/>
        </dgm:presLayoutVars>
      </dgm:prSet>
      <dgm:spPr/>
    </dgm:pt>
  </dgm:ptLst>
  <dgm:cxnLst>
    <dgm:cxn modelId="{77B3211D-7F9F-4D0E-8426-6AD982A87FC1}" srcId="{76C04F5D-6A38-4876-AF52-9E17AA682ACE}" destId="{B83429C9-5D31-49BA-943B-5CF51094A468}" srcOrd="2" destOrd="0" parTransId="{E6B03071-E396-4108-9B21-282825158A88}" sibTransId="{2892B445-B9E8-49FB-926A-F0F26E0D314E}"/>
    <dgm:cxn modelId="{E66EBD2C-930B-432E-BE63-B55CE27D9DF4}" type="presOf" srcId="{B83429C9-5D31-49BA-943B-5CF51094A468}" destId="{392BA8DE-69E3-4EEC-BBB3-9A7C2B238EC4}" srcOrd="0" destOrd="0" presId="urn:microsoft.com/office/officeart/2005/8/layout/default"/>
    <dgm:cxn modelId="{1723D14A-011D-4188-A1C6-FF25FA0188B2}" srcId="{76C04F5D-6A38-4876-AF52-9E17AA682ACE}" destId="{BF29E55C-57F3-46D5-8A82-4DABA4097D1B}" srcOrd="0" destOrd="0" parTransId="{E8C5225F-25C3-4050-B9CD-D70140C7E62F}" sibTransId="{1D4969F8-DFD4-471C-9E10-940E0DC1FC8D}"/>
    <dgm:cxn modelId="{FF84874E-6471-4B53-A1FE-AEAE3D7C3640}" srcId="{76C04F5D-6A38-4876-AF52-9E17AA682ACE}" destId="{45491450-8359-4EC3-A62D-57EC773D958E}" srcOrd="1" destOrd="0" parTransId="{0948F87F-D148-44BE-AED8-CCBCEF2E0FF8}" sibTransId="{3C241229-2E6F-4C18-B0AB-479F55D70610}"/>
    <dgm:cxn modelId="{78D7B07E-D641-4370-81A7-5B9497134A49}" type="presOf" srcId="{BF29E55C-57F3-46D5-8A82-4DABA4097D1B}" destId="{5485DB3B-DEA8-466B-B3BB-15A93BB9AE0C}" srcOrd="0" destOrd="0" presId="urn:microsoft.com/office/officeart/2005/8/layout/default"/>
    <dgm:cxn modelId="{1FD81CA6-3985-429D-9E5B-0254C32FCEC4}" type="presOf" srcId="{45491450-8359-4EC3-A62D-57EC773D958E}" destId="{A7E68512-3A56-4755-AC0B-A8B427190675}" srcOrd="0" destOrd="0" presId="urn:microsoft.com/office/officeart/2005/8/layout/default"/>
    <dgm:cxn modelId="{EE3587B4-8711-4C96-9113-C75AE56CDF13}" type="presOf" srcId="{76C04F5D-6A38-4876-AF52-9E17AA682ACE}" destId="{A4A4F2C1-B1DC-473D-B204-478258EAC50E}" srcOrd="0" destOrd="0" presId="urn:microsoft.com/office/officeart/2005/8/layout/default"/>
    <dgm:cxn modelId="{DC862E78-A059-42E8-86A2-3347E864AA5D}" type="presParOf" srcId="{A4A4F2C1-B1DC-473D-B204-478258EAC50E}" destId="{5485DB3B-DEA8-466B-B3BB-15A93BB9AE0C}" srcOrd="0" destOrd="0" presId="urn:microsoft.com/office/officeart/2005/8/layout/default"/>
    <dgm:cxn modelId="{48FDE310-26D0-4E66-AB0F-00F4F3442D82}" type="presParOf" srcId="{A4A4F2C1-B1DC-473D-B204-478258EAC50E}" destId="{CFD14B99-F4F1-41DF-9279-39BD1FBE42A9}" srcOrd="1" destOrd="0" presId="urn:microsoft.com/office/officeart/2005/8/layout/default"/>
    <dgm:cxn modelId="{27CB703C-4D33-4D1B-9081-20B52D0F7556}" type="presParOf" srcId="{A4A4F2C1-B1DC-473D-B204-478258EAC50E}" destId="{A7E68512-3A56-4755-AC0B-A8B427190675}" srcOrd="2" destOrd="0" presId="urn:microsoft.com/office/officeart/2005/8/layout/default"/>
    <dgm:cxn modelId="{7F27A602-FCB1-4FCF-B544-2DA49DC9B35B}" type="presParOf" srcId="{A4A4F2C1-B1DC-473D-B204-478258EAC50E}" destId="{E71058CA-AE67-4EF4-8DEB-523882904479}" srcOrd="3" destOrd="0" presId="urn:microsoft.com/office/officeart/2005/8/layout/default"/>
    <dgm:cxn modelId="{7E9857F9-ED31-46FE-99C6-5939E650687D}" type="presParOf" srcId="{A4A4F2C1-B1DC-473D-B204-478258EAC50E}" destId="{392BA8DE-69E3-4EEC-BBB3-9A7C2B238EC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E1F6F4-F2B7-41D5-ABD8-3305413E9DA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DF4CEE12-95DE-4F39-821D-916CE767EA38}">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uk-UA" sz="2800" b="1" i="1" dirty="0"/>
            <a:t>Б</a:t>
          </a:r>
          <a:r>
            <a:rPr lang="ru-RU" sz="2800" b="1" i="1" dirty="0" err="1"/>
            <a:t>езпосередній</a:t>
          </a:r>
          <a:r>
            <a:rPr lang="ru-RU" sz="2800" b="1" i="1" dirty="0"/>
            <a:t> </a:t>
          </a:r>
          <a:r>
            <a:rPr lang="ru-RU" sz="2800" b="1" i="1" dirty="0" err="1"/>
            <a:t>основний</a:t>
          </a:r>
          <a:r>
            <a:rPr lang="ru-RU" sz="2800" b="1" i="1" dirty="0"/>
            <a:t> </a:t>
          </a:r>
          <a:r>
            <a:rPr lang="ru-RU" sz="2800" b="1" i="1" dirty="0" err="1"/>
            <a:t>об’єкт</a:t>
          </a:r>
          <a:r>
            <a:rPr lang="ru-RU" sz="2800" b="1" i="1" dirty="0"/>
            <a:t>: </a:t>
          </a:r>
          <a:r>
            <a:rPr lang="ru-RU" sz="2800" dirty="0" err="1"/>
            <a:t>безпека</a:t>
          </a:r>
          <a:r>
            <a:rPr lang="ru-RU" sz="2800" dirty="0"/>
            <a:t> здоров</a:t>
          </a:r>
          <a:r>
            <a:rPr lang="uk-UA" sz="2800" dirty="0"/>
            <a:t>’</a:t>
          </a:r>
          <a:r>
            <a:rPr lang="ru-RU" sz="2800" dirty="0"/>
            <a:t>я </a:t>
          </a:r>
          <a:r>
            <a:rPr lang="ru-RU" sz="2800" dirty="0" err="1"/>
            <a:t>населення</a:t>
          </a:r>
          <a:endParaRPr lang="ru-RU" sz="2800" dirty="0"/>
        </a:p>
      </dgm:t>
    </dgm:pt>
    <dgm:pt modelId="{6CEB70D9-01CF-4FB0-B205-AFBF67F828EF}" type="parTrans" cxnId="{5BFEBE90-65B9-4F67-A9E3-384173C2940A}">
      <dgm:prSet/>
      <dgm:spPr/>
      <dgm:t>
        <a:bodyPr/>
        <a:lstStyle/>
        <a:p>
          <a:endParaRPr lang="ru-RU"/>
        </a:p>
      </dgm:t>
    </dgm:pt>
    <dgm:pt modelId="{7802C46E-04B0-4DA2-B501-B481CE347CC6}" type="sibTrans" cxnId="{5BFEBE90-65B9-4F67-A9E3-384173C2940A}">
      <dgm:prSet/>
      <dgm:spPr/>
      <dgm:t>
        <a:bodyPr/>
        <a:lstStyle/>
        <a:p>
          <a:endParaRPr lang="ru-RU"/>
        </a:p>
      </dgm:t>
    </dgm:pt>
    <dgm:pt modelId="{97EB148F-C501-4190-99E3-42448BF82F34}">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ru-RU" b="1" i="1" dirty="0" err="1"/>
            <a:t>Додатковий</a:t>
          </a:r>
          <a:r>
            <a:rPr lang="ru-RU" b="1" i="1" dirty="0"/>
            <a:t> </a:t>
          </a:r>
          <a:r>
            <a:rPr lang="ru-RU" b="1" i="1" dirty="0" err="1"/>
            <a:t>об’єкт</a:t>
          </a:r>
          <a:r>
            <a:rPr lang="ru-RU" b="1" i="1" dirty="0"/>
            <a:t>: </a:t>
          </a:r>
          <a:r>
            <a:rPr lang="ru-RU" dirty="0" err="1"/>
            <a:t>встановлений</a:t>
          </a:r>
          <a:r>
            <a:rPr lang="ru-RU" dirty="0"/>
            <a:t> порядок </a:t>
          </a:r>
          <a:r>
            <a:rPr lang="ru-RU" dirty="0" err="1"/>
            <a:t>здійснення</a:t>
          </a:r>
          <a:r>
            <a:rPr lang="ru-RU" dirty="0"/>
            <a:t> </a:t>
          </a:r>
          <a:r>
            <a:rPr lang="ru-RU" dirty="0" err="1"/>
            <a:t>господарської</a:t>
          </a:r>
          <a:r>
            <a:rPr lang="ru-RU" dirty="0"/>
            <a:t> </a:t>
          </a:r>
          <a:r>
            <a:rPr lang="ru-RU" dirty="0" err="1"/>
            <a:t>діяльності</a:t>
          </a:r>
          <a:r>
            <a:rPr lang="ru-RU" dirty="0"/>
            <a:t>, а </a:t>
          </a:r>
          <a:r>
            <a:rPr lang="ru-RU" dirty="0" err="1"/>
            <a:t>також</a:t>
          </a:r>
          <a:r>
            <a:rPr lang="ru-RU" dirty="0"/>
            <a:t> </a:t>
          </a:r>
          <a:r>
            <a:rPr lang="ru-RU" dirty="0" err="1"/>
            <a:t>правосуддя</a:t>
          </a:r>
          <a:r>
            <a:rPr lang="ru-RU" dirty="0"/>
            <a:t>, право </a:t>
          </a:r>
          <a:r>
            <a:rPr lang="ru-RU" dirty="0" err="1"/>
            <a:t>власності</a:t>
          </a:r>
          <a:r>
            <a:rPr lang="ru-RU" dirty="0"/>
            <a:t>, </a:t>
          </a:r>
          <a:r>
            <a:rPr lang="ru-RU" dirty="0" err="1"/>
            <a:t>економічна</a:t>
          </a:r>
          <a:r>
            <a:rPr lang="ru-RU" dirty="0"/>
            <a:t> </a:t>
          </a:r>
          <a:r>
            <a:rPr lang="ru-RU" dirty="0" err="1"/>
            <a:t>безпека</a:t>
          </a:r>
          <a:r>
            <a:rPr lang="ru-RU" dirty="0"/>
            <a:t> </a:t>
          </a:r>
          <a:r>
            <a:rPr lang="ru-RU" dirty="0" err="1"/>
            <a:t>держави</a:t>
          </a:r>
          <a:endParaRPr lang="ru-RU" dirty="0"/>
        </a:p>
      </dgm:t>
    </dgm:pt>
    <dgm:pt modelId="{DF7BF0B3-C90D-4A47-805B-648C2EB4B5BF}" type="parTrans" cxnId="{04DA1CB3-40B6-4624-8322-ABB49982B9E2}">
      <dgm:prSet/>
      <dgm:spPr/>
      <dgm:t>
        <a:bodyPr/>
        <a:lstStyle/>
        <a:p>
          <a:endParaRPr lang="ru-RU"/>
        </a:p>
      </dgm:t>
    </dgm:pt>
    <dgm:pt modelId="{0B8D7CD3-C40C-409C-B64F-C11B38BC1FA3}" type="sibTrans" cxnId="{04DA1CB3-40B6-4624-8322-ABB49982B9E2}">
      <dgm:prSet/>
      <dgm:spPr/>
      <dgm:t>
        <a:bodyPr/>
        <a:lstStyle/>
        <a:p>
          <a:endParaRPr lang="ru-RU"/>
        </a:p>
      </dgm:t>
    </dgm:pt>
    <dgm:pt modelId="{4AE73003-9B67-46B8-96E3-5C186F0147D3}">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uk-UA" sz="2200" b="1" i="1" dirty="0"/>
            <a:t>Предмет</a:t>
          </a:r>
          <a:r>
            <a:rPr lang="uk-UA" sz="2200" i="1" dirty="0"/>
            <a:t>: </a:t>
          </a:r>
          <a:r>
            <a:rPr lang="ru-RU" sz="2200" dirty="0" err="1"/>
            <a:t>кошти</a:t>
          </a:r>
          <a:r>
            <a:rPr lang="ru-RU" sz="2200" dirty="0"/>
            <a:t>, </a:t>
          </a:r>
          <a:r>
            <a:rPr lang="ru-RU" sz="2200" dirty="0" err="1"/>
            <a:t>здобуті</a:t>
          </a:r>
          <a:r>
            <a:rPr lang="ru-RU" sz="2200" dirty="0"/>
            <a:t> </a:t>
          </a:r>
          <a:r>
            <a:rPr lang="ru-RU" sz="2200" dirty="0" err="1"/>
            <a:t>від</a:t>
          </a:r>
          <a:r>
            <a:rPr lang="ru-RU" sz="2200" dirty="0"/>
            <a:t> незаконного </a:t>
          </a:r>
          <a:r>
            <a:rPr lang="ru-RU" sz="2200" dirty="0" err="1"/>
            <a:t>обігу</a:t>
          </a:r>
          <a:r>
            <a:rPr lang="ru-RU" sz="2200" dirty="0"/>
            <a:t> </a:t>
          </a:r>
          <a:r>
            <a:rPr lang="ru-RU" sz="2200" dirty="0" err="1"/>
            <a:t>наркотичних</a:t>
          </a:r>
          <a:r>
            <a:rPr lang="ru-RU" sz="2200" dirty="0"/>
            <a:t> </a:t>
          </a:r>
          <a:r>
            <a:rPr lang="ru-RU" sz="2200" dirty="0" err="1"/>
            <a:t>засобів</a:t>
          </a:r>
          <a:r>
            <a:rPr lang="ru-RU" sz="2200" dirty="0"/>
            <a:t>, </a:t>
          </a:r>
          <a:r>
            <a:rPr lang="ru-RU" sz="2200" dirty="0" err="1"/>
            <a:t>психотропних</a:t>
          </a:r>
          <a:r>
            <a:rPr lang="ru-RU" sz="2200" dirty="0"/>
            <a:t> </a:t>
          </a:r>
          <a:r>
            <a:rPr lang="ru-RU" sz="2200" dirty="0" err="1"/>
            <a:t>речовин</a:t>
          </a:r>
          <a:r>
            <a:rPr lang="ru-RU" sz="2200" dirty="0"/>
            <a:t>, </a:t>
          </a:r>
          <a:r>
            <a:rPr lang="ru-RU" sz="2200" dirty="0" err="1"/>
            <a:t>їх</a:t>
          </a:r>
          <a:r>
            <a:rPr lang="ru-RU" sz="2200" dirty="0"/>
            <a:t> </a:t>
          </a:r>
          <a:r>
            <a:rPr lang="ru-RU" sz="2200" dirty="0" err="1"/>
            <a:t>аналогів</a:t>
          </a:r>
          <a:r>
            <a:rPr lang="ru-RU" sz="2200" dirty="0"/>
            <a:t>, </a:t>
          </a:r>
          <a:r>
            <a:rPr lang="ru-RU" sz="2200" dirty="0" err="1"/>
            <a:t>прекурсорів</a:t>
          </a:r>
          <a:r>
            <a:rPr lang="ru-RU" sz="2200" dirty="0"/>
            <a:t>, </a:t>
          </a:r>
          <a:r>
            <a:rPr lang="ru-RU" sz="2200" dirty="0" err="1"/>
            <a:t>отруйних</a:t>
          </a:r>
          <a:r>
            <a:rPr lang="ru-RU" sz="2200" dirty="0"/>
            <a:t> </a:t>
          </a:r>
          <a:r>
            <a:rPr lang="ru-RU" sz="2200" dirty="0" err="1"/>
            <a:t>чи</a:t>
          </a:r>
          <a:r>
            <a:rPr lang="ru-RU" sz="2200" dirty="0"/>
            <a:t> </a:t>
          </a:r>
          <a:r>
            <a:rPr lang="ru-RU" sz="2200" dirty="0" err="1"/>
            <a:t>сильнодіючих</a:t>
          </a:r>
          <a:r>
            <a:rPr lang="ru-RU" sz="2200" dirty="0"/>
            <a:t> </a:t>
          </a:r>
          <a:r>
            <a:rPr lang="ru-RU" sz="2200" dirty="0" err="1"/>
            <a:t>речовин</a:t>
          </a:r>
          <a:r>
            <a:rPr lang="ru-RU" sz="2200" dirty="0"/>
            <a:t> </a:t>
          </a:r>
          <a:r>
            <a:rPr lang="ru-RU" sz="2200" dirty="0" err="1"/>
            <a:t>або</a:t>
          </a:r>
          <a:r>
            <a:rPr lang="ru-RU" sz="2200" dirty="0"/>
            <a:t> </a:t>
          </a:r>
          <a:r>
            <a:rPr lang="ru-RU" sz="2200" dirty="0" err="1"/>
            <a:t>отруйних</a:t>
          </a:r>
          <a:r>
            <a:rPr lang="ru-RU" sz="2200" dirty="0"/>
            <a:t> </a:t>
          </a:r>
          <a:r>
            <a:rPr lang="ru-RU" sz="2200" dirty="0" err="1"/>
            <a:t>чи</a:t>
          </a:r>
          <a:r>
            <a:rPr lang="ru-RU" sz="2200" dirty="0"/>
            <a:t> </a:t>
          </a:r>
          <a:r>
            <a:rPr lang="ru-RU" sz="2200" dirty="0" err="1"/>
            <a:t>сильнодіючих</a:t>
          </a:r>
          <a:r>
            <a:rPr lang="ru-RU" sz="2200" dirty="0"/>
            <a:t> </a:t>
          </a:r>
          <a:r>
            <a:rPr lang="ru-RU" sz="2200" dirty="0" err="1"/>
            <a:t>лікарських</a:t>
          </a:r>
          <a:r>
            <a:rPr lang="ru-RU" sz="2200" dirty="0"/>
            <a:t> </a:t>
          </a:r>
          <a:r>
            <a:rPr lang="ru-RU" sz="2200" dirty="0" err="1"/>
            <a:t>засобів</a:t>
          </a:r>
          <a:r>
            <a:rPr lang="ru-RU" sz="2200" dirty="0"/>
            <a:t> </a:t>
          </a:r>
          <a:r>
            <a:rPr lang="uk-UA" sz="2200" dirty="0"/>
            <a:t> (грошові кошти, матеріальні цінності тощо).</a:t>
          </a:r>
          <a:endParaRPr lang="ru-RU" sz="2200" dirty="0"/>
        </a:p>
      </dgm:t>
    </dgm:pt>
    <dgm:pt modelId="{3E4CEF4C-0D24-4DC1-9EB0-9820C18605CA}" type="parTrans" cxnId="{D9C87D96-DC7B-4058-8E79-E7E44CDCF910}">
      <dgm:prSet/>
      <dgm:spPr/>
      <dgm:t>
        <a:bodyPr/>
        <a:lstStyle/>
        <a:p>
          <a:endParaRPr lang="ru-RU"/>
        </a:p>
      </dgm:t>
    </dgm:pt>
    <dgm:pt modelId="{A5F08427-61FF-4EFF-A733-7347DD9D7CD0}" type="sibTrans" cxnId="{D9C87D96-DC7B-4058-8E79-E7E44CDCF910}">
      <dgm:prSet/>
      <dgm:spPr/>
      <dgm:t>
        <a:bodyPr/>
        <a:lstStyle/>
        <a:p>
          <a:endParaRPr lang="ru-RU"/>
        </a:p>
      </dgm:t>
    </dgm:pt>
    <dgm:pt modelId="{3DE96FEA-E4E6-4E43-92ED-105C6C69CF5F}" type="pres">
      <dgm:prSet presAssocID="{96E1F6F4-F2B7-41D5-ABD8-3305413E9DA0}" presName="diagram" presStyleCnt="0">
        <dgm:presLayoutVars>
          <dgm:dir/>
          <dgm:resizeHandles val="exact"/>
        </dgm:presLayoutVars>
      </dgm:prSet>
      <dgm:spPr/>
    </dgm:pt>
    <dgm:pt modelId="{F8AB2743-C4A3-412F-8F10-37EB42BBA750}" type="pres">
      <dgm:prSet presAssocID="{DF4CEE12-95DE-4F39-821D-916CE767EA38}" presName="node" presStyleLbl="node1" presStyleIdx="0" presStyleCnt="3">
        <dgm:presLayoutVars>
          <dgm:bulletEnabled val="1"/>
        </dgm:presLayoutVars>
      </dgm:prSet>
      <dgm:spPr/>
    </dgm:pt>
    <dgm:pt modelId="{AA794F81-F56A-4423-AE46-8F9935F03546}" type="pres">
      <dgm:prSet presAssocID="{7802C46E-04B0-4DA2-B501-B481CE347CC6}" presName="sibTrans" presStyleCnt="0"/>
      <dgm:spPr/>
    </dgm:pt>
    <dgm:pt modelId="{D07630F0-9278-4C4B-AA40-22B12521DC5A}" type="pres">
      <dgm:prSet presAssocID="{97EB148F-C501-4190-99E3-42448BF82F34}" presName="node" presStyleLbl="node1" presStyleIdx="1" presStyleCnt="3">
        <dgm:presLayoutVars>
          <dgm:bulletEnabled val="1"/>
        </dgm:presLayoutVars>
      </dgm:prSet>
      <dgm:spPr/>
    </dgm:pt>
    <dgm:pt modelId="{297AF0F3-8521-4650-975D-5F9579AC484D}" type="pres">
      <dgm:prSet presAssocID="{0B8D7CD3-C40C-409C-B64F-C11B38BC1FA3}" presName="sibTrans" presStyleCnt="0"/>
      <dgm:spPr/>
    </dgm:pt>
    <dgm:pt modelId="{3B32BE33-912C-47A3-B473-AE64192A2572}" type="pres">
      <dgm:prSet presAssocID="{4AE73003-9B67-46B8-96E3-5C186F0147D3}" presName="node" presStyleLbl="node1" presStyleIdx="2" presStyleCnt="3" custScaleX="143358">
        <dgm:presLayoutVars>
          <dgm:bulletEnabled val="1"/>
        </dgm:presLayoutVars>
      </dgm:prSet>
      <dgm:spPr/>
    </dgm:pt>
  </dgm:ptLst>
  <dgm:cxnLst>
    <dgm:cxn modelId="{6CB0FF6B-1663-4914-ADFC-D763487B7369}" type="presOf" srcId="{96E1F6F4-F2B7-41D5-ABD8-3305413E9DA0}" destId="{3DE96FEA-E4E6-4E43-92ED-105C6C69CF5F}" srcOrd="0" destOrd="0" presId="urn:microsoft.com/office/officeart/2005/8/layout/default"/>
    <dgm:cxn modelId="{5BFEBE90-65B9-4F67-A9E3-384173C2940A}" srcId="{96E1F6F4-F2B7-41D5-ABD8-3305413E9DA0}" destId="{DF4CEE12-95DE-4F39-821D-916CE767EA38}" srcOrd="0" destOrd="0" parTransId="{6CEB70D9-01CF-4FB0-B205-AFBF67F828EF}" sibTransId="{7802C46E-04B0-4DA2-B501-B481CE347CC6}"/>
    <dgm:cxn modelId="{D9C87D96-DC7B-4058-8E79-E7E44CDCF910}" srcId="{96E1F6F4-F2B7-41D5-ABD8-3305413E9DA0}" destId="{4AE73003-9B67-46B8-96E3-5C186F0147D3}" srcOrd="2" destOrd="0" parTransId="{3E4CEF4C-0D24-4DC1-9EB0-9820C18605CA}" sibTransId="{A5F08427-61FF-4EFF-A733-7347DD9D7CD0}"/>
    <dgm:cxn modelId="{775DF499-66F5-47FD-88C8-3AA657EFEBD3}" type="presOf" srcId="{4AE73003-9B67-46B8-96E3-5C186F0147D3}" destId="{3B32BE33-912C-47A3-B473-AE64192A2572}" srcOrd="0" destOrd="0" presId="urn:microsoft.com/office/officeart/2005/8/layout/default"/>
    <dgm:cxn modelId="{04DA1CB3-40B6-4624-8322-ABB49982B9E2}" srcId="{96E1F6F4-F2B7-41D5-ABD8-3305413E9DA0}" destId="{97EB148F-C501-4190-99E3-42448BF82F34}" srcOrd="1" destOrd="0" parTransId="{DF7BF0B3-C90D-4A47-805B-648C2EB4B5BF}" sibTransId="{0B8D7CD3-C40C-409C-B64F-C11B38BC1FA3}"/>
    <dgm:cxn modelId="{5F80D3BE-8885-4028-A7C4-D297488DDA80}" type="presOf" srcId="{97EB148F-C501-4190-99E3-42448BF82F34}" destId="{D07630F0-9278-4C4B-AA40-22B12521DC5A}" srcOrd="0" destOrd="0" presId="urn:microsoft.com/office/officeart/2005/8/layout/default"/>
    <dgm:cxn modelId="{E41C0DED-AECF-4650-B480-F630E60D8B46}" type="presOf" srcId="{DF4CEE12-95DE-4F39-821D-916CE767EA38}" destId="{F8AB2743-C4A3-412F-8F10-37EB42BBA750}" srcOrd="0" destOrd="0" presId="urn:microsoft.com/office/officeart/2005/8/layout/default"/>
    <dgm:cxn modelId="{643F12B8-CC1F-489B-972A-940E4D5CE552}" type="presParOf" srcId="{3DE96FEA-E4E6-4E43-92ED-105C6C69CF5F}" destId="{F8AB2743-C4A3-412F-8F10-37EB42BBA750}" srcOrd="0" destOrd="0" presId="urn:microsoft.com/office/officeart/2005/8/layout/default"/>
    <dgm:cxn modelId="{5C96B36B-59FE-4D33-A5C5-0DA99824EAAF}" type="presParOf" srcId="{3DE96FEA-E4E6-4E43-92ED-105C6C69CF5F}" destId="{AA794F81-F56A-4423-AE46-8F9935F03546}" srcOrd="1" destOrd="0" presId="urn:microsoft.com/office/officeart/2005/8/layout/default"/>
    <dgm:cxn modelId="{24A51D17-B6DF-461F-8AD1-4C0F3939894F}" type="presParOf" srcId="{3DE96FEA-E4E6-4E43-92ED-105C6C69CF5F}" destId="{D07630F0-9278-4C4B-AA40-22B12521DC5A}" srcOrd="2" destOrd="0" presId="urn:microsoft.com/office/officeart/2005/8/layout/default"/>
    <dgm:cxn modelId="{665087CE-802F-410C-9AA8-3BE5896D8612}" type="presParOf" srcId="{3DE96FEA-E4E6-4E43-92ED-105C6C69CF5F}" destId="{297AF0F3-8521-4650-975D-5F9579AC484D}" srcOrd="3" destOrd="0" presId="urn:microsoft.com/office/officeart/2005/8/layout/default"/>
    <dgm:cxn modelId="{C9A52628-05BD-46D3-A9D9-965395F27E8B}" type="presParOf" srcId="{3DE96FEA-E4E6-4E43-92ED-105C6C69CF5F}" destId="{3B32BE33-912C-47A3-B473-AE64192A257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C04F5D-6A38-4876-AF52-9E17AA682A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E3E0F42F-D595-4E34-8C22-177587D8AC39}">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ru-RU" dirty="0" err="1"/>
            <a:t>використання</a:t>
          </a:r>
          <a:r>
            <a:rPr lang="ru-RU" dirty="0"/>
            <a:t> таких </a:t>
          </a:r>
          <a:r>
            <a:rPr lang="ru-RU" dirty="0" err="1"/>
            <a:t>коштів</a:t>
          </a:r>
          <a:r>
            <a:rPr lang="ru-RU" dirty="0"/>
            <a:t> і з метою </a:t>
          </a:r>
          <a:r>
            <a:rPr lang="ru-RU" dirty="0" err="1"/>
            <a:t>продовження</a:t>
          </a:r>
          <a:r>
            <a:rPr lang="ru-RU" dirty="0"/>
            <a:t> незаконного </a:t>
          </a:r>
          <a:r>
            <a:rPr lang="ru-RU" dirty="0" err="1"/>
            <a:t>обігу</a:t>
          </a:r>
          <a:r>
            <a:rPr lang="ru-RU" dirty="0"/>
            <a:t> </a:t>
          </a:r>
          <a:r>
            <a:rPr lang="ru-RU" dirty="0" err="1"/>
            <a:t>наркотичних</a:t>
          </a:r>
          <a:r>
            <a:rPr lang="ru-RU" dirty="0"/>
            <a:t> </a:t>
          </a:r>
          <a:r>
            <a:rPr lang="ru-RU" dirty="0" err="1"/>
            <a:t>засобів</a:t>
          </a:r>
          <a:r>
            <a:rPr lang="ru-RU" dirty="0"/>
            <a:t>, </a:t>
          </a:r>
          <a:r>
            <a:rPr lang="ru-RU" dirty="0" err="1"/>
            <a:t>психотропних</a:t>
          </a:r>
          <a:r>
            <a:rPr lang="ru-RU" dirty="0"/>
            <a:t> </a:t>
          </a:r>
          <a:r>
            <a:rPr lang="ru-RU" dirty="0" err="1"/>
            <a:t>речовин</a:t>
          </a:r>
          <a:r>
            <a:rPr lang="ru-RU" dirty="0"/>
            <a:t>, </a:t>
          </a:r>
          <a:r>
            <a:rPr lang="ru-RU" dirty="0" err="1"/>
            <a:t>їх</a:t>
          </a:r>
          <a:r>
            <a:rPr lang="ru-RU" dirty="0"/>
            <a:t> </a:t>
          </a:r>
          <a:r>
            <a:rPr lang="ru-RU" dirty="0" err="1"/>
            <a:t>аналогів</a:t>
          </a:r>
          <a:r>
            <a:rPr lang="ru-RU" dirty="0"/>
            <a:t>, </a:t>
          </a:r>
          <a:r>
            <a:rPr lang="ru-RU" dirty="0" err="1"/>
            <a:t>прекурсорів</a:t>
          </a:r>
          <a:r>
            <a:rPr lang="ru-RU" dirty="0"/>
            <a:t>, </a:t>
          </a:r>
          <a:r>
            <a:rPr lang="ru-RU" dirty="0" err="1"/>
            <a:t>отруйних</a:t>
          </a:r>
          <a:r>
            <a:rPr lang="ru-RU" dirty="0"/>
            <a:t> </a:t>
          </a:r>
          <a:r>
            <a:rPr lang="ru-RU" dirty="0" err="1"/>
            <a:t>чи</a:t>
          </a:r>
          <a:r>
            <a:rPr lang="ru-RU" dirty="0"/>
            <a:t> </a:t>
          </a:r>
          <a:r>
            <a:rPr lang="ru-RU" dirty="0" err="1"/>
            <a:t>сильнодіючих</a:t>
          </a:r>
          <a:r>
            <a:rPr lang="ru-RU" dirty="0"/>
            <a:t> </a:t>
          </a:r>
          <a:r>
            <a:rPr lang="ru-RU" dirty="0" err="1"/>
            <a:t>речовин</a:t>
          </a:r>
          <a:r>
            <a:rPr lang="ru-RU" dirty="0"/>
            <a:t> </a:t>
          </a:r>
          <a:r>
            <a:rPr lang="ru-RU" dirty="0" err="1"/>
            <a:t>або</a:t>
          </a:r>
          <a:r>
            <a:rPr lang="ru-RU" dirty="0"/>
            <a:t> </a:t>
          </a:r>
          <a:r>
            <a:rPr lang="ru-RU" dirty="0" err="1"/>
            <a:t>отруйних</a:t>
          </a:r>
          <a:r>
            <a:rPr lang="ru-RU" dirty="0"/>
            <a:t> </a:t>
          </a:r>
          <a:r>
            <a:rPr lang="ru-RU" dirty="0" err="1"/>
            <a:t>чи</a:t>
          </a:r>
          <a:r>
            <a:rPr lang="ru-RU" dirty="0"/>
            <a:t> </a:t>
          </a:r>
          <a:r>
            <a:rPr lang="ru-RU" dirty="0" err="1"/>
            <a:t>сильнодіючих</a:t>
          </a:r>
          <a:r>
            <a:rPr lang="ru-RU" dirty="0"/>
            <a:t> </a:t>
          </a:r>
          <a:r>
            <a:rPr lang="ru-RU" dirty="0" err="1"/>
            <a:t>лікарських</a:t>
          </a:r>
          <a:r>
            <a:rPr lang="ru-RU" dirty="0"/>
            <a:t> </a:t>
          </a:r>
          <a:r>
            <a:rPr lang="ru-RU" dirty="0" err="1"/>
            <a:t>засобів</a:t>
          </a:r>
          <a:r>
            <a:rPr lang="ru-RU" dirty="0"/>
            <a:t>.</a:t>
          </a:r>
        </a:p>
      </dgm:t>
    </dgm:pt>
    <dgm:pt modelId="{E0602199-FE7E-45BC-B281-CF9BAE3CEE05}" type="parTrans" cxnId="{BFC12F9B-A35E-40CF-A59C-7A9BE51C31D5}">
      <dgm:prSet/>
      <dgm:spPr/>
      <dgm:t>
        <a:bodyPr/>
        <a:lstStyle/>
        <a:p>
          <a:endParaRPr lang="ru-RU"/>
        </a:p>
      </dgm:t>
    </dgm:pt>
    <dgm:pt modelId="{23DCB6EB-5288-4F7C-8A05-6BACD01E1C81}" type="sibTrans" cxnId="{BFC12F9B-A35E-40CF-A59C-7A9BE51C31D5}">
      <dgm:prSet/>
      <dgm:spPr/>
      <dgm:t>
        <a:bodyPr/>
        <a:lstStyle/>
        <a:p>
          <a:endParaRPr lang="ru-RU"/>
        </a:p>
      </dgm:t>
    </dgm:pt>
    <dgm:pt modelId="{A4A4F2C1-B1DC-473D-B204-478258EAC50E}" type="pres">
      <dgm:prSet presAssocID="{76C04F5D-6A38-4876-AF52-9E17AA682ACE}" presName="diagram" presStyleCnt="0">
        <dgm:presLayoutVars>
          <dgm:dir/>
          <dgm:resizeHandles val="exact"/>
        </dgm:presLayoutVars>
      </dgm:prSet>
      <dgm:spPr/>
    </dgm:pt>
    <dgm:pt modelId="{A9D696C0-92B2-48B6-B4E3-6EF8DD840696}" type="pres">
      <dgm:prSet presAssocID="{E3E0F42F-D595-4E34-8C22-177587D8AC39}" presName="node" presStyleLbl="node1" presStyleIdx="0" presStyleCnt="1" custScaleX="123965">
        <dgm:presLayoutVars>
          <dgm:bulletEnabled val="1"/>
        </dgm:presLayoutVars>
      </dgm:prSet>
      <dgm:spPr/>
    </dgm:pt>
  </dgm:ptLst>
  <dgm:cxnLst>
    <dgm:cxn modelId="{D9F46C23-79B7-4821-A10A-7240C14CF604}" type="presOf" srcId="{E3E0F42F-D595-4E34-8C22-177587D8AC39}" destId="{A9D696C0-92B2-48B6-B4E3-6EF8DD840696}" srcOrd="0" destOrd="0" presId="urn:microsoft.com/office/officeart/2005/8/layout/default"/>
    <dgm:cxn modelId="{BFC12F9B-A35E-40CF-A59C-7A9BE51C31D5}" srcId="{76C04F5D-6A38-4876-AF52-9E17AA682ACE}" destId="{E3E0F42F-D595-4E34-8C22-177587D8AC39}" srcOrd="0" destOrd="0" parTransId="{E0602199-FE7E-45BC-B281-CF9BAE3CEE05}" sibTransId="{23DCB6EB-5288-4F7C-8A05-6BACD01E1C81}"/>
    <dgm:cxn modelId="{CEC8F4ED-431A-4EA2-A540-A8D85AA22AEC}" type="presOf" srcId="{76C04F5D-6A38-4876-AF52-9E17AA682ACE}" destId="{A4A4F2C1-B1DC-473D-B204-478258EAC50E}" srcOrd="0" destOrd="0" presId="urn:microsoft.com/office/officeart/2005/8/layout/default"/>
    <dgm:cxn modelId="{44E4A726-4F38-4FCA-B52E-152755C2C0DD}" type="presParOf" srcId="{A4A4F2C1-B1DC-473D-B204-478258EAC50E}" destId="{A9D696C0-92B2-48B6-B4E3-6EF8DD84069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E1F6F4-F2B7-41D5-ABD8-3305413E9DA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DF4CEE12-95DE-4F39-821D-916CE767EA38}">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2800" b="1" dirty="0" err="1"/>
            <a:t>Суб’єкт</a:t>
          </a:r>
          <a:r>
            <a:rPr lang="ru-RU" sz="2800" dirty="0"/>
            <a:t>  – </a:t>
          </a:r>
          <a:r>
            <a:rPr lang="ru-RU" sz="2800" i="1" dirty="0" err="1"/>
            <a:t>загальний</a:t>
          </a:r>
          <a:r>
            <a:rPr lang="ru-RU" sz="2800" dirty="0"/>
            <a:t>, </a:t>
          </a:r>
          <a:r>
            <a:rPr lang="ru-RU" sz="2800" dirty="0" err="1"/>
            <a:t>тобто</a:t>
          </a:r>
          <a:r>
            <a:rPr lang="ru-RU" sz="2800" dirty="0"/>
            <a:t> </a:t>
          </a:r>
          <a:r>
            <a:rPr lang="ru-RU" sz="2800" dirty="0" err="1"/>
            <a:t>фізична</a:t>
          </a:r>
          <a:r>
            <a:rPr lang="ru-RU" sz="2800" dirty="0"/>
            <a:t> особа, яка </a:t>
          </a:r>
          <a:r>
            <a:rPr lang="ru-RU" sz="2800" dirty="0" err="1"/>
            <a:t>досягла</a:t>
          </a:r>
          <a:r>
            <a:rPr lang="ru-RU" sz="2800" dirty="0"/>
            <a:t> 16-річного </a:t>
          </a:r>
          <a:r>
            <a:rPr lang="ru-RU" sz="2800" dirty="0" err="1"/>
            <a:t>віку</a:t>
          </a:r>
          <a:endParaRPr lang="ru-RU" sz="2800" dirty="0"/>
        </a:p>
      </dgm:t>
    </dgm:pt>
    <dgm:pt modelId="{6CEB70D9-01CF-4FB0-B205-AFBF67F828EF}" type="parTrans" cxnId="{5BFEBE90-65B9-4F67-A9E3-384173C2940A}">
      <dgm:prSet/>
      <dgm:spPr/>
      <dgm:t>
        <a:bodyPr/>
        <a:lstStyle/>
        <a:p>
          <a:endParaRPr lang="ru-RU"/>
        </a:p>
      </dgm:t>
    </dgm:pt>
    <dgm:pt modelId="{7802C46E-04B0-4DA2-B501-B481CE347CC6}" type="sibTrans" cxnId="{5BFEBE90-65B9-4F67-A9E3-384173C2940A}">
      <dgm:prSet/>
      <dgm:spPr/>
      <dgm:t>
        <a:bodyPr/>
        <a:lstStyle/>
        <a:p>
          <a:endParaRPr lang="ru-RU"/>
        </a:p>
      </dgm:t>
    </dgm:pt>
    <dgm:pt modelId="{97EB148F-C501-4190-99E3-42448BF82F34}">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ru-RU" b="1" dirty="0" err="1"/>
            <a:t>Суб’єктивна</a:t>
          </a:r>
          <a:r>
            <a:rPr lang="ru-RU" b="1" dirty="0"/>
            <a:t> сторона:</a:t>
          </a:r>
          <a:r>
            <a:rPr lang="ru-RU" dirty="0"/>
            <a:t>  </a:t>
          </a:r>
          <a:r>
            <a:rPr lang="ru-RU" i="1" dirty="0" err="1"/>
            <a:t>прямий</a:t>
          </a:r>
          <a:r>
            <a:rPr lang="ru-RU" i="1" dirty="0"/>
            <a:t> </a:t>
          </a:r>
          <a:r>
            <a:rPr lang="ru-RU" i="1" dirty="0" err="1"/>
            <a:t>умисел</a:t>
          </a:r>
          <a:endParaRPr lang="ru-RU" dirty="0"/>
        </a:p>
      </dgm:t>
    </dgm:pt>
    <dgm:pt modelId="{DF7BF0B3-C90D-4A47-805B-648C2EB4B5BF}" type="parTrans" cxnId="{04DA1CB3-40B6-4624-8322-ABB49982B9E2}">
      <dgm:prSet/>
      <dgm:spPr/>
      <dgm:t>
        <a:bodyPr/>
        <a:lstStyle/>
        <a:p>
          <a:endParaRPr lang="ru-RU"/>
        </a:p>
      </dgm:t>
    </dgm:pt>
    <dgm:pt modelId="{0B8D7CD3-C40C-409C-B64F-C11B38BC1FA3}" type="sibTrans" cxnId="{04DA1CB3-40B6-4624-8322-ABB49982B9E2}">
      <dgm:prSet/>
      <dgm:spPr/>
      <dgm:t>
        <a:bodyPr/>
        <a:lstStyle/>
        <a:p>
          <a:endParaRPr lang="ru-RU"/>
        </a:p>
      </dgm:t>
    </dgm:pt>
    <dgm:pt modelId="{4AE73003-9B67-46B8-96E3-5C186F0147D3}">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2800" b="1" i="1" dirty="0"/>
            <a:t>Мета</a:t>
          </a:r>
          <a:r>
            <a:rPr lang="ru-RU" sz="2800" dirty="0"/>
            <a:t> – </a:t>
          </a:r>
          <a:r>
            <a:rPr lang="ru-RU" sz="2800" dirty="0" err="1"/>
            <a:t>продовження</a:t>
          </a:r>
          <a:r>
            <a:rPr lang="ru-RU" sz="2800" dirty="0"/>
            <a:t> незаконного </a:t>
          </a:r>
          <a:r>
            <a:rPr lang="ru-RU" sz="2800" dirty="0" err="1"/>
            <a:t>обігу</a:t>
          </a:r>
          <a:r>
            <a:rPr lang="ru-RU" sz="2800" dirty="0"/>
            <a:t> </a:t>
          </a:r>
          <a:r>
            <a:rPr lang="ru-RU" sz="2800" dirty="0" err="1"/>
            <a:t>наркотичних</a:t>
          </a:r>
          <a:r>
            <a:rPr lang="ru-RU" sz="2800" dirty="0"/>
            <a:t> </a:t>
          </a:r>
          <a:r>
            <a:rPr lang="ru-RU" sz="2800" dirty="0" err="1"/>
            <a:t>засобів</a:t>
          </a:r>
          <a:r>
            <a:rPr lang="ru-RU" sz="2800" dirty="0"/>
            <a:t>, </a:t>
          </a:r>
          <a:r>
            <a:rPr lang="ru-RU" sz="2800" dirty="0" err="1"/>
            <a:t>психотропних</a:t>
          </a:r>
          <a:r>
            <a:rPr lang="ru-RU" sz="2800" dirty="0"/>
            <a:t> </a:t>
          </a:r>
          <a:r>
            <a:rPr lang="ru-RU" sz="2800" dirty="0" err="1"/>
            <a:t>речовин</a:t>
          </a:r>
          <a:r>
            <a:rPr lang="ru-RU" sz="2800" dirty="0"/>
            <a:t>, </a:t>
          </a:r>
          <a:r>
            <a:rPr lang="ru-RU" sz="2800" dirty="0" err="1"/>
            <a:t>їх</a:t>
          </a:r>
          <a:r>
            <a:rPr lang="ru-RU" sz="2800" dirty="0"/>
            <a:t> </a:t>
          </a:r>
          <a:r>
            <a:rPr lang="ru-RU" sz="2800" dirty="0" err="1"/>
            <a:t>аналогів</a:t>
          </a:r>
          <a:r>
            <a:rPr lang="ru-RU" sz="2800" dirty="0"/>
            <a:t> </a:t>
          </a:r>
          <a:r>
            <a:rPr lang="ru-RU" sz="2800" dirty="0" err="1"/>
            <a:t>чи</a:t>
          </a:r>
          <a:r>
            <a:rPr lang="ru-RU" sz="2800" dirty="0"/>
            <a:t> </a:t>
          </a:r>
          <a:r>
            <a:rPr lang="ru-RU" sz="2800" dirty="0" err="1"/>
            <a:t>прекурсорів</a:t>
          </a:r>
          <a:r>
            <a:rPr lang="ru-RU" sz="2800" dirty="0"/>
            <a:t>, а </a:t>
          </a:r>
          <a:r>
            <a:rPr lang="ru-RU" sz="2800" dirty="0" err="1"/>
            <a:t>також</a:t>
          </a:r>
          <a:r>
            <a:rPr lang="ru-RU" sz="2800" dirty="0"/>
            <a:t> </a:t>
          </a:r>
          <a:r>
            <a:rPr lang="ru-RU" sz="2800" dirty="0" err="1"/>
            <a:t>отруйних</a:t>
          </a:r>
          <a:r>
            <a:rPr lang="ru-RU" sz="2800" dirty="0"/>
            <a:t> </a:t>
          </a:r>
          <a:r>
            <a:rPr lang="ru-RU" sz="2800" dirty="0" err="1"/>
            <a:t>чи</a:t>
          </a:r>
          <a:r>
            <a:rPr lang="ru-RU" sz="2800" dirty="0"/>
            <a:t> </a:t>
          </a:r>
          <a:r>
            <a:rPr lang="ru-RU" sz="2800" dirty="0" err="1"/>
            <a:t>сильнодіючих</a:t>
          </a:r>
          <a:r>
            <a:rPr lang="ru-RU" sz="2800" dirty="0"/>
            <a:t> </a:t>
          </a:r>
          <a:r>
            <a:rPr lang="ru-RU" sz="2800" dirty="0" err="1"/>
            <a:t>речовин</a:t>
          </a:r>
          <a:r>
            <a:rPr lang="ru-RU" sz="2800" dirty="0"/>
            <a:t> </a:t>
          </a:r>
          <a:r>
            <a:rPr lang="ru-RU" sz="2800" dirty="0" err="1"/>
            <a:t>або</a:t>
          </a:r>
          <a:r>
            <a:rPr lang="ru-RU" sz="2800" dirty="0"/>
            <a:t> </a:t>
          </a:r>
          <a:r>
            <a:rPr lang="ru-RU" sz="2800" dirty="0" err="1"/>
            <a:t>отруйних</a:t>
          </a:r>
          <a:r>
            <a:rPr lang="ru-RU" sz="2800" dirty="0"/>
            <a:t> </a:t>
          </a:r>
          <a:r>
            <a:rPr lang="ru-RU" sz="2800" dirty="0" err="1"/>
            <a:t>чи</a:t>
          </a:r>
          <a:r>
            <a:rPr lang="ru-RU" sz="2800" dirty="0"/>
            <a:t> </a:t>
          </a:r>
          <a:r>
            <a:rPr lang="ru-RU" sz="2800" dirty="0" err="1"/>
            <a:t>сильнодіючих</a:t>
          </a:r>
          <a:r>
            <a:rPr lang="ru-RU" sz="2800" dirty="0"/>
            <a:t> </a:t>
          </a:r>
          <a:r>
            <a:rPr lang="ru-RU" sz="2800" dirty="0" err="1"/>
            <a:t>лікарських</a:t>
          </a:r>
          <a:r>
            <a:rPr lang="ru-RU" sz="2800" dirty="0"/>
            <a:t> </a:t>
          </a:r>
          <a:r>
            <a:rPr lang="ru-RU" sz="2800" dirty="0" err="1"/>
            <a:t>засобів</a:t>
          </a:r>
          <a:r>
            <a:rPr lang="ru-RU" sz="2800" dirty="0"/>
            <a:t> </a:t>
          </a:r>
        </a:p>
      </dgm:t>
    </dgm:pt>
    <dgm:pt modelId="{3E4CEF4C-0D24-4DC1-9EB0-9820C18605CA}" type="parTrans" cxnId="{D9C87D96-DC7B-4058-8E79-E7E44CDCF910}">
      <dgm:prSet/>
      <dgm:spPr/>
      <dgm:t>
        <a:bodyPr/>
        <a:lstStyle/>
        <a:p>
          <a:endParaRPr lang="ru-RU"/>
        </a:p>
      </dgm:t>
    </dgm:pt>
    <dgm:pt modelId="{A5F08427-61FF-4EFF-A733-7347DD9D7CD0}" type="sibTrans" cxnId="{D9C87D96-DC7B-4058-8E79-E7E44CDCF910}">
      <dgm:prSet/>
      <dgm:spPr/>
      <dgm:t>
        <a:bodyPr/>
        <a:lstStyle/>
        <a:p>
          <a:endParaRPr lang="ru-RU"/>
        </a:p>
      </dgm:t>
    </dgm:pt>
    <dgm:pt modelId="{3DE96FEA-E4E6-4E43-92ED-105C6C69CF5F}" type="pres">
      <dgm:prSet presAssocID="{96E1F6F4-F2B7-41D5-ABD8-3305413E9DA0}" presName="diagram" presStyleCnt="0">
        <dgm:presLayoutVars>
          <dgm:dir/>
          <dgm:resizeHandles val="exact"/>
        </dgm:presLayoutVars>
      </dgm:prSet>
      <dgm:spPr/>
    </dgm:pt>
    <dgm:pt modelId="{F8AB2743-C4A3-412F-8F10-37EB42BBA750}" type="pres">
      <dgm:prSet presAssocID="{DF4CEE12-95DE-4F39-821D-916CE767EA38}" presName="node" presStyleLbl="node1" presStyleIdx="0" presStyleCnt="3">
        <dgm:presLayoutVars>
          <dgm:bulletEnabled val="1"/>
        </dgm:presLayoutVars>
      </dgm:prSet>
      <dgm:spPr/>
    </dgm:pt>
    <dgm:pt modelId="{AA794F81-F56A-4423-AE46-8F9935F03546}" type="pres">
      <dgm:prSet presAssocID="{7802C46E-04B0-4DA2-B501-B481CE347CC6}" presName="sibTrans" presStyleCnt="0"/>
      <dgm:spPr/>
    </dgm:pt>
    <dgm:pt modelId="{D07630F0-9278-4C4B-AA40-22B12521DC5A}" type="pres">
      <dgm:prSet presAssocID="{97EB148F-C501-4190-99E3-42448BF82F34}" presName="node" presStyleLbl="node1" presStyleIdx="1" presStyleCnt="3">
        <dgm:presLayoutVars>
          <dgm:bulletEnabled val="1"/>
        </dgm:presLayoutVars>
      </dgm:prSet>
      <dgm:spPr/>
    </dgm:pt>
    <dgm:pt modelId="{297AF0F3-8521-4650-975D-5F9579AC484D}" type="pres">
      <dgm:prSet presAssocID="{0B8D7CD3-C40C-409C-B64F-C11B38BC1FA3}" presName="sibTrans" presStyleCnt="0"/>
      <dgm:spPr/>
    </dgm:pt>
    <dgm:pt modelId="{3B32BE33-912C-47A3-B473-AE64192A2572}" type="pres">
      <dgm:prSet presAssocID="{4AE73003-9B67-46B8-96E3-5C186F0147D3}" presName="node" presStyleLbl="node1" presStyleIdx="2" presStyleCnt="3" custScaleX="154385">
        <dgm:presLayoutVars>
          <dgm:bulletEnabled val="1"/>
        </dgm:presLayoutVars>
      </dgm:prSet>
      <dgm:spPr/>
    </dgm:pt>
  </dgm:ptLst>
  <dgm:cxnLst>
    <dgm:cxn modelId="{EAD5531C-BE70-4C0B-A1FB-327CDBC2F121}" type="presOf" srcId="{4AE73003-9B67-46B8-96E3-5C186F0147D3}" destId="{3B32BE33-912C-47A3-B473-AE64192A2572}" srcOrd="0" destOrd="0" presId="urn:microsoft.com/office/officeart/2005/8/layout/default"/>
    <dgm:cxn modelId="{5BFEBE90-65B9-4F67-A9E3-384173C2940A}" srcId="{96E1F6F4-F2B7-41D5-ABD8-3305413E9DA0}" destId="{DF4CEE12-95DE-4F39-821D-916CE767EA38}" srcOrd="0" destOrd="0" parTransId="{6CEB70D9-01CF-4FB0-B205-AFBF67F828EF}" sibTransId="{7802C46E-04B0-4DA2-B501-B481CE347CC6}"/>
    <dgm:cxn modelId="{D9C87D96-DC7B-4058-8E79-E7E44CDCF910}" srcId="{96E1F6F4-F2B7-41D5-ABD8-3305413E9DA0}" destId="{4AE73003-9B67-46B8-96E3-5C186F0147D3}" srcOrd="2" destOrd="0" parTransId="{3E4CEF4C-0D24-4DC1-9EB0-9820C18605CA}" sibTransId="{A5F08427-61FF-4EFF-A733-7347DD9D7CD0}"/>
    <dgm:cxn modelId="{04DA1CB3-40B6-4624-8322-ABB49982B9E2}" srcId="{96E1F6F4-F2B7-41D5-ABD8-3305413E9DA0}" destId="{97EB148F-C501-4190-99E3-42448BF82F34}" srcOrd="1" destOrd="0" parTransId="{DF7BF0B3-C90D-4A47-805B-648C2EB4B5BF}" sibTransId="{0B8D7CD3-C40C-409C-B64F-C11B38BC1FA3}"/>
    <dgm:cxn modelId="{B85099B3-15E9-4A5A-A942-755526EC8963}" type="presOf" srcId="{DF4CEE12-95DE-4F39-821D-916CE767EA38}" destId="{F8AB2743-C4A3-412F-8F10-37EB42BBA750}" srcOrd="0" destOrd="0" presId="urn:microsoft.com/office/officeart/2005/8/layout/default"/>
    <dgm:cxn modelId="{E3491FB8-6C96-42D6-948B-A632F6EA0953}" type="presOf" srcId="{96E1F6F4-F2B7-41D5-ABD8-3305413E9DA0}" destId="{3DE96FEA-E4E6-4E43-92ED-105C6C69CF5F}" srcOrd="0" destOrd="0" presId="urn:microsoft.com/office/officeart/2005/8/layout/default"/>
    <dgm:cxn modelId="{B78C9CF5-258D-48CF-94B3-7C1838A23515}" type="presOf" srcId="{97EB148F-C501-4190-99E3-42448BF82F34}" destId="{D07630F0-9278-4C4B-AA40-22B12521DC5A}" srcOrd="0" destOrd="0" presId="urn:microsoft.com/office/officeart/2005/8/layout/default"/>
    <dgm:cxn modelId="{F76B1A1D-1357-4BC9-995C-9C1A04A11AD8}" type="presParOf" srcId="{3DE96FEA-E4E6-4E43-92ED-105C6C69CF5F}" destId="{F8AB2743-C4A3-412F-8F10-37EB42BBA750}" srcOrd="0" destOrd="0" presId="urn:microsoft.com/office/officeart/2005/8/layout/default"/>
    <dgm:cxn modelId="{A1226CF6-ECBE-4513-AD52-E2399931DF2A}" type="presParOf" srcId="{3DE96FEA-E4E6-4E43-92ED-105C6C69CF5F}" destId="{AA794F81-F56A-4423-AE46-8F9935F03546}" srcOrd="1" destOrd="0" presId="urn:microsoft.com/office/officeart/2005/8/layout/default"/>
    <dgm:cxn modelId="{7C30F0EA-CA2A-4D98-BEEA-D84B332F4290}" type="presParOf" srcId="{3DE96FEA-E4E6-4E43-92ED-105C6C69CF5F}" destId="{D07630F0-9278-4C4B-AA40-22B12521DC5A}" srcOrd="2" destOrd="0" presId="urn:microsoft.com/office/officeart/2005/8/layout/default"/>
    <dgm:cxn modelId="{E442E8D1-955B-46CD-9ADE-3617CB7E6773}" type="presParOf" srcId="{3DE96FEA-E4E6-4E43-92ED-105C6C69CF5F}" destId="{297AF0F3-8521-4650-975D-5F9579AC484D}" srcOrd="3" destOrd="0" presId="urn:microsoft.com/office/officeart/2005/8/layout/default"/>
    <dgm:cxn modelId="{D6165886-446B-4FFF-AE56-EEA21EF93092}" type="presParOf" srcId="{3DE96FEA-E4E6-4E43-92ED-105C6C69CF5F}" destId="{3B32BE33-912C-47A3-B473-AE64192A257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C04F5D-6A38-4876-AF52-9E17AA682A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BF29E55C-57F3-46D5-8A82-4DABA4097D1B}">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uk-UA" sz="2800" b="1" i="1" dirty="0"/>
            <a:t>Основний безпосередній об'єкт: </a:t>
          </a:r>
          <a:r>
            <a:rPr lang="ru-RU" sz="2800" dirty="0" err="1"/>
            <a:t>суспільні</a:t>
          </a:r>
          <a:r>
            <a:rPr lang="ru-RU" sz="2800" dirty="0"/>
            <a:t> </a:t>
          </a:r>
          <a:r>
            <a:rPr lang="ru-RU" sz="2800" dirty="0" err="1"/>
            <a:t>відносини</a:t>
          </a:r>
          <a:r>
            <a:rPr lang="ru-RU" sz="2800" dirty="0"/>
            <a:t>, </a:t>
          </a:r>
          <a:r>
            <a:rPr lang="ru-RU" sz="2800" dirty="0" err="1"/>
            <a:t>які</a:t>
          </a:r>
          <a:r>
            <a:rPr lang="ru-RU" sz="2800" dirty="0"/>
            <a:t> </a:t>
          </a:r>
          <a:r>
            <a:rPr lang="ru-RU" sz="2800" dirty="0" err="1"/>
            <a:t>забезпечують</a:t>
          </a:r>
          <a:r>
            <a:rPr lang="ru-RU" sz="2800" dirty="0"/>
            <a:t> </a:t>
          </a:r>
          <a:r>
            <a:rPr lang="ru-RU" sz="2800" dirty="0" err="1"/>
            <a:t>законний</a:t>
          </a:r>
          <a:r>
            <a:rPr lang="ru-RU" sz="2800" dirty="0"/>
            <a:t> </a:t>
          </a:r>
          <a:r>
            <a:rPr lang="ru-RU" sz="2800" dirty="0" err="1"/>
            <a:t>обіг</a:t>
          </a:r>
          <a:r>
            <a:rPr lang="ru-RU" sz="2800" dirty="0"/>
            <a:t> </a:t>
          </a:r>
          <a:r>
            <a:rPr lang="ru-RU" sz="2800" dirty="0" err="1"/>
            <a:t>наркотичних</a:t>
          </a:r>
          <a:r>
            <a:rPr lang="ru-RU" sz="2800" dirty="0"/>
            <a:t> </a:t>
          </a:r>
          <a:r>
            <a:rPr lang="ru-RU" sz="2800" dirty="0" err="1"/>
            <a:t>засобів</a:t>
          </a:r>
          <a:r>
            <a:rPr lang="ru-RU" sz="2800" dirty="0"/>
            <a:t> та </a:t>
          </a:r>
          <a:r>
            <a:rPr lang="ru-RU" sz="2800" dirty="0" err="1"/>
            <a:t>психотропних</a:t>
          </a:r>
          <a:r>
            <a:rPr lang="ru-RU" sz="2800" dirty="0"/>
            <a:t> </a:t>
          </a:r>
          <a:r>
            <a:rPr lang="ru-RU" sz="2800" dirty="0" err="1"/>
            <a:t>речовин</a:t>
          </a:r>
          <a:endParaRPr lang="ru-RU" sz="2800" dirty="0"/>
        </a:p>
      </dgm:t>
    </dgm:pt>
    <dgm:pt modelId="{E8C5225F-25C3-4050-B9CD-D70140C7E62F}" type="parTrans" cxnId="{1723D14A-011D-4188-A1C6-FF25FA0188B2}">
      <dgm:prSet/>
      <dgm:spPr/>
      <dgm:t>
        <a:bodyPr/>
        <a:lstStyle/>
        <a:p>
          <a:endParaRPr lang="ru-RU"/>
        </a:p>
      </dgm:t>
    </dgm:pt>
    <dgm:pt modelId="{1D4969F8-DFD4-471C-9E10-940E0DC1FC8D}" type="sibTrans" cxnId="{1723D14A-011D-4188-A1C6-FF25FA0188B2}">
      <dgm:prSet/>
      <dgm:spPr/>
      <dgm:t>
        <a:bodyPr/>
        <a:lstStyle/>
        <a:p>
          <a:endParaRPr lang="ru-RU"/>
        </a:p>
      </dgm:t>
    </dgm:pt>
    <dgm:pt modelId="{45491450-8359-4EC3-A62D-57EC773D958E}">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uk-UA" b="1" i="1" dirty="0"/>
            <a:t>Додатковий факультативний об'єкт</a:t>
          </a:r>
          <a:r>
            <a:rPr lang="uk-UA" dirty="0"/>
            <a:t> можна визнати </a:t>
          </a:r>
          <a:r>
            <a:rPr lang="uk-UA" dirty="0" err="1"/>
            <a:t>здоров'є</a:t>
          </a:r>
          <a:r>
            <a:rPr lang="uk-UA" dirty="0"/>
            <a:t> осіб</a:t>
          </a:r>
          <a:endParaRPr lang="ru-RU" dirty="0"/>
        </a:p>
      </dgm:t>
    </dgm:pt>
    <dgm:pt modelId="{0948F87F-D148-44BE-AED8-CCBCEF2E0FF8}" type="parTrans" cxnId="{FF84874E-6471-4B53-A1FE-AEAE3D7C3640}">
      <dgm:prSet/>
      <dgm:spPr/>
      <dgm:t>
        <a:bodyPr/>
        <a:lstStyle/>
        <a:p>
          <a:endParaRPr lang="ru-RU"/>
        </a:p>
      </dgm:t>
    </dgm:pt>
    <dgm:pt modelId="{3C241229-2E6F-4C18-B0AB-479F55D70610}" type="sibTrans" cxnId="{FF84874E-6471-4B53-A1FE-AEAE3D7C3640}">
      <dgm:prSet/>
      <dgm:spPr/>
      <dgm:t>
        <a:bodyPr/>
        <a:lstStyle/>
        <a:p>
          <a:endParaRPr lang="ru-RU"/>
        </a:p>
      </dgm:t>
    </dgm:pt>
    <dgm:pt modelId="{E3E0F42F-D595-4E34-8C22-177587D8AC39}">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uk-UA" b="1" i="1" dirty="0"/>
            <a:t>Предмет</a:t>
          </a:r>
          <a:r>
            <a:rPr lang="ru-RU" b="1" i="1" dirty="0"/>
            <a:t> </a:t>
          </a:r>
          <a:r>
            <a:rPr lang="uk-UA" dirty="0"/>
            <a:t>— снотворний мак </a:t>
          </a:r>
          <a:r>
            <a:rPr lang="ru-RU" dirty="0"/>
            <a:t>від ста до </a:t>
          </a:r>
          <a:r>
            <a:rPr lang="ru-RU" dirty="0" err="1"/>
            <a:t>п'ятисот</a:t>
          </a:r>
          <a:r>
            <a:rPr lang="ru-RU" dirty="0"/>
            <a:t> </a:t>
          </a:r>
          <a:r>
            <a:rPr lang="ru-RU" dirty="0" err="1"/>
            <a:t>рослин</a:t>
          </a:r>
          <a:r>
            <a:rPr lang="uk-UA" dirty="0"/>
            <a:t> і коноплі </a:t>
          </a:r>
          <a:r>
            <a:rPr lang="ru-RU" i="1" dirty="0"/>
            <a:t>від десяти до </a:t>
          </a:r>
          <a:r>
            <a:rPr lang="ru-RU" i="1" dirty="0" err="1"/>
            <a:t>п'ятдесяти</a:t>
          </a:r>
          <a:r>
            <a:rPr lang="ru-RU" i="1" dirty="0"/>
            <a:t> </a:t>
          </a:r>
          <a:r>
            <a:rPr lang="ru-RU" i="1" dirty="0" err="1"/>
            <a:t>рослин</a:t>
          </a:r>
          <a:r>
            <a:rPr lang="uk-UA" dirty="0"/>
            <a:t>, які є </a:t>
          </a:r>
          <a:r>
            <a:rPr lang="uk-UA" dirty="0" err="1"/>
            <a:t>наркотиковмісними</a:t>
          </a:r>
          <a:r>
            <a:rPr lang="uk-UA" dirty="0"/>
            <a:t> рослинами</a:t>
          </a:r>
          <a:endParaRPr lang="ru-RU" dirty="0"/>
        </a:p>
      </dgm:t>
    </dgm:pt>
    <dgm:pt modelId="{E0602199-FE7E-45BC-B281-CF9BAE3CEE05}" type="parTrans" cxnId="{BFC12F9B-A35E-40CF-A59C-7A9BE51C31D5}">
      <dgm:prSet/>
      <dgm:spPr/>
      <dgm:t>
        <a:bodyPr/>
        <a:lstStyle/>
        <a:p>
          <a:endParaRPr lang="ru-RU"/>
        </a:p>
      </dgm:t>
    </dgm:pt>
    <dgm:pt modelId="{23DCB6EB-5288-4F7C-8A05-6BACD01E1C81}" type="sibTrans" cxnId="{BFC12F9B-A35E-40CF-A59C-7A9BE51C31D5}">
      <dgm:prSet/>
      <dgm:spPr/>
      <dgm:t>
        <a:bodyPr/>
        <a:lstStyle/>
        <a:p>
          <a:endParaRPr lang="ru-RU"/>
        </a:p>
      </dgm:t>
    </dgm:pt>
    <dgm:pt modelId="{A4A4F2C1-B1DC-473D-B204-478258EAC50E}" type="pres">
      <dgm:prSet presAssocID="{76C04F5D-6A38-4876-AF52-9E17AA682ACE}" presName="diagram" presStyleCnt="0">
        <dgm:presLayoutVars>
          <dgm:dir/>
          <dgm:resizeHandles val="exact"/>
        </dgm:presLayoutVars>
      </dgm:prSet>
      <dgm:spPr/>
    </dgm:pt>
    <dgm:pt modelId="{5485DB3B-DEA8-466B-B3BB-15A93BB9AE0C}" type="pres">
      <dgm:prSet presAssocID="{BF29E55C-57F3-46D5-8A82-4DABA4097D1B}" presName="node" presStyleLbl="node1" presStyleIdx="0" presStyleCnt="3">
        <dgm:presLayoutVars>
          <dgm:bulletEnabled val="1"/>
        </dgm:presLayoutVars>
      </dgm:prSet>
      <dgm:spPr/>
    </dgm:pt>
    <dgm:pt modelId="{CFD14B99-F4F1-41DF-9279-39BD1FBE42A9}" type="pres">
      <dgm:prSet presAssocID="{1D4969F8-DFD4-471C-9E10-940E0DC1FC8D}" presName="sibTrans" presStyleCnt="0"/>
      <dgm:spPr/>
    </dgm:pt>
    <dgm:pt modelId="{A7E68512-3A56-4755-AC0B-A8B427190675}" type="pres">
      <dgm:prSet presAssocID="{45491450-8359-4EC3-A62D-57EC773D958E}" presName="node" presStyleLbl="node1" presStyleIdx="1" presStyleCnt="3">
        <dgm:presLayoutVars>
          <dgm:bulletEnabled val="1"/>
        </dgm:presLayoutVars>
      </dgm:prSet>
      <dgm:spPr/>
    </dgm:pt>
    <dgm:pt modelId="{E71058CA-AE67-4EF4-8DEB-523882904479}" type="pres">
      <dgm:prSet presAssocID="{3C241229-2E6F-4C18-B0AB-479F55D70610}" presName="sibTrans" presStyleCnt="0"/>
      <dgm:spPr/>
    </dgm:pt>
    <dgm:pt modelId="{A9D696C0-92B2-48B6-B4E3-6EF8DD840696}" type="pres">
      <dgm:prSet presAssocID="{E3E0F42F-D595-4E34-8C22-177587D8AC39}" presName="node" presStyleLbl="node1" presStyleIdx="2" presStyleCnt="3" custScaleX="123965">
        <dgm:presLayoutVars>
          <dgm:bulletEnabled val="1"/>
        </dgm:presLayoutVars>
      </dgm:prSet>
      <dgm:spPr/>
    </dgm:pt>
  </dgm:ptLst>
  <dgm:cxnLst>
    <dgm:cxn modelId="{1723D14A-011D-4188-A1C6-FF25FA0188B2}" srcId="{76C04F5D-6A38-4876-AF52-9E17AA682ACE}" destId="{BF29E55C-57F3-46D5-8A82-4DABA4097D1B}" srcOrd="0" destOrd="0" parTransId="{E8C5225F-25C3-4050-B9CD-D70140C7E62F}" sibTransId="{1D4969F8-DFD4-471C-9E10-940E0DC1FC8D}"/>
    <dgm:cxn modelId="{FF84874E-6471-4B53-A1FE-AEAE3D7C3640}" srcId="{76C04F5D-6A38-4876-AF52-9E17AA682ACE}" destId="{45491450-8359-4EC3-A62D-57EC773D958E}" srcOrd="1" destOrd="0" parTransId="{0948F87F-D148-44BE-AED8-CCBCEF2E0FF8}" sibTransId="{3C241229-2E6F-4C18-B0AB-479F55D70610}"/>
    <dgm:cxn modelId="{EC819053-C714-4B34-964A-45A57B420972}" type="presOf" srcId="{BF29E55C-57F3-46D5-8A82-4DABA4097D1B}" destId="{5485DB3B-DEA8-466B-B3BB-15A93BB9AE0C}" srcOrd="0" destOrd="0" presId="urn:microsoft.com/office/officeart/2005/8/layout/default"/>
    <dgm:cxn modelId="{D945B753-C9F4-4FB4-8BC6-F2E1EFAC493C}" type="presOf" srcId="{45491450-8359-4EC3-A62D-57EC773D958E}" destId="{A7E68512-3A56-4755-AC0B-A8B427190675}" srcOrd="0" destOrd="0" presId="urn:microsoft.com/office/officeart/2005/8/layout/default"/>
    <dgm:cxn modelId="{BFC12F9B-A35E-40CF-A59C-7A9BE51C31D5}" srcId="{76C04F5D-6A38-4876-AF52-9E17AA682ACE}" destId="{E3E0F42F-D595-4E34-8C22-177587D8AC39}" srcOrd="2" destOrd="0" parTransId="{E0602199-FE7E-45BC-B281-CF9BAE3CEE05}" sibTransId="{23DCB6EB-5288-4F7C-8A05-6BACD01E1C81}"/>
    <dgm:cxn modelId="{D17A6BE8-B6F3-4AE6-9B23-AB125BCE9370}" type="presOf" srcId="{E3E0F42F-D595-4E34-8C22-177587D8AC39}" destId="{A9D696C0-92B2-48B6-B4E3-6EF8DD840696}" srcOrd="0" destOrd="0" presId="urn:microsoft.com/office/officeart/2005/8/layout/default"/>
    <dgm:cxn modelId="{44E964FF-25AB-4665-BD82-E81E44510B23}" type="presOf" srcId="{76C04F5D-6A38-4876-AF52-9E17AA682ACE}" destId="{A4A4F2C1-B1DC-473D-B204-478258EAC50E}" srcOrd="0" destOrd="0" presId="urn:microsoft.com/office/officeart/2005/8/layout/default"/>
    <dgm:cxn modelId="{C16E3802-C3AD-4BB5-8EB1-62B538FBFE82}" type="presParOf" srcId="{A4A4F2C1-B1DC-473D-B204-478258EAC50E}" destId="{5485DB3B-DEA8-466B-B3BB-15A93BB9AE0C}" srcOrd="0" destOrd="0" presId="urn:microsoft.com/office/officeart/2005/8/layout/default"/>
    <dgm:cxn modelId="{EAD57FE8-9B0B-4FC3-8472-123C6D07E137}" type="presParOf" srcId="{A4A4F2C1-B1DC-473D-B204-478258EAC50E}" destId="{CFD14B99-F4F1-41DF-9279-39BD1FBE42A9}" srcOrd="1" destOrd="0" presId="urn:microsoft.com/office/officeart/2005/8/layout/default"/>
    <dgm:cxn modelId="{9CFA1DD5-31A1-4444-8E79-F0003C60215B}" type="presParOf" srcId="{A4A4F2C1-B1DC-473D-B204-478258EAC50E}" destId="{A7E68512-3A56-4755-AC0B-A8B427190675}" srcOrd="2" destOrd="0" presId="urn:microsoft.com/office/officeart/2005/8/layout/default"/>
    <dgm:cxn modelId="{257DF058-F3EE-422F-9261-CE746A0881C1}" type="presParOf" srcId="{A4A4F2C1-B1DC-473D-B204-478258EAC50E}" destId="{E71058CA-AE67-4EF4-8DEB-523882904479}" srcOrd="3" destOrd="0" presId="urn:microsoft.com/office/officeart/2005/8/layout/default"/>
    <dgm:cxn modelId="{0ACEF040-2E56-4109-BAA9-548A0412FCEA}" type="presParOf" srcId="{A4A4F2C1-B1DC-473D-B204-478258EAC50E}" destId="{A9D696C0-92B2-48B6-B4E3-6EF8DD84069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C04F5D-6A38-4876-AF52-9E17AA682A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BF29E55C-57F3-46D5-8A82-4DABA4097D1B}">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ru-RU" dirty="0"/>
            <a:t>ПОС</a:t>
          </a:r>
          <a:r>
            <a:rPr lang="uk-UA" dirty="0"/>
            <a:t>ІВ</a:t>
          </a:r>
          <a:endParaRPr lang="ru-RU" dirty="0"/>
        </a:p>
      </dgm:t>
    </dgm:pt>
    <dgm:pt modelId="{E8C5225F-25C3-4050-B9CD-D70140C7E62F}" type="parTrans" cxnId="{1723D14A-011D-4188-A1C6-FF25FA0188B2}">
      <dgm:prSet/>
      <dgm:spPr/>
      <dgm:t>
        <a:bodyPr/>
        <a:lstStyle/>
        <a:p>
          <a:endParaRPr lang="ru-RU"/>
        </a:p>
      </dgm:t>
    </dgm:pt>
    <dgm:pt modelId="{1D4969F8-DFD4-471C-9E10-940E0DC1FC8D}" type="sibTrans" cxnId="{1723D14A-011D-4188-A1C6-FF25FA0188B2}">
      <dgm:prSet/>
      <dgm:spPr/>
      <dgm:t>
        <a:bodyPr/>
        <a:lstStyle/>
        <a:p>
          <a:endParaRPr lang="ru-RU"/>
        </a:p>
      </dgm:t>
    </dgm:pt>
    <dgm:pt modelId="{45491450-8359-4EC3-A62D-57EC773D958E}">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ru-RU" dirty="0"/>
            <a:t>ВИРОЩУВАННЯ</a:t>
          </a:r>
        </a:p>
      </dgm:t>
    </dgm:pt>
    <dgm:pt modelId="{0948F87F-D148-44BE-AED8-CCBCEF2E0FF8}" type="parTrans" cxnId="{FF84874E-6471-4B53-A1FE-AEAE3D7C3640}">
      <dgm:prSet/>
      <dgm:spPr/>
      <dgm:t>
        <a:bodyPr/>
        <a:lstStyle/>
        <a:p>
          <a:endParaRPr lang="ru-RU"/>
        </a:p>
      </dgm:t>
    </dgm:pt>
    <dgm:pt modelId="{3C241229-2E6F-4C18-B0AB-479F55D70610}" type="sibTrans" cxnId="{FF84874E-6471-4B53-A1FE-AEAE3D7C3640}">
      <dgm:prSet/>
      <dgm:spPr/>
      <dgm:t>
        <a:bodyPr/>
        <a:lstStyle/>
        <a:p>
          <a:endParaRPr lang="ru-RU"/>
        </a:p>
      </dgm:t>
    </dgm:pt>
    <dgm:pt modelId="{A4A4F2C1-B1DC-473D-B204-478258EAC50E}" type="pres">
      <dgm:prSet presAssocID="{76C04F5D-6A38-4876-AF52-9E17AA682ACE}" presName="diagram" presStyleCnt="0">
        <dgm:presLayoutVars>
          <dgm:dir/>
          <dgm:resizeHandles val="exact"/>
        </dgm:presLayoutVars>
      </dgm:prSet>
      <dgm:spPr/>
    </dgm:pt>
    <dgm:pt modelId="{5485DB3B-DEA8-466B-B3BB-15A93BB9AE0C}" type="pres">
      <dgm:prSet presAssocID="{BF29E55C-57F3-46D5-8A82-4DABA4097D1B}" presName="node" presStyleLbl="node1" presStyleIdx="0" presStyleCnt="2">
        <dgm:presLayoutVars>
          <dgm:bulletEnabled val="1"/>
        </dgm:presLayoutVars>
      </dgm:prSet>
      <dgm:spPr/>
    </dgm:pt>
    <dgm:pt modelId="{CFD14B99-F4F1-41DF-9279-39BD1FBE42A9}" type="pres">
      <dgm:prSet presAssocID="{1D4969F8-DFD4-471C-9E10-940E0DC1FC8D}" presName="sibTrans" presStyleCnt="0"/>
      <dgm:spPr/>
    </dgm:pt>
    <dgm:pt modelId="{A7E68512-3A56-4755-AC0B-A8B427190675}" type="pres">
      <dgm:prSet presAssocID="{45491450-8359-4EC3-A62D-57EC773D958E}" presName="node" presStyleLbl="node1" presStyleIdx="1" presStyleCnt="2">
        <dgm:presLayoutVars>
          <dgm:bulletEnabled val="1"/>
        </dgm:presLayoutVars>
      </dgm:prSet>
      <dgm:spPr/>
    </dgm:pt>
  </dgm:ptLst>
  <dgm:cxnLst>
    <dgm:cxn modelId="{B621FF01-1AD4-4510-B3C2-210F21BD2D4B}" type="presOf" srcId="{45491450-8359-4EC3-A62D-57EC773D958E}" destId="{A7E68512-3A56-4755-AC0B-A8B427190675}" srcOrd="0" destOrd="0" presId="urn:microsoft.com/office/officeart/2005/8/layout/default"/>
    <dgm:cxn modelId="{9B043C21-0C4B-47D5-AB7E-CA0868E30E2C}" type="presOf" srcId="{BF29E55C-57F3-46D5-8A82-4DABA4097D1B}" destId="{5485DB3B-DEA8-466B-B3BB-15A93BB9AE0C}" srcOrd="0" destOrd="0" presId="urn:microsoft.com/office/officeart/2005/8/layout/default"/>
    <dgm:cxn modelId="{1723D14A-011D-4188-A1C6-FF25FA0188B2}" srcId="{76C04F5D-6A38-4876-AF52-9E17AA682ACE}" destId="{BF29E55C-57F3-46D5-8A82-4DABA4097D1B}" srcOrd="0" destOrd="0" parTransId="{E8C5225F-25C3-4050-B9CD-D70140C7E62F}" sibTransId="{1D4969F8-DFD4-471C-9E10-940E0DC1FC8D}"/>
    <dgm:cxn modelId="{FF84874E-6471-4B53-A1FE-AEAE3D7C3640}" srcId="{76C04F5D-6A38-4876-AF52-9E17AA682ACE}" destId="{45491450-8359-4EC3-A62D-57EC773D958E}" srcOrd="1" destOrd="0" parTransId="{0948F87F-D148-44BE-AED8-CCBCEF2E0FF8}" sibTransId="{3C241229-2E6F-4C18-B0AB-479F55D70610}"/>
    <dgm:cxn modelId="{1B664AFA-537E-4F64-921C-EB831135E02A}" type="presOf" srcId="{76C04F5D-6A38-4876-AF52-9E17AA682ACE}" destId="{A4A4F2C1-B1DC-473D-B204-478258EAC50E}" srcOrd="0" destOrd="0" presId="urn:microsoft.com/office/officeart/2005/8/layout/default"/>
    <dgm:cxn modelId="{05B3E033-FCE7-46F0-B6DA-A9A279501B3E}" type="presParOf" srcId="{A4A4F2C1-B1DC-473D-B204-478258EAC50E}" destId="{5485DB3B-DEA8-466B-B3BB-15A93BB9AE0C}" srcOrd="0" destOrd="0" presId="urn:microsoft.com/office/officeart/2005/8/layout/default"/>
    <dgm:cxn modelId="{5E7E1E22-FBD6-4FA6-A546-F389C0395CB9}" type="presParOf" srcId="{A4A4F2C1-B1DC-473D-B204-478258EAC50E}" destId="{CFD14B99-F4F1-41DF-9279-39BD1FBE42A9}" srcOrd="1" destOrd="0" presId="urn:microsoft.com/office/officeart/2005/8/layout/default"/>
    <dgm:cxn modelId="{CE610AEB-279B-4A90-9E8F-77624457740A}" type="presParOf" srcId="{A4A4F2C1-B1DC-473D-B204-478258EAC50E}" destId="{A7E68512-3A56-4755-AC0B-A8B42719067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C04F5D-6A38-4876-AF52-9E17AA682A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BF29E55C-57F3-46D5-8A82-4DABA4097D1B}">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2800" b="1" i="1" dirty="0" err="1"/>
            <a:t>Суб’єкт</a:t>
          </a:r>
          <a:r>
            <a:rPr lang="ru-RU" sz="2800" b="1" i="1" dirty="0"/>
            <a:t> </a:t>
          </a:r>
          <a:r>
            <a:rPr lang="ru-RU" sz="2800" dirty="0"/>
            <a:t> – </a:t>
          </a:r>
          <a:r>
            <a:rPr lang="ru-RU" sz="2800" dirty="0" err="1"/>
            <a:t>загальний</a:t>
          </a:r>
          <a:r>
            <a:rPr lang="ru-RU" sz="2800" dirty="0"/>
            <a:t>, </a:t>
          </a:r>
          <a:r>
            <a:rPr lang="ru-RU" sz="2800" dirty="0" err="1"/>
            <a:t>тобто</a:t>
          </a:r>
          <a:r>
            <a:rPr lang="ru-RU" sz="2800" dirty="0"/>
            <a:t> </a:t>
          </a:r>
          <a:r>
            <a:rPr lang="ru-RU" sz="2800" dirty="0" err="1"/>
            <a:t>осудна</a:t>
          </a:r>
          <a:r>
            <a:rPr lang="ru-RU" sz="2800" dirty="0"/>
            <a:t> особа, яка </a:t>
          </a:r>
          <a:r>
            <a:rPr lang="ru-RU" sz="2800" dirty="0" err="1"/>
            <a:t>досягла</a:t>
          </a:r>
          <a:r>
            <a:rPr lang="ru-RU" sz="2800" dirty="0"/>
            <a:t> 16-річного </a:t>
          </a:r>
          <a:r>
            <a:rPr lang="ru-RU" sz="2800" dirty="0" err="1"/>
            <a:t>віку</a:t>
          </a:r>
          <a:endParaRPr lang="ru-RU" sz="2800" dirty="0"/>
        </a:p>
      </dgm:t>
    </dgm:pt>
    <dgm:pt modelId="{E8C5225F-25C3-4050-B9CD-D70140C7E62F}" type="parTrans" cxnId="{1723D14A-011D-4188-A1C6-FF25FA0188B2}">
      <dgm:prSet/>
      <dgm:spPr/>
      <dgm:t>
        <a:bodyPr/>
        <a:lstStyle/>
        <a:p>
          <a:endParaRPr lang="ru-RU"/>
        </a:p>
      </dgm:t>
    </dgm:pt>
    <dgm:pt modelId="{1D4969F8-DFD4-471C-9E10-940E0DC1FC8D}" type="sibTrans" cxnId="{1723D14A-011D-4188-A1C6-FF25FA0188B2}">
      <dgm:prSet/>
      <dgm:spPr/>
      <dgm:t>
        <a:bodyPr/>
        <a:lstStyle/>
        <a:p>
          <a:endParaRPr lang="ru-RU"/>
        </a:p>
      </dgm:t>
    </dgm:pt>
    <dgm:pt modelId="{45491450-8359-4EC3-A62D-57EC773D958E}">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uk-UA" b="1" i="1" dirty="0"/>
            <a:t>С</a:t>
          </a:r>
          <a:r>
            <a:rPr lang="ru-RU" b="1" i="1" dirty="0" err="1"/>
            <a:t>уб’єктивн</a:t>
          </a:r>
          <a:r>
            <a:rPr lang="uk-UA" b="1" i="1" dirty="0"/>
            <a:t>а</a:t>
          </a:r>
          <a:r>
            <a:rPr lang="ru-RU" b="1" i="1" dirty="0"/>
            <a:t> сторон</a:t>
          </a:r>
          <a:r>
            <a:rPr lang="uk-UA" b="1" i="1" dirty="0"/>
            <a:t>а</a:t>
          </a:r>
          <a:r>
            <a:rPr lang="uk-UA" dirty="0"/>
            <a:t> –</a:t>
          </a:r>
          <a:r>
            <a:rPr lang="ru-RU" dirty="0"/>
            <a:t> </a:t>
          </a:r>
          <a:r>
            <a:rPr lang="ru-RU" dirty="0" err="1"/>
            <a:t>умис</a:t>
          </a:r>
          <a:r>
            <a:rPr lang="uk-UA" dirty="0" err="1"/>
            <a:t>ел</a:t>
          </a:r>
          <a:r>
            <a:rPr lang="uk-UA" dirty="0"/>
            <a:t>. </a:t>
          </a:r>
          <a:endParaRPr lang="ru-RU" dirty="0"/>
        </a:p>
      </dgm:t>
    </dgm:pt>
    <dgm:pt modelId="{0948F87F-D148-44BE-AED8-CCBCEF2E0FF8}" type="parTrans" cxnId="{FF84874E-6471-4B53-A1FE-AEAE3D7C3640}">
      <dgm:prSet/>
      <dgm:spPr/>
      <dgm:t>
        <a:bodyPr/>
        <a:lstStyle/>
        <a:p>
          <a:endParaRPr lang="ru-RU"/>
        </a:p>
      </dgm:t>
    </dgm:pt>
    <dgm:pt modelId="{3C241229-2E6F-4C18-B0AB-479F55D70610}" type="sibTrans" cxnId="{FF84874E-6471-4B53-A1FE-AEAE3D7C3640}">
      <dgm:prSet/>
      <dgm:spPr/>
      <dgm:t>
        <a:bodyPr/>
        <a:lstStyle/>
        <a:p>
          <a:endParaRPr lang="ru-RU"/>
        </a:p>
      </dgm:t>
    </dgm:pt>
    <dgm:pt modelId="{A4A4F2C1-B1DC-473D-B204-478258EAC50E}" type="pres">
      <dgm:prSet presAssocID="{76C04F5D-6A38-4876-AF52-9E17AA682ACE}" presName="diagram" presStyleCnt="0">
        <dgm:presLayoutVars>
          <dgm:dir/>
          <dgm:resizeHandles val="exact"/>
        </dgm:presLayoutVars>
      </dgm:prSet>
      <dgm:spPr/>
    </dgm:pt>
    <dgm:pt modelId="{5485DB3B-DEA8-466B-B3BB-15A93BB9AE0C}" type="pres">
      <dgm:prSet presAssocID="{BF29E55C-57F3-46D5-8A82-4DABA4097D1B}" presName="node" presStyleLbl="node1" presStyleIdx="0" presStyleCnt="2">
        <dgm:presLayoutVars>
          <dgm:bulletEnabled val="1"/>
        </dgm:presLayoutVars>
      </dgm:prSet>
      <dgm:spPr/>
    </dgm:pt>
    <dgm:pt modelId="{CFD14B99-F4F1-41DF-9279-39BD1FBE42A9}" type="pres">
      <dgm:prSet presAssocID="{1D4969F8-DFD4-471C-9E10-940E0DC1FC8D}" presName="sibTrans" presStyleCnt="0"/>
      <dgm:spPr/>
    </dgm:pt>
    <dgm:pt modelId="{A7E68512-3A56-4755-AC0B-A8B427190675}" type="pres">
      <dgm:prSet presAssocID="{45491450-8359-4EC3-A62D-57EC773D958E}" presName="node" presStyleLbl="node1" presStyleIdx="1" presStyleCnt="2">
        <dgm:presLayoutVars>
          <dgm:bulletEnabled val="1"/>
        </dgm:presLayoutVars>
      </dgm:prSet>
      <dgm:spPr/>
    </dgm:pt>
  </dgm:ptLst>
  <dgm:cxnLst>
    <dgm:cxn modelId="{9DAE0006-B51E-4027-B31C-EC08E35E3925}" type="presOf" srcId="{76C04F5D-6A38-4876-AF52-9E17AA682ACE}" destId="{A4A4F2C1-B1DC-473D-B204-478258EAC50E}" srcOrd="0" destOrd="0" presId="urn:microsoft.com/office/officeart/2005/8/layout/default"/>
    <dgm:cxn modelId="{44577A26-E574-411A-B991-06C07BD4ABDE}" type="presOf" srcId="{BF29E55C-57F3-46D5-8A82-4DABA4097D1B}" destId="{5485DB3B-DEA8-466B-B3BB-15A93BB9AE0C}" srcOrd="0" destOrd="0" presId="urn:microsoft.com/office/officeart/2005/8/layout/default"/>
    <dgm:cxn modelId="{1723D14A-011D-4188-A1C6-FF25FA0188B2}" srcId="{76C04F5D-6A38-4876-AF52-9E17AA682ACE}" destId="{BF29E55C-57F3-46D5-8A82-4DABA4097D1B}" srcOrd="0" destOrd="0" parTransId="{E8C5225F-25C3-4050-B9CD-D70140C7E62F}" sibTransId="{1D4969F8-DFD4-471C-9E10-940E0DC1FC8D}"/>
    <dgm:cxn modelId="{FF84874E-6471-4B53-A1FE-AEAE3D7C3640}" srcId="{76C04F5D-6A38-4876-AF52-9E17AA682ACE}" destId="{45491450-8359-4EC3-A62D-57EC773D958E}" srcOrd="1" destOrd="0" parTransId="{0948F87F-D148-44BE-AED8-CCBCEF2E0FF8}" sibTransId="{3C241229-2E6F-4C18-B0AB-479F55D70610}"/>
    <dgm:cxn modelId="{E7342056-E6F0-4712-9B66-87A4E63BB607}" type="presOf" srcId="{45491450-8359-4EC3-A62D-57EC773D958E}" destId="{A7E68512-3A56-4755-AC0B-A8B427190675}" srcOrd="0" destOrd="0" presId="urn:microsoft.com/office/officeart/2005/8/layout/default"/>
    <dgm:cxn modelId="{C5FDE77B-C537-4CB6-8861-3235C2D0B38F}" type="presParOf" srcId="{A4A4F2C1-B1DC-473D-B204-478258EAC50E}" destId="{5485DB3B-DEA8-466B-B3BB-15A93BB9AE0C}" srcOrd="0" destOrd="0" presId="urn:microsoft.com/office/officeart/2005/8/layout/default"/>
    <dgm:cxn modelId="{A0553133-473A-4EDE-8B21-02B2DEA6BBDC}" type="presParOf" srcId="{A4A4F2C1-B1DC-473D-B204-478258EAC50E}" destId="{CFD14B99-F4F1-41DF-9279-39BD1FBE42A9}" srcOrd="1" destOrd="0" presId="urn:microsoft.com/office/officeart/2005/8/layout/default"/>
    <dgm:cxn modelId="{53F98D0F-2998-48B8-866B-7D1966B62446}" type="presParOf" srcId="{A4A4F2C1-B1DC-473D-B204-478258EAC50E}" destId="{A7E68512-3A56-4755-AC0B-A8B42719067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C04F5D-6A38-4876-AF52-9E17AA682A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BF29E55C-57F3-46D5-8A82-4DABA4097D1B}">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uk-UA" sz="2800" b="1" i="1" dirty="0"/>
            <a:t>Об'єктом </a:t>
          </a:r>
          <a:r>
            <a:rPr lang="uk-UA" sz="2800" dirty="0"/>
            <a:t>є </a:t>
          </a:r>
          <a:r>
            <a:rPr lang="uk-UA" sz="2800" dirty="0" err="1"/>
            <a:t>здоров’є</a:t>
          </a:r>
          <a:r>
            <a:rPr lang="uk-UA" sz="2800" dirty="0"/>
            <a:t> населення</a:t>
          </a:r>
          <a:endParaRPr lang="ru-RU" sz="2800" dirty="0"/>
        </a:p>
      </dgm:t>
    </dgm:pt>
    <dgm:pt modelId="{E8C5225F-25C3-4050-B9CD-D70140C7E62F}" type="parTrans" cxnId="{1723D14A-011D-4188-A1C6-FF25FA0188B2}">
      <dgm:prSet/>
      <dgm:spPr/>
      <dgm:t>
        <a:bodyPr/>
        <a:lstStyle/>
        <a:p>
          <a:endParaRPr lang="ru-RU"/>
        </a:p>
      </dgm:t>
    </dgm:pt>
    <dgm:pt modelId="{1D4969F8-DFD4-471C-9E10-940E0DC1FC8D}" type="sibTrans" cxnId="{1723D14A-011D-4188-A1C6-FF25FA0188B2}">
      <dgm:prSet/>
      <dgm:spPr/>
      <dgm:t>
        <a:bodyPr/>
        <a:lstStyle/>
        <a:p>
          <a:endParaRPr lang="ru-RU"/>
        </a:p>
      </dgm:t>
    </dgm:pt>
    <dgm:pt modelId="{45491450-8359-4EC3-A62D-57EC773D958E}">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uk-UA" b="1" i="1" dirty="0"/>
            <a:t>Предметом</a:t>
          </a:r>
          <a:r>
            <a:rPr lang="ru-RU" dirty="0"/>
            <a:t> </a:t>
          </a:r>
          <a:r>
            <a:rPr lang="uk-UA" dirty="0"/>
            <a:t>є наркотичні засобі, психотропні речовини, їх аналоги (ст. 317 КК України) та одурманюючі засоби (ст. 322 КК України).</a:t>
          </a:r>
          <a:endParaRPr lang="ru-RU" dirty="0"/>
        </a:p>
      </dgm:t>
    </dgm:pt>
    <dgm:pt modelId="{0948F87F-D148-44BE-AED8-CCBCEF2E0FF8}" type="parTrans" cxnId="{FF84874E-6471-4B53-A1FE-AEAE3D7C3640}">
      <dgm:prSet/>
      <dgm:spPr/>
      <dgm:t>
        <a:bodyPr/>
        <a:lstStyle/>
        <a:p>
          <a:endParaRPr lang="ru-RU"/>
        </a:p>
      </dgm:t>
    </dgm:pt>
    <dgm:pt modelId="{3C241229-2E6F-4C18-B0AB-479F55D70610}" type="sibTrans" cxnId="{FF84874E-6471-4B53-A1FE-AEAE3D7C3640}">
      <dgm:prSet/>
      <dgm:spPr/>
      <dgm:t>
        <a:bodyPr/>
        <a:lstStyle/>
        <a:p>
          <a:endParaRPr lang="ru-RU"/>
        </a:p>
      </dgm:t>
    </dgm:pt>
    <dgm:pt modelId="{A4A4F2C1-B1DC-473D-B204-478258EAC50E}" type="pres">
      <dgm:prSet presAssocID="{76C04F5D-6A38-4876-AF52-9E17AA682ACE}" presName="diagram" presStyleCnt="0">
        <dgm:presLayoutVars>
          <dgm:dir/>
          <dgm:resizeHandles val="exact"/>
        </dgm:presLayoutVars>
      </dgm:prSet>
      <dgm:spPr/>
    </dgm:pt>
    <dgm:pt modelId="{5485DB3B-DEA8-466B-B3BB-15A93BB9AE0C}" type="pres">
      <dgm:prSet presAssocID="{BF29E55C-57F3-46D5-8A82-4DABA4097D1B}" presName="node" presStyleLbl="node1" presStyleIdx="0" presStyleCnt="2">
        <dgm:presLayoutVars>
          <dgm:bulletEnabled val="1"/>
        </dgm:presLayoutVars>
      </dgm:prSet>
      <dgm:spPr/>
    </dgm:pt>
    <dgm:pt modelId="{CFD14B99-F4F1-41DF-9279-39BD1FBE42A9}" type="pres">
      <dgm:prSet presAssocID="{1D4969F8-DFD4-471C-9E10-940E0DC1FC8D}" presName="sibTrans" presStyleCnt="0"/>
      <dgm:spPr/>
    </dgm:pt>
    <dgm:pt modelId="{A7E68512-3A56-4755-AC0B-A8B427190675}" type="pres">
      <dgm:prSet presAssocID="{45491450-8359-4EC3-A62D-57EC773D958E}" presName="node" presStyleLbl="node1" presStyleIdx="1" presStyleCnt="2">
        <dgm:presLayoutVars>
          <dgm:bulletEnabled val="1"/>
        </dgm:presLayoutVars>
      </dgm:prSet>
      <dgm:spPr/>
    </dgm:pt>
  </dgm:ptLst>
  <dgm:cxnLst>
    <dgm:cxn modelId="{1723D14A-011D-4188-A1C6-FF25FA0188B2}" srcId="{76C04F5D-6A38-4876-AF52-9E17AA682ACE}" destId="{BF29E55C-57F3-46D5-8A82-4DABA4097D1B}" srcOrd="0" destOrd="0" parTransId="{E8C5225F-25C3-4050-B9CD-D70140C7E62F}" sibTransId="{1D4969F8-DFD4-471C-9E10-940E0DC1FC8D}"/>
    <dgm:cxn modelId="{FF84874E-6471-4B53-A1FE-AEAE3D7C3640}" srcId="{76C04F5D-6A38-4876-AF52-9E17AA682ACE}" destId="{45491450-8359-4EC3-A62D-57EC773D958E}" srcOrd="1" destOrd="0" parTransId="{0948F87F-D148-44BE-AED8-CCBCEF2E0FF8}" sibTransId="{3C241229-2E6F-4C18-B0AB-479F55D70610}"/>
    <dgm:cxn modelId="{D27BEC86-C2EF-4B24-A912-CDC202ED89A3}" type="presOf" srcId="{45491450-8359-4EC3-A62D-57EC773D958E}" destId="{A7E68512-3A56-4755-AC0B-A8B427190675}" srcOrd="0" destOrd="0" presId="urn:microsoft.com/office/officeart/2005/8/layout/default"/>
    <dgm:cxn modelId="{E339B6B3-8A12-4CB8-A874-0B6804454694}" type="presOf" srcId="{76C04F5D-6A38-4876-AF52-9E17AA682ACE}" destId="{A4A4F2C1-B1DC-473D-B204-478258EAC50E}" srcOrd="0" destOrd="0" presId="urn:microsoft.com/office/officeart/2005/8/layout/default"/>
    <dgm:cxn modelId="{65EEEBC8-1666-45FB-AA3F-82BFBBFF45EF}" type="presOf" srcId="{BF29E55C-57F3-46D5-8A82-4DABA4097D1B}" destId="{5485DB3B-DEA8-466B-B3BB-15A93BB9AE0C}" srcOrd="0" destOrd="0" presId="urn:microsoft.com/office/officeart/2005/8/layout/default"/>
    <dgm:cxn modelId="{8A0EE5A7-DC97-4892-BA49-030121C08DE4}" type="presParOf" srcId="{A4A4F2C1-B1DC-473D-B204-478258EAC50E}" destId="{5485DB3B-DEA8-466B-B3BB-15A93BB9AE0C}" srcOrd="0" destOrd="0" presId="urn:microsoft.com/office/officeart/2005/8/layout/default"/>
    <dgm:cxn modelId="{F10B3AD5-523A-4FAB-B917-1830BE5B9BBD}" type="presParOf" srcId="{A4A4F2C1-B1DC-473D-B204-478258EAC50E}" destId="{CFD14B99-F4F1-41DF-9279-39BD1FBE42A9}" srcOrd="1" destOrd="0" presId="urn:microsoft.com/office/officeart/2005/8/layout/default"/>
    <dgm:cxn modelId="{07AF931B-0E32-4984-84A6-0B868838FEA9}" type="presParOf" srcId="{A4A4F2C1-B1DC-473D-B204-478258EAC50E}" destId="{A7E68512-3A56-4755-AC0B-A8B42719067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C04F5D-6A38-4876-AF52-9E17AA682A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BF29E55C-57F3-46D5-8A82-4DABA4097D1B}">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uk-UA" dirty="0"/>
            <a:t>1) організація місця для незаконного вживання, виробництва чи виготовлення наркотичних засобів, психотропних речовин або їх аналогів; </a:t>
          </a:r>
        </a:p>
        <a:p>
          <a:r>
            <a:rPr lang="uk-UA" dirty="0"/>
            <a:t>2) утримання такого місця; </a:t>
          </a:r>
        </a:p>
        <a:p>
          <a:r>
            <a:rPr lang="uk-UA" dirty="0"/>
            <a:t>3) надання приміщення </a:t>
          </a:r>
        </a:p>
        <a:p>
          <a:r>
            <a:rPr lang="uk-UA" dirty="0"/>
            <a:t>із зазначеною метою</a:t>
          </a:r>
          <a:endParaRPr lang="ru-RU" dirty="0"/>
        </a:p>
      </dgm:t>
    </dgm:pt>
    <dgm:pt modelId="{E8C5225F-25C3-4050-B9CD-D70140C7E62F}" type="parTrans" cxnId="{1723D14A-011D-4188-A1C6-FF25FA0188B2}">
      <dgm:prSet/>
      <dgm:spPr/>
      <dgm:t>
        <a:bodyPr/>
        <a:lstStyle/>
        <a:p>
          <a:endParaRPr lang="ru-RU"/>
        </a:p>
      </dgm:t>
    </dgm:pt>
    <dgm:pt modelId="{1D4969F8-DFD4-471C-9E10-940E0DC1FC8D}" type="sibTrans" cxnId="{1723D14A-011D-4188-A1C6-FF25FA0188B2}">
      <dgm:prSet/>
      <dgm:spPr/>
      <dgm:t>
        <a:bodyPr/>
        <a:lstStyle/>
        <a:p>
          <a:endParaRPr lang="ru-RU"/>
        </a:p>
      </dgm:t>
    </dgm:pt>
    <dgm:pt modelId="{A4A4F2C1-B1DC-473D-B204-478258EAC50E}" type="pres">
      <dgm:prSet presAssocID="{76C04F5D-6A38-4876-AF52-9E17AA682ACE}" presName="diagram" presStyleCnt="0">
        <dgm:presLayoutVars>
          <dgm:dir/>
          <dgm:resizeHandles val="exact"/>
        </dgm:presLayoutVars>
      </dgm:prSet>
      <dgm:spPr/>
    </dgm:pt>
    <dgm:pt modelId="{5485DB3B-DEA8-466B-B3BB-15A93BB9AE0C}" type="pres">
      <dgm:prSet presAssocID="{BF29E55C-57F3-46D5-8A82-4DABA4097D1B}" presName="node" presStyleLbl="node1" presStyleIdx="0" presStyleCnt="1">
        <dgm:presLayoutVars>
          <dgm:bulletEnabled val="1"/>
        </dgm:presLayoutVars>
      </dgm:prSet>
      <dgm:spPr/>
    </dgm:pt>
  </dgm:ptLst>
  <dgm:cxnLst>
    <dgm:cxn modelId="{2AE29124-28C7-4FB3-A7E0-81AAEA732087}" type="presOf" srcId="{BF29E55C-57F3-46D5-8A82-4DABA4097D1B}" destId="{5485DB3B-DEA8-466B-B3BB-15A93BB9AE0C}" srcOrd="0" destOrd="0" presId="urn:microsoft.com/office/officeart/2005/8/layout/default"/>
    <dgm:cxn modelId="{1723D14A-011D-4188-A1C6-FF25FA0188B2}" srcId="{76C04F5D-6A38-4876-AF52-9E17AA682ACE}" destId="{BF29E55C-57F3-46D5-8A82-4DABA4097D1B}" srcOrd="0" destOrd="0" parTransId="{E8C5225F-25C3-4050-B9CD-D70140C7E62F}" sibTransId="{1D4969F8-DFD4-471C-9E10-940E0DC1FC8D}"/>
    <dgm:cxn modelId="{6FC5C5E4-7BA1-44B2-8733-0A222AC7BC8A}" type="presOf" srcId="{76C04F5D-6A38-4876-AF52-9E17AA682ACE}" destId="{A4A4F2C1-B1DC-473D-B204-478258EAC50E}" srcOrd="0" destOrd="0" presId="urn:microsoft.com/office/officeart/2005/8/layout/default"/>
    <dgm:cxn modelId="{12D47BF2-A23E-4824-AB2C-B7F67A08A8FD}" type="presParOf" srcId="{A4A4F2C1-B1DC-473D-B204-478258EAC50E}" destId="{5485DB3B-DEA8-466B-B3BB-15A93BB9AE0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B29DB-3FF3-4C34-A4F8-BB8EE0732756}">
      <dsp:nvSpPr>
        <dsp:cNvPr id="0" name=""/>
        <dsp:cNvSpPr/>
      </dsp:nvSpPr>
      <dsp:spPr>
        <a:xfrm>
          <a:off x="2664302" y="1512162"/>
          <a:ext cx="3563825" cy="2092950"/>
        </a:xfrm>
        <a:prstGeom prst="ellips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uk-UA" sz="3200" kern="1200" dirty="0"/>
            <a:t>Переміщення через митний кордон</a:t>
          </a:r>
          <a:endParaRPr lang="ru-RU" sz="3200" kern="1200" dirty="0"/>
        </a:p>
      </dsp:txBody>
      <dsp:txXfrm>
        <a:off x="3186212" y="1818667"/>
        <a:ext cx="2520005" cy="1479940"/>
      </dsp:txXfrm>
    </dsp:sp>
    <dsp:sp modelId="{B61F6BD4-9959-4C39-BB01-99F0153E0868}">
      <dsp:nvSpPr>
        <dsp:cNvPr id="0" name=""/>
        <dsp:cNvSpPr/>
      </dsp:nvSpPr>
      <dsp:spPr>
        <a:xfrm rot="12338684">
          <a:off x="2331812" y="1712482"/>
          <a:ext cx="772861" cy="33181"/>
        </a:xfrm>
        <a:custGeom>
          <a:avLst/>
          <a:gdLst/>
          <a:ahLst/>
          <a:cxnLst/>
          <a:rect l="0" t="0" r="0" b="0"/>
          <a:pathLst>
            <a:path>
              <a:moveTo>
                <a:pt x="0" y="16590"/>
              </a:moveTo>
              <a:lnTo>
                <a:pt x="772861" y="165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rot="10800000">
        <a:off x="2698921" y="1709751"/>
        <a:ext cx="38643" cy="38643"/>
      </dsp:txXfrm>
    </dsp:sp>
    <dsp:sp modelId="{EB7CB45D-4F53-4B55-B638-736DAA603ED9}">
      <dsp:nvSpPr>
        <dsp:cNvPr id="0" name=""/>
        <dsp:cNvSpPr/>
      </dsp:nvSpPr>
      <dsp:spPr>
        <a:xfrm>
          <a:off x="288033" y="71990"/>
          <a:ext cx="2205910" cy="2039787"/>
        </a:xfrm>
        <a:prstGeom prst="ellips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uk-UA" sz="2500" kern="1200" dirty="0"/>
            <a:t>Поза митним контролем</a:t>
          </a:r>
          <a:endParaRPr lang="ru-RU" sz="2500" kern="1200" dirty="0"/>
        </a:p>
      </dsp:txBody>
      <dsp:txXfrm>
        <a:off x="611081" y="370710"/>
        <a:ext cx="1559814" cy="1442347"/>
      </dsp:txXfrm>
    </dsp:sp>
    <dsp:sp modelId="{38DA57F4-502A-4517-A11B-373BCBD8013C}">
      <dsp:nvSpPr>
        <dsp:cNvPr id="0" name=""/>
        <dsp:cNvSpPr/>
      </dsp:nvSpPr>
      <dsp:spPr>
        <a:xfrm rot="1728387">
          <a:off x="5705982" y="3416743"/>
          <a:ext cx="661747" cy="33181"/>
        </a:xfrm>
        <a:custGeom>
          <a:avLst/>
          <a:gdLst/>
          <a:ahLst/>
          <a:cxnLst/>
          <a:rect l="0" t="0" r="0" b="0"/>
          <a:pathLst>
            <a:path>
              <a:moveTo>
                <a:pt x="0" y="16590"/>
              </a:moveTo>
              <a:lnTo>
                <a:pt x="661747" y="165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6020312" y="3416790"/>
        <a:ext cx="33087" cy="33087"/>
      </dsp:txXfrm>
    </dsp:sp>
    <dsp:sp modelId="{83B99E05-F1C6-47F9-BE8F-75C1DB586254}">
      <dsp:nvSpPr>
        <dsp:cNvPr id="0" name=""/>
        <dsp:cNvSpPr/>
      </dsp:nvSpPr>
      <dsp:spPr>
        <a:xfrm>
          <a:off x="6142655" y="3024339"/>
          <a:ext cx="2570312" cy="2347765"/>
        </a:xfrm>
        <a:prstGeom prst="ellips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uk-UA" sz="2500" kern="1200" dirty="0"/>
            <a:t>З приховуванням від митного контролю</a:t>
          </a:r>
          <a:endParaRPr lang="ru-RU" sz="2500" kern="1200" dirty="0"/>
        </a:p>
      </dsp:txBody>
      <dsp:txXfrm>
        <a:off x="6519068" y="3368161"/>
        <a:ext cx="1817486" cy="16601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5DB3B-DEA8-466B-B3BB-15A93BB9AE0C}">
      <dsp:nvSpPr>
        <dsp:cNvPr id="0" name=""/>
        <dsp:cNvSpPr/>
      </dsp:nvSpPr>
      <dsp:spPr>
        <a:xfrm>
          <a:off x="0" y="100811"/>
          <a:ext cx="8784976" cy="5270985"/>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ru-RU" sz="4700" kern="1200" dirty="0"/>
            <a:t>1) </a:t>
          </a:r>
          <a:r>
            <a:rPr lang="ru-RU" sz="4700" kern="1200" dirty="0" err="1"/>
            <a:t>організація</a:t>
          </a:r>
          <a:endParaRPr lang="ru-RU" sz="4700" kern="1200" dirty="0"/>
        </a:p>
        <a:p>
          <a:pPr marL="0" lvl="0" indent="0" algn="ctr" defTabSz="2089150">
            <a:lnSpc>
              <a:spcPct val="90000"/>
            </a:lnSpc>
            <a:spcBef>
              <a:spcPct val="0"/>
            </a:spcBef>
            <a:spcAft>
              <a:spcPct val="35000"/>
            </a:spcAft>
            <a:buNone/>
          </a:pPr>
          <a:r>
            <a:rPr lang="ru-RU" sz="4700" kern="1200" dirty="0"/>
            <a:t>2) </a:t>
          </a:r>
          <a:r>
            <a:rPr lang="ru-RU" sz="4700" kern="1200" dirty="0" err="1"/>
            <a:t>утримання</a:t>
          </a:r>
          <a:r>
            <a:rPr lang="ru-RU" sz="4700" kern="1200" dirty="0"/>
            <a:t> </a:t>
          </a:r>
          <a:r>
            <a:rPr lang="ru-RU" sz="4700" kern="1200" dirty="0" err="1"/>
            <a:t>місць</a:t>
          </a:r>
          <a:r>
            <a:rPr lang="ru-RU" sz="4700" kern="1200" dirty="0"/>
            <a:t> </a:t>
          </a:r>
          <a:r>
            <a:rPr lang="ru-RU" sz="4700" kern="1200" dirty="0" err="1"/>
            <a:t>лише</a:t>
          </a:r>
          <a:r>
            <a:rPr lang="ru-RU" sz="4700" kern="1200" dirty="0"/>
            <a:t> для </a:t>
          </a:r>
          <a:r>
            <a:rPr lang="ru-RU" sz="4700" kern="1200" dirty="0" err="1"/>
            <a:t>вживання</a:t>
          </a:r>
          <a:r>
            <a:rPr lang="ru-RU" sz="4700" kern="1200" dirty="0"/>
            <a:t> (а не для </a:t>
          </a:r>
          <a:r>
            <a:rPr lang="ru-RU" sz="4700" kern="1200" dirty="0" err="1"/>
            <a:t>виробництва</a:t>
          </a:r>
          <a:r>
            <a:rPr lang="ru-RU" sz="4700" kern="1200" dirty="0"/>
            <a:t> </a:t>
          </a:r>
          <a:r>
            <a:rPr lang="ru-RU" sz="4700" kern="1200" dirty="0" err="1"/>
            <a:t>чи</a:t>
          </a:r>
          <a:r>
            <a:rPr lang="ru-RU" sz="4700" kern="1200" dirty="0"/>
            <a:t> </a:t>
          </a:r>
          <a:r>
            <a:rPr lang="ru-RU" sz="4700" kern="1200" dirty="0" err="1"/>
            <a:t>виготовлення</a:t>
          </a:r>
          <a:r>
            <a:rPr lang="ru-RU" sz="4700" kern="1200" dirty="0"/>
            <a:t>) </a:t>
          </a:r>
          <a:r>
            <a:rPr lang="ru-RU" sz="4700" kern="1200" dirty="0" err="1"/>
            <a:t>одурманюючих</a:t>
          </a:r>
          <a:r>
            <a:rPr lang="ru-RU" sz="4700" kern="1200" dirty="0"/>
            <a:t> </a:t>
          </a:r>
          <a:r>
            <a:rPr lang="ru-RU" sz="4700" kern="1200" dirty="0" err="1"/>
            <a:t>засобів</a:t>
          </a:r>
          <a:r>
            <a:rPr lang="uk-UA" sz="4700" kern="1200" dirty="0"/>
            <a:t>, </a:t>
          </a:r>
          <a:r>
            <a:rPr lang="ru-RU" sz="4700" kern="1200" dirty="0"/>
            <a:t>а </a:t>
          </a:r>
          <a:r>
            <a:rPr lang="ru-RU" sz="4700" kern="1200" dirty="0" err="1"/>
            <a:t>також</a:t>
          </a:r>
          <a:r>
            <a:rPr lang="ru-RU" sz="4700" kern="1200" dirty="0"/>
            <a:t> </a:t>
          </a:r>
          <a:r>
            <a:rPr lang="ru-RU" sz="4700" kern="1200" dirty="0" err="1"/>
            <a:t>надання</a:t>
          </a:r>
          <a:r>
            <a:rPr lang="ru-RU" sz="4700" kern="1200" dirty="0"/>
            <a:t> </a:t>
          </a:r>
          <a:r>
            <a:rPr lang="ru-RU" sz="4700" kern="1200" dirty="0" err="1"/>
            <a:t>приміщень</a:t>
          </a:r>
          <a:r>
            <a:rPr lang="ru-RU" sz="4700" kern="1200" dirty="0"/>
            <a:t> </a:t>
          </a:r>
          <a:r>
            <a:rPr lang="ru-RU" sz="4700" kern="1200" dirty="0" err="1"/>
            <a:t>з</a:t>
          </a:r>
          <a:r>
            <a:rPr lang="ru-RU" sz="4700" kern="1200" dirty="0"/>
            <a:t> такою метою</a:t>
          </a:r>
        </a:p>
      </dsp:txBody>
      <dsp:txXfrm>
        <a:off x="0" y="100811"/>
        <a:ext cx="8784976" cy="52709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5DB3B-DEA8-466B-B3BB-15A93BB9AE0C}">
      <dsp:nvSpPr>
        <dsp:cNvPr id="0" name=""/>
        <dsp:cNvSpPr/>
      </dsp:nvSpPr>
      <dsp:spPr>
        <a:xfrm>
          <a:off x="1440139" y="720077"/>
          <a:ext cx="6042880" cy="250938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b="1" i="1" kern="1200" dirty="0" err="1"/>
            <a:t>Суб’єкт</a:t>
          </a:r>
          <a:r>
            <a:rPr lang="ru-RU" sz="2800" b="1" i="1" kern="1200" dirty="0"/>
            <a:t> </a:t>
          </a:r>
          <a:r>
            <a:rPr lang="ru-RU" sz="2800" kern="1200" dirty="0"/>
            <a:t> – </a:t>
          </a:r>
          <a:r>
            <a:rPr lang="ru-RU" sz="2800" kern="1200" dirty="0" err="1"/>
            <a:t>загальний</a:t>
          </a:r>
          <a:r>
            <a:rPr lang="ru-RU" sz="2800" kern="1200" dirty="0"/>
            <a:t>, </a:t>
          </a:r>
          <a:r>
            <a:rPr lang="ru-RU" sz="2800" kern="1200" dirty="0" err="1"/>
            <a:t>тобто</a:t>
          </a:r>
          <a:r>
            <a:rPr lang="ru-RU" sz="2800" kern="1200" dirty="0"/>
            <a:t> </a:t>
          </a:r>
          <a:r>
            <a:rPr lang="ru-RU" sz="2800" kern="1200" dirty="0" err="1"/>
            <a:t>осудна</a:t>
          </a:r>
          <a:r>
            <a:rPr lang="ru-RU" sz="2800" kern="1200" dirty="0"/>
            <a:t> особа, яка </a:t>
          </a:r>
          <a:r>
            <a:rPr lang="ru-RU" sz="2800" kern="1200" dirty="0" err="1"/>
            <a:t>досягла</a:t>
          </a:r>
          <a:r>
            <a:rPr lang="ru-RU" sz="2800" kern="1200" dirty="0"/>
            <a:t> 16-річного </a:t>
          </a:r>
          <a:r>
            <a:rPr lang="ru-RU" sz="2800" kern="1200" dirty="0" err="1"/>
            <a:t>віку</a:t>
          </a:r>
          <a:r>
            <a:rPr lang="ru-RU" sz="2800" kern="1200" dirty="0"/>
            <a:t>; при </a:t>
          </a:r>
          <a:r>
            <a:rPr lang="ru-RU" sz="2800" kern="1200" dirty="0" err="1"/>
            <a:t>вчиненні</a:t>
          </a:r>
          <a:r>
            <a:rPr lang="ru-RU" sz="2800" kern="1200" dirty="0"/>
            <a:t> </a:t>
          </a:r>
          <a:r>
            <a:rPr lang="ru-RU" sz="2800" kern="1200" dirty="0" err="1"/>
            <a:t>діяння</a:t>
          </a:r>
          <a:r>
            <a:rPr lang="ru-RU" sz="2800" kern="1200" dirty="0"/>
            <a:t> </a:t>
          </a:r>
          <a:r>
            <a:rPr lang="ru-RU" sz="2800" kern="1200" dirty="0" err="1"/>
            <a:t>із</a:t>
          </a:r>
          <a:r>
            <a:rPr lang="ru-RU" sz="2800" kern="1200" dirty="0"/>
            <a:t> </a:t>
          </a:r>
          <a:r>
            <a:rPr lang="ru-RU" sz="2800" kern="1200" dirty="0" err="1"/>
            <a:t>залученням</a:t>
          </a:r>
          <a:r>
            <a:rPr lang="ru-RU" sz="2800" kern="1200" dirty="0"/>
            <a:t> </a:t>
          </a:r>
          <a:r>
            <a:rPr lang="ru-RU" sz="2800" kern="1200" dirty="0" err="1"/>
            <a:t>неповнолітнього</a:t>
          </a:r>
          <a:r>
            <a:rPr lang="ru-RU" sz="2800" kern="1200" dirty="0"/>
            <a:t> – особа, яка </a:t>
          </a:r>
          <a:r>
            <a:rPr lang="ru-RU" sz="2800" kern="1200" dirty="0" err="1"/>
            <a:t>досягла</a:t>
          </a:r>
          <a:r>
            <a:rPr lang="ru-RU" sz="2800" kern="1200" dirty="0"/>
            <a:t> 18-річного </a:t>
          </a:r>
          <a:r>
            <a:rPr lang="ru-RU" sz="2800" kern="1200" dirty="0" err="1"/>
            <a:t>віку</a:t>
          </a:r>
          <a:endParaRPr lang="ru-RU" sz="2800" kern="1200" dirty="0"/>
        </a:p>
      </dsp:txBody>
      <dsp:txXfrm>
        <a:off x="1440139" y="720077"/>
        <a:ext cx="6042880" cy="2509380"/>
      </dsp:txXfrm>
    </dsp:sp>
    <dsp:sp modelId="{A7E68512-3A56-4755-AC0B-A8B427190675}">
      <dsp:nvSpPr>
        <dsp:cNvPr id="0" name=""/>
        <dsp:cNvSpPr/>
      </dsp:nvSpPr>
      <dsp:spPr>
        <a:xfrm>
          <a:off x="4602675" y="3528392"/>
          <a:ext cx="4182300" cy="250938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uk-UA" sz="2300" b="1" i="1" kern="1200" dirty="0"/>
            <a:t>С</a:t>
          </a:r>
          <a:r>
            <a:rPr lang="ru-RU" sz="2300" b="1" i="1" kern="1200" dirty="0" err="1"/>
            <a:t>уб’єктивн</a:t>
          </a:r>
          <a:r>
            <a:rPr lang="uk-UA" sz="2300" b="1" i="1" kern="1200" dirty="0"/>
            <a:t>а</a:t>
          </a:r>
          <a:r>
            <a:rPr lang="ru-RU" sz="2300" b="1" i="1" kern="1200" dirty="0"/>
            <a:t> сторон</a:t>
          </a:r>
          <a:r>
            <a:rPr lang="uk-UA" sz="2300" b="1" i="1" kern="1200" dirty="0"/>
            <a:t>а</a:t>
          </a:r>
          <a:r>
            <a:rPr lang="uk-UA" sz="2300" kern="1200" dirty="0"/>
            <a:t> –</a:t>
          </a:r>
          <a:r>
            <a:rPr lang="ru-RU" sz="2300" kern="1200" dirty="0"/>
            <a:t> </a:t>
          </a:r>
          <a:r>
            <a:rPr lang="ru-RU" sz="2300" kern="1200" dirty="0" err="1"/>
            <a:t>умис</a:t>
          </a:r>
          <a:r>
            <a:rPr lang="uk-UA" sz="2300" kern="1200" dirty="0" err="1"/>
            <a:t>ел</a:t>
          </a:r>
          <a:endParaRPr lang="ru-RU" sz="2300" kern="1200" dirty="0"/>
        </a:p>
      </dsp:txBody>
      <dsp:txXfrm>
        <a:off x="4602675" y="3528392"/>
        <a:ext cx="4182300" cy="2509380"/>
      </dsp:txXfrm>
    </dsp:sp>
    <dsp:sp modelId="{392BA8DE-69E3-4EEC-BBB3-9A7C2B238EC4}">
      <dsp:nvSpPr>
        <dsp:cNvPr id="0" name=""/>
        <dsp:cNvSpPr/>
      </dsp:nvSpPr>
      <dsp:spPr>
        <a:xfrm>
          <a:off x="144023" y="3528392"/>
          <a:ext cx="4182300" cy="250938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u-RU" sz="2300" b="1" kern="1200" dirty="0" err="1"/>
            <a:t>Спеціальна</a:t>
          </a:r>
          <a:r>
            <a:rPr lang="ru-RU" sz="2300" b="1" kern="1200" dirty="0"/>
            <a:t> мета </a:t>
          </a:r>
          <a:r>
            <a:rPr lang="ru-RU" sz="2300" kern="1200" dirty="0"/>
            <a:t>– </a:t>
          </a:r>
          <a:r>
            <a:rPr lang="ru-RU" sz="2300" kern="1200" dirty="0" err="1"/>
            <a:t>забезпечити</a:t>
          </a:r>
          <a:r>
            <a:rPr lang="ru-RU" sz="2300" kern="1200" dirty="0"/>
            <a:t> </a:t>
          </a:r>
          <a:r>
            <a:rPr lang="ru-RU" sz="2300" kern="1200" dirty="0" err="1"/>
            <a:t>незаконне</a:t>
          </a:r>
          <a:r>
            <a:rPr lang="ru-RU" sz="2300" kern="1200" dirty="0"/>
            <a:t> </a:t>
          </a:r>
          <a:r>
            <a:rPr lang="ru-RU" sz="2300" kern="1200" dirty="0" err="1"/>
            <a:t>вживання</a:t>
          </a:r>
          <a:r>
            <a:rPr lang="ru-RU" sz="2300" kern="1200" dirty="0"/>
            <a:t>, </a:t>
          </a:r>
          <a:r>
            <a:rPr lang="ru-RU" sz="2300" kern="1200" dirty="0" err="1"/>
            <a:t>виробництво</a:t>
          </a:r>
          <a:r>
            <a:rPr lang="ru-RU" sz="2300" kern="1200" dirty="0"/>
            <a:t> </a:t>
          </a:r>
          <a:r>
            <a:rPr lang="ru-RU" sz="2300" kern="1200" dirty="0" err="1"/>
            <a:t>чи</a:t>
          </a:r>
          <a:r>
            <a:rPr lang="ru-RU" sz="2300" kern="1200" dirty="0"/>
            <a:t> </a:t>
          </a:r>
          <a:r>
            <a:rPr lang="ru-RU" sz="2300" kern="1200" dirty="0" err="1"/>
            <a:t>виготовлення</a:t>
          </a:r>
          <a:r>
            <a:rPr lang="ru-RU" sz="2300" kern="1200" dirty="0"/>
            <a:t> </a:t>
          </a:r>
          <a:r>
            <a:rPr lang="ru-RU" sz="2300" kern="1200" dirty="0" err="1"/>
            <a:t>наркотичних</a:t>
          </a:r>
          <a:r>
            <a:rPr lang="ru-RU" sz="2300" kern="1200" dirty="0"/>
            <a:t> </a:t>
          </a:r>
          <a:r>
            <a:rPr lang="ru-RU" sz="2300" kern="1200" dirty="0" err="1"/>
            <a:t>засобів</a:t>
          </a:r>
          <a:r>
            <a:rPr lang="ru-RU" sz="2300" kern="1200" dirty="0"/>
            <a:t>, </a:t>
          </a:r>
          <a:r>
            <a:rPr lang="ru-RU" sz="2300" kern="1200" dirty="0" err="1"/>
            <a:t>психотропних</a:t>
          </a:r>
          <a:r>
            <a:rPr lang="ru-RU" sz="2300" kern="1200" dirty="0"/>
            <a:t> </a:t>
          </a:r>
          <a:r>
            <a:rPr lang="ru-RU" sz="2300" kern="1200" dirty="0" err="1"/>
            <a:t>речовин</a:t>
          </a:r>
          <a:r>
            <a:rPr lang="ru-RU" sz="2300" kern="1200" dirty="0"/>
            <a:t> </a:t>
          </a:r>
          <a:r>
            <a:rPr lang="ru-RU" sz="2300" kern="1200" dirty="0" err="1"/>
            <a:t>або</a:t>
          </a:r>
          <a:r>
            <a:rPr lang="ru-RU" sz="2300" kern="1200" dirty="0"/>
            <a:t> </a:t>
          </a:r>
          <a:r>
            <a:rPr lang="ru-RU" sz="2300" kern="1200" dirty="0" err="1"/>
            <a:t>їх</a:t>
          </a:r>
          <a:r>
            <a:rPr lang="ru-RU" sz="2300" kern="1200" dirty="0"/>
            <a:t> </a:t>
          </a:r>
          <a:r>
            <a:rPr lang="ru-RU" sz="2300" kern="1200" dirty="0" err="1"/>
            <a:t>аналогів</a:t>
          </a:r>
          <a:r>
            <a:rPr lang="ru-RU" sz="2300" kern="1200" dirty="0"/>
            <a:t> та </a:t>
          </a:r>
          <a:r>
            <a:rPr lang="ru-RU" sz="2300" kern="1200" dirty="0" err="1"/>
            <a:t>одурманюючих</a:t>
          </a:r>
          <a:r>
            <a:rPr lang="ru-RU" sz="2300" kern="1200" dirty="0"/>
            <a:t> </a:t>
          </a:r>
          <a:r>
            <a:rPr lang="ru-RU" sz="2300" kern="1200" dirty="0" err="1"/>
            <a:t>засобів</a:t>
          </a:r>
          <a:endParaRPr lang="ru-RU" sz="2300" kern="1200" dirty="0"/>
        </a:p>
      </dsp:txBody>
      <dsp:txXfrm>
        <a:off x="144023" y="3528392"/>
        <a:ext cx="4182300" cy="2509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B2743-C4A3-412F-8F10-37EB42BBA750}">
      <dsp:nvSpPr>
        <dsp:cNvPr id="0" name=""/>
        <dsp:cNvSpPr/>
      </dsp:nvSpPr>
      <dsp:spPr>
        <a:xfrm>
          <a:off x="1004" y="349758"/>
          <a:ext cx="3917900" cy="235074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b="1" i="1" kern="1200" dirty="0"/>
            <a:t>Б</a:t>
          </a:r>
          <a:r>
            <a:rPr lang="ru-RU" sz="2800" b="1" i="1" kern="1200" dirty="0" err="1"/>
            <a:t>езпосередній</a:t>
          </a:r>
          <a:r>
            <a:rPr lang="ru-RU" sz="2800" b="1" i="1" kern="1200" dirty="0"/>
            <a:t> </a:t>
          </a:r>
          <a:r>
            <a:rPr lang="ru-RU" sz="2800" b="1" i="1" kern="1200" dirty="0" err="1"/>
            <a:t>основний</a:t>
          </a:r>
          <a:r>
            <a:rPr lang="ru-RU" sz="2800" b="1" i="1" kern="1200" dirty="0"/>
            <a:t> </a:t>
          </a:r>
          <a:r>
            <a:rPr lang="ru-RU" sz="2800" b="1" i="1" kern="1200" dirty="0" err="1"/>
            <a:t>об’єкт</a:t>
          </a:r>
          <a:r>
            <a:rPr lang="ru-RU" sz="2800" b="1" i="1" kern="1200" dirty="0"/>
            <a:t>: </a:t>
          </a:r>
          <a:r>
            <a:rPr lang="ru-RU" sz="2800" kern="1200" dirty="0" err="1"/>
            <a:t>безпека</a:t>
          </a:r>
          <a:r>
            <a:rPr lang="ru-RU" sz="2800" kern="1200" dirty="0"/>
            <a:t> здоров</a:t>
          </a:r>
          <a:r>
            <a:rPr lang="uk-UA" sz="2800" kern="1200" dirty="0"/>
            <a:t>’</a:t>
          </a:r>
          <a:r>
            <a:rPr lang="ru-RU" sz="2800" kern="1200" dirty="0"/>
            <a:t>я </a:t>
          </a:r>
          <a:r>
            <a:rPr lang="ru-RU" sz="2800" kern="1200" dirty="0" err="1"/>
            <a:t>населення</a:t>
          </a:r>
          <a:endParaRPr lang="ru-RU" sz="2800" kern="1200" dirty="0"/>
        </a:p>
      </dsp:txBody>
      <dsp:txXfrm>
        <a:off x="1004" y="349758"/>
        <a:ext cx="3917900" cy="2350740"/>
      </dsp:txXfrm>
    </dsp:sp>
    <dsp:sp modelId="{D07630F0-9278-4C4B-AA40-22B12521DC5A}">
      <dsp:nvSpPr>
        <dsp:cNvPr id="0" name=""/>
        <dsp:cNvSpPr/>
      </dsp:nvSpPr>
      <dsp:spPr>
        <a:xfrm>
          <a:off x="4310695" y="349758"/>
          <a:ext cx="3917900" cy="235074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u-RU" sz="2300" b="1" i="1" kern="1200" dirty="0" err="1"/>
            <a:t>Додатковий</a:t>
          </a:r>
          <a:r>
            <a:rPr lang="ru-RU" sz="2300" b="1" i="1" kern="1200" dirty="0"/>
            <a:t> </a:t>
          </a:r>
          <a:r>
            <a:rPr lang="ru-RU" sz="2300" b="1" i="1" kern="1200" dirty="0" err="1"/>
            <a:t>об’єкт</a:t>
          </a:r>
          <a:r>
            <a:rPr lang="ru-RU" sz="2300" b="1" i="1" kern="1200" dirty="0"/>
            <a:t>: </a:t>
          </a:r>
          <a:r>
            <a:rPr lang="ru-RU" sz="2300" kern="1200" dirty="0" err="1"/>
            <a:t>встановлений</a:t>
          </a:r>
          <a:r>
            <a:rPr lang="ru-RU" sz="2300" kern="1200" dirty="0"/>
            <a:t> порядок </a:t>
          </a:r>
          <a:r>
            <a:rPr lang="ru-RU" sz="2300" kern="1200" dirty="0" err="1"/>
            <a:t>здійснення</a:t>
          </a:r>
          <a:r>
            <a:rPr lang="ru-RU" sz="2300" kern="1200" dirty="0"/>
            <a:t> </a:t>
          </a:r>
          <a:r>
            <a:rPr lang="ru-RU" sz="2300" kern="1200" dirty="0" err="1"/>
            <a:t>господарської</a:t>
          </a:r>
          <a:r>
            <a:rPr lang="ru-RU" sz="2300" kern="1200" dirty="0"/>
            <a:t> </a:t>
          </a:r>
          <a:r>
            <a:rPr lang="ru-RU" sz="2300" kern="1200" dirty="0" err="1"/>
            <a:t>діяльності</a:t>
          </a:r>
          <a:r>
            <a:rPr lang="ru-RU" sz="2300" kern="1200" dirty="0"/>
            <a:t>, а </a:t>
          </a:r>
          <a:r>
            <a:rPr lang="ru-RU" sz="2300" kern="1200" dirty="0" err="1"/>
            <a:t>також</a:t>
          </a:r>
          <a:r>
            <a:rPr lang="ru-RU" sz="2300" kern="1200" dirty="0"/>
            <a:t> </a:t>
          </a:r>
          <a:r>
            <a:rPr lang="ru-RU" sz="2300" kern="1200" dirty="0" err="1"/>
            <a:t>правосуддя</a:t>
          </a:r>
          <a:r>
            <a:rPr lang="ru-RU" sz="2300" kern="1200" dirty="0"/>
            <a:t>, право </a:t>
          </a:r>
          <a:r>
            <a:rPr lang="ru-RU" sz="2300" kern="1200" dirty="0" err="1"/>
            <a:t>власності</a:t>
          </a:r>
          <a:r>
            <a:rPr lang="ru-RU" sz="2300" kern="1200" dirty="0"/>
            <a:t>, </a:t>
          </a:r>
          <a:r>
            <a:rPr lang="ru-RU" sz="2300" kern="1200" dirty="0" err="1"/>
            <a:t>економічна</a:t>
          </a:r>
          <a:r>
            <a:rPr lang="ru-RU" sz="2300" kern="1200" dirty="0"/>
            <a:t> </a:t>
          </a:r>
          <a:r>
            <a:rPr lang="ru-RU" sz="2300" kern="1200" dirty="0" err="1"/>
            <a:t>безпека</a:t>
          </a:r>
          <a:r>
            <a:rPr lang="ru-RU" sz="2300" kern="1200" dirty="0"/>
            <a:t> </a:t>
          </a:r>
          <a:r>
            <a:rPr lang="ru-RU" sz="2300" kern="1200" dirty="0" err="1"/>
            <a:t>держави</a:t>
          </a:r>
          <a:endParaRPr lang="ru-RU" sz="2300" kern="1200" dirty="0"/>
        </a:p>
      </dsp:txBody>
      <dsp:txXfrm>
        <a:off x="4310695" y="349758"/>
        <a:ext cx="3917900" cy="2350740"/>
      </dsp:txXfrm>
    </dsp:sp>
    <dsp:sp modelId="{3B32BE33-912C-47A3-B473-AE64192A2572}">
      <dsp:nvSpPr>
        <dsp:cNvPr id="0" name=""/>
        <dsp:cNvSpPr/>
      </dsp:nvSpPr>
      <dsp:spPr>
        <a:xfrm>
          <a:off x="1306488" y="3092289"/>
          <a:ext cx="5616623" cy="235074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uk-UA" sz="2200" b="1" i="1" kern="1200" dirty="0"/>
            <a:t>Предмет</a:t>
          </a:r>
          <a:r>
            <a:rPr lang="uk-UA" sz="2200" i="1" kern="1200" dirty="0"/>
            <a:t>: </a:t>
          </a:r>
          <a:r>
            <a:rPr lang="ru-RU" sz="2200" kern="1200" dirty="0" err="1"/>
            <a:t>кошти</a:t>
          </a:r>
          <a:r>
            <a:rPr lang="ru-RU" sz="2200" kern="1200" dirty="0"/>
            <a:t>, </a:t>
          </a:r>
          <a:r>
            <a:rPr lang="ru-RU" sz="2200" kern="1200" dirty="0" err="1"/>
            <a:t>здобуті</a:t>
          </a:r>
          <a:r>
            <a:rPr lang="ru-RU" sz="2200" kern="1200" dirty="0"/>
            <a:t> </a:t>
          </a:r>
          <a:r>
            <a:rPr lang="ru-RU" sz="2200" kern="1200" dirty="0" err="1"/>
            <a:t>від</a:t>
          </a:r>
          <a:r>
            <a:rPr lang="ru-RU" sz="2200" kern="1200" dirty="0"/>
            <a:t> незаконного </a:t>
          </a:r>
          <a:r>
            <a:rPr lang="ru-RU" sz="2200" kern="1200" dirty="0" err="1"/>
            <a:t>обігу</a:t>
          </a:r>
          <a:r>
            <a:rPr lang="ru-RU" sz="2200" kern="1200" dirty="0"/>
            <a:t> </a:t>
          </a:r>
          <a:r>
            <a:rPr lang="ru-RU" sz="2200" kern="1200" dirty="0" err="1"/>
            <a:t>наркотичних</a:t>
          </a:r>
          <a:r>
            <a:rPr lang="ru-RU" sz="2200" kern="1200" dirty="0"/>
            <a:t> </a:t>
          </a:r>
          <a:r>
            <a:rPr lang="ru-RU" sz="2200" kern="1200" dirty="0" err="1"/>
            <a:t>засобів</a:t>
          </a:r>
          <a:r>
            <a:rPr lang="ru-RU" sz="2200" kern="1200" dirty="0"/>
            <a:t>, </a:t>
          </a:r>
          <a:r>
            <a:rPr lang="ru-RU" sz="2200" kern="1200" dirty="0" err="1"/>
            <a:t>психотропних</a:t>
          </a:r>
          <a:r>
            <a:rPr lang="ru-RU" sz="2200" kern="1200" dirty="0"/>
            <a:t> </a:t>
          </a:r>
          <a:r>
            <a:rPr lang="ru-RU" sz="2200" kern="1200" dirty="0" err="1"/>
            <a:t>речовин</a:t>
          </a:r>
          <a:r>
            <a:rPr lang="ru-RU" sz="2200" kern="1200" dirty="0"/>
            <a:t>, </a:t>
          </a:r>
          <a:r>
            <a:rPr lang="ru-RU" sz="2200" kern="1200" dirty="0" err="1"/>
            <a:t>їх</a:t>
          </a:r>
          <a:r>
            <a:rPr lang="ru-RU" sz="2200" kern="1200" dirty="0"/>
            <a:t> </a:t>
          </a:r>
          <a:r>
            <a:rPr lang="ru-RU" sz="2200" kern="1200" dirty="0" err="1"/>
            <a:t>аналогів</a:t>
          </a:r>
          <a:r>
            <a:rPr lang="ru-RU" sz="2200" kern="1200" dirty="0"/>
            <a:t>, </a:t>
          </a:r>
          <a:r>
            <a:rPr lang="ru-RU" sz="2200" kern="1200" dirty="0" err="1"/>
            <a:t>прекурсорів</a:t>
          </a:r>
          <a:r>
            <a:rPr lang="ru-RU" sz="2200" kern="1200" dirty="0"/>
            <a:t>, </a:t>
          </a:r>
          <a:r>
            <a:rPr lang="ru-RU" sz="2200" kern="1200" dirty="0" err="1"/>
            <a:t>отруйних</a:t>
          </a:r>
          <a:r>
            <a:rPr lang="ru-RU" sz="2200" kern="1200" dirty="0"/>
            <a:t> </a:t>
          </a:r>
          <a:r>
            <a:rPr lang="ru-RU" sz="2200" kern="1200" dirty="0" err="1"/>
            <a:t>чи</a:t>
          </a:r>
          <a:r>
            <a:rPr lang="ru-RU" sz="2200" kern="1200" dirty="0"/>
            <a:t> </a:t>
          </a:r>
          <a:r>
            <a:rPr lang="ru-RU" sz="2200" kern="1200" dirty="0" err="1"/>
            <a:t>сильнодіючих</a:t>
          </a:r>
          <a:r>
            <a:rPr lang="ru-RU" sz="2200" kern="1200" dirty="0"/>
            <a:t> </a:t>
          </a:r>
          <a:r>
            <a:rPr lang="ru-RU" sz="2200" kern="1200" dirty="0" err="1"/>
            <a:t>речовин</a:t>
          </a:r>
          <a:r>
            <a:rPr lang="ru-RU" sz="2200" kern="1200" dirty="0"/>
            <a:t> </a:t>
          </a:r>
          <a:r>
            <a:rPr lang="ru-RU" sz="2200" kern="1200" dirty="0" err="1"/>
            <a:t>або</a:t>
          </a:r>
          <a:r>
            <a:rPr lang="ru-RU" sz="2200" kern="1200" dirty="0"/>
            <a:t> </a:t>
          </a:r>
          <a:r>
            <a:rPr lang="ru-RU" sz="2200" kern="1200" dirty="0" err="1"/>
            <a:t>отруйних</a:t>
          </a:r>
          <a:r>
            <a:rPr lang="ru-RU" sz="2200" kern="1200" dirty="0"/>
            <a:t> </a:t>
          </a:r>
          <a:r>
            <a:rPr lang="ru-RU" sz="2200" kern="1200" dirty="0" err="1"/>
            <a:t>чи</a:t>
          </a:r>
          <a:r>
            <a:rPr lang="ru-RU" sz="2200" kern="1200" dirty="0"/>
            <a:t> </a:t>
          </a:r>
          <a:r>
            <a:rPr lang="ru-RU" sz="2200" kern="1200" dirty="0" err="1"/>
            <a:t>сильнодіючих</a:t>
          </a:r>
          <a:r>
            <a:rPr lang="ru-RU" sz="2200" kern="1200" dirty="0"/>
            <a:t> </a:t>
          </a:r>
          <a:r>
            <a:rPr lang="ru-RU" sz="2200" kern="1200" dirty="0" err="1"/>
            <a:t>лікарських</a:t>
          </a:r>
          <a:r>
            <a:rPr lang="ru-RU" sz="2200" kern="1200" dirty="0"/>
            <a:t> </a:t>
          </a:r>
          <a:r>
            <a:rPr lang="ru-RU" sz="2200" kern="1200" dirty="0" err="1"/>
            <a:t>засобів</a:t>
          </a:r>
          <a:r>
            <a:rPr lang="ru-RU" sz="2200" kern="1200" dirty="0"/>
            <a:t> </a:t>
          </a:r>
          <a:r>
            <a:rPr lang="uk-UA" sz="2200" kern="1200" dirty="0"/>
            <a:t> (грошові кошти, матеріальні цінності тощо).</a:t>
          </a:r>
          <a:endParaRPr lang="ru-RU" sz="2200" kern="1200" dirty="0"/>
        </a:p>
      </dsp:txBody>
      <dsp:txXfrm>
        <a:off x="1306488" y="3092289"/>
        <a:ext cx="5616623" cy="2350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696C0-92B2-48B6-B4E3-6EF8DD840696}">
      <dsp:nvSpPr>
        <dsp:cNvPr id="0" name=""/>
        <dsp:cNvSpPr/>
      </dsp:nvSpPr>
      <dsp:spPr>
        <a:xfrm>
          <a:off x="210" y="610408"/>
          <a:ext cx="8784554" cy="4251791"/>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ru-RU" sz="4000" kern="1200" dirty="0" err="1"/>
            <a:t>використання</a:t>
          </a:r>
          <a:r>
            <a:rPr lang="ru-RU" sz="4000" kern="1200" dirty="0"/>
            <a:t> таких </a:t>
          </a:r>
          <a:r>
            <a:rPr lang="ru-RU" sz="4000" kern="1200" dirty="0" err="1"/>
            <a:t>коштів</a:t>
          </a:r>
          <a:r>
            <a:rPr lang="ru-RU" sz="4000" kern="1200" dirty="0"/>
            <a:t> і з метою </a:t>
          </a:r>
          <a:r>
            <a:rPr lang="ru-RU" sz="4000" kern="1200" dirty="0" err="1"/>
            <a:t>продовження</a:t>
          </a:r>
          <a:r>
            <a:rPr lang="ru-RU" sz="4000" kern="1200" dirty="0"/>
            <a:t> незаконного </a:t>
          </a:r>
          <a:r>
            <a:rPr lang="ru-RU" sz="4000" kern="1200" dirty="0" err="1"/>
            <a:t>обігу</a:t>
          </a:r>
          <a:r>
            <a:rPr lang="ru-RU" sz="4000" kern="1200" dirty="0"/>
            <a:t> </a:t>
          </a:r>
          <a:r>
            <a:rPr lang="ru-RU" sz="4000" kern="1200" dirty="0" err="1"/>
            <a:t>наркотичних</a:t>
          </a:r>
          <a:r>
            <a:rPr lang="ru-RU" sz="4000" kern="1200" dirty="0"/>
            <a:t> </a:t>
          </a:r>
          <a:r>
            <a:rPr lang="ru-RU" sz="4000" kern="1200" dirty="0" err="1"/>
            <a:t>засобів</a:t>
          </a:r>
          <a:r>
            <a:rPr lang="ru-RU" sz="4000" kern="1200" dirty="0"/>
            <a:t>, </a:t>
          </a:r>
          <a:r>
            <a:rPr lang="ru-RU" sz="4000" kern="1200" dirty="0" err="1"/>
            <a:t>психотропних</a:t>
          </a:r>
          <a:r>
            <a:rPr lang="ru-RU" sz="4000" kern="1200" dirty="0"/>
            <a:t> </a:t>
          </a:r>
          <a:r>
            <a:rPr lang="ru-RU" sz="4000" kern="1200" dirty="0" err="1"/>
            <a:t>речовин</a:t>
          </a:r>
          <a:r>
            <a:rPr lang="ru-RU" sz="4000" kern="1200" dirty="0"/>
            <a:t>, </a:t>
          </a:r>
          <a:r>
            <a:rPr lang="ru-RU" sz="4000" kern="1200" dirty="0" err="1"/>
            <a:t>їх</a:t>
          </a:r>
          <a:r>
            <a:rPr lang="ru-RU" sz="4000" kern="1200" dirty="0"/>
            <a:t> </a:t>
          </a:r>
          <a:r>
            <a:rPr lang="ru-RU" sz="4000" kern="1200" dirty="0" err="1"/>
            <a:t>аналогів</a:t>
          </a:r>
          <a:r>
            <a:rPr lang="ru-RU" sz="4000" kern="1200" dirty="0"/>
            <a:t>, </a:t>
          </a:r>
          <a:r>
            <a:rPr lang="ru-RU" sz="4000" kern="1200" dirty="0" err="1"/>
            <a:t>прекурсорів</a:t>
          </a:r>
          <a:r>
            <a:rPr lang="ru-RU" sz="4000" kern="1200" dirty="0"/>
            <a:t>, </a:t>
          </a:r>
          <a:r>
            <a:rPr lang="ru-RU" sz="4000" kern="1200" dirty="0" err="1"/>
            <a:t>отруйних</a:t>
          </a:r>
          <a:r>
            <a:rPr lang="ru-RU" sz="4000" kern="1200" dirty="0"/>
            <a:t> </a:t>
          </a:r>
          <a:r>
            <a:rPr lang="ru-RU" sz="4000" kern="1200" dirty="0" err="1"/>
            <a:t>чи</a:t>
          </a:r>
          <a:r>
            <a:rPr lang="ru-RU" sz="4000" kern="1200" dirty="0"/>
            <a:t> </a:t>
          </a:r>
          <a:r>
            <a:rPr lang="ru-RU" sz="4000" kern="1200" dirty="0" err="1"/>
            <a:t>сильнодіючих</a:t>
          </a:r>
          <a:r>
            <a:rPr lang="ru-RU" sz="4000" kern="1200" dirty="0"/>
            <a:t> </a:t>
          </a:r>
          <a:r>
            <a:rPr lang="ru-RU" sz="4000" kern="1200" dirty="0" err="1"/>
            <a:t>речовин</a:t>
          </a:r>
          <a:r>
            <a:rPr lang="ru-RU" sz="4000" kern="1200" dirty="0"/>
            <a:t> </a:t>
          </a:r>
          <a:r>
            <a:rPr lang="ru-RU" sz="4000" kern="1200" dirty="0" err="1"/>
            <a:t>або</a:t>
          </a:r>
          <a:r>
            <a:rPr lang="ru-RU" sz="4000" kern="1200" dirty="0"/>
            <a:t> </a:t>
          </a:r>
          <a:r>
            <a:rPr lang="ru-RU" sz="4000" kern="1200" dirty="0" err="1"/>
            <a:t>отруйних</a:t>
          </a:r>
          <a:r>
            <a:rPr lang="ru-RU" sz="4000" kern="1200" dirty="0"/>
            <a:t> </a:t>
          </a:r>
          <a:r>
            <a:rPr lang="ru-RU" sz="4000" kern="1200" dirty="0" err="1"/>
            <a:t>чи</a:t>
          </a:r>
          <a:r>
            <a:rPr lang="ru-RU" sz="4000" kern="1200" dirty="0"/>
            <a:t> </a:t>
          </a:r>
          <a:r>
            <a:rPr lang="ru-RU" sz="4000" kern="1200" dirty="0" err="1"/>
            <a:t>сильнодіючих</a:t>
          </a:r>
          <a:r>
            <a:rPr lang="ru-RU" sz="4000" kern="1200" dirty="0"/>
            <a:t> </a:t>
          </a:r>
          <a:r>
            <a:rPr lang="ru-RU" sz="4000" kern="1200" dirty="0" err="1"/>
            <a:t>лікарських</a:t>
          </a:r>
          <a:r>
            <a:rPr lang="ru-RU" sz="4000" kern="1200" dirty="0"/>
            <a:t> </a:t>
          </a:r>
          <a:r>
            <a:rPr lang="ru-RU" sz="4000" kern="1200" dirty="0" err="1"/>
            <a:t>засобів</a:t>
          </a:r>
          <a:r>
            <a:rPr lang="ru-RU" sz="4000" kern="1200" dirty="0"/>
            <a:t>.</a:t>
          </a:r>
        </a:p>
      </dsp:txBody>
      <dsp:txXfrm>
        <a:off x="210" y="610408"/>
        <a:ext cx="8784554" cy="42517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B2743-C4A3-412F-8F10-37EB42BBA750}">
      <dsp:nvSpPr>
        <dsp:cNvPr id="0" name=""/>
        <dsp:cNvSpPr/>
      </dsp:nvSpPr>
      <dsp:spPr>
        <a:xfrm>
          <a:off x="1004" y="349758"/>
          <a:ext cx="3917900" cy="235074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b="1" kern="1200" dirty="0" err="1"/>
            <a:t>Суб’єкт</a:t>
          </a:r>
          <a:r>
            <a:rPr lang="ru-RU" sz="2800" kern="1200" dirty="0"/>
            <a:t>  – </a:t>
          </a:r>
          <a:r>
            <a:rPr lang="ru-RU" sz="2800" i="1" kern="1200" dirty="0" err="1"/>
            <a:t>загальний</a:t>
          </a:r>
          <a:r>
            <a:rPr lang="ru-RU" sz="2800" kern="1200" dirty="0"/>
            <a:t>, </a:t>
          </a:r>
          <a:r>
            <a:rPr lang="ru-RU" sz="2800" kern="1200" dirty="0" err="1"/>
            <a:t>тобто</a:t>
          </a:r>
          <a:r>
            <a:rPr lang="ru-RU" sz="2800" kern="1200" dirty="0"/>
            <a:t> </a:t>
          </a:r>
          <a:r>
            <a:rPr lang="ru-RU" sz="2800" kern="1200" dirty="0" err="1"/>
            <a:t>фізична</a:t>
          </a:r>
          <a:r>
            <a:rPr lang="ru-RU" sz="2800" kern="1200" dirty="0"/>
            <a:t> особа, яка </a:t>
          </a:r>
          <a:r>
            <a:rPr lang="ru-RU" sz="2800" kern="1200" dirty="0" err="1"/>
            <a:t>досягла</a:t>
          </a:r>
          <a:r>
            <a:rPr lang="ru-RU" sz="2800" kern="1200" dirty="0"/>
            <a:t> 16-річного </a:t>
          </a:r>
          <a:r>
            <a:rPr lang="ru-RU" sz="2800" kern="1200" dirty="0" err="1"/>
            <a:t>віку</a:t>
          </a:r>
          <a:endParaRPr lang="ru-RU" sz="2800" kern="1200" dirty="0"/>
        </a:p>
      </dsp:txBody>
      <dsp:txXfrm>
        <a:off x="1004" y="349758"/>
        <a:ext cx="3917900" cy="2350740"/>
      </dsp:txXfrm>
    </dsp:sp>
    <dsp:sp modelId="{D07630F0-9278-4C4B-AA40-22B12521DC5A}">
      <dsp:nvSpPr>
        <dsp:cNvPr id="0" name=""/>
        <dsp:cNvSpPr/>
      </dsp:nvSpPr>
      <dsp:spPr>
        <a:xfrm>
          <a:off x="4310695" y="349758"/>
          <a:ext cx="3917900" cy="235074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ru-RU" sz="3800" b="1" kern="1200" dirty="0" err="1"/>
            <a:t>Суб’єктивна</a:t>
          </a:r>
          <a:r>
            <a:rPr lang="ru-RU" sz="3800" b="1" kern="1200" dirty="0"/>
            <a:t> сторона:</a:t>
          </a:r>
          <a:r>
            <a:rPr lang="ru-RU" sz="3800" kern="1200" dirty="0"/>
            <a:t>  </a:t>
          </a:r>
          <a:r>
            <a:rPr lang="ru-RU" sz="3800" i="1" kern="1200" dirty="0" err="1"/>
            <a:t>прямий</a:t>
          </a:r>
          <a:r>
            <a:rPr lang="ru-RU" sz="3800" i="1" kern="1200" dirty="0"/>
            <a:t> </a:t>
          </a:r>
          <a:r>
            <a:rPr lang="ru-RU" sz="3800" i="1" kern="1200" dirty="0" err="1"/>
            <a:t>умисел</a:t>
          </a:r>
          <a:endParaRPr lang="ru-RU" sz="3800" kern="1200" dirty="0"/>
        </a:p>
      </dsp:txBody>
      <dsp:txXfrm>
        <a:off x="4310695" y="349758"/>
        <a:ext cx="3917900" cy="2350740"/>
      </dsp:txXfrm>
    </dsp:sp>
    <dsp:sp modelId="{3B32BE33-912C-47A3-B473-AE64192A2572}">
      <dsp:nvSpPr>
        <dsp:cNvPr id="0" name=""/>
        <dsp:cNvSpPr/>
      </dsp:nvSpPr>
      <dsp:spPr>
        <a:xfrm>
          <a:off x="1090474" y="3092289"/>
          <a:ext cx="6048650" cy="235074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b="1" i="1" kern="1200" dirty="0"/>
            <a:t>Мета</a:t>
          </a:r>
          <a:r>
            <a:rPr lang="ru-RU" sz="2800" kern="1200" dirty="0"/>
            <a:t> – </a:t>
          </a:r>
          <a:r>
            <a:rPr lang="ru-RU" sz="2800" kern="1200" dirty="0" err="1"/>
            <a:t>продовження</a:t>
          </a:r>
          <a:r>
            <a:rPr lang="ru-RU" sz="2800" kern="1200" dirty="0"/>
            <a:t> незаконного </a:t>
          </a:r>
          <a:r>
            <a:rPr lang="ru-RU" sz="2800" kern="1200" dirty="0" err="1"/>
            <a:t>обігу</a:t>
          </a:r>
          <a:r>
            <a:rPr lang="ru-RU" sz="2800" kern="1200" dirty="0"/>
            <a:t> </a:t>
          </a:r>
          <a:r>
            <a:rPr lang="ru-RU" sz="2800" kern="1200" dirty="0" err="1"/>
            <a:t>наркотичних</a:t>
          </a:r>
          <a:r>
            <a:rPr lang="ru-RU" sz="2800" kern="1200" dirty="0"/>
            <a:t> </a:t>
          </a:r>
          <a:r>
            <a:rPr lang="ru-RU" sz="2800" kern="1200" dirty="0" err="1"/>
            <a:t>засобів</a:t>
          </a:r>
          <a:r>
            <a:rPr lang="ru-RU" sz="2800" kern="1200" dirty="0"/>
            <a:t>, </a:t>
          </a:r>
          <a:r>
            <a:rPr lang="ru-RU" sz="2800" kern="1200" dirty="0" err="1"/>
            <a:t>психотропних</a:t>
          </a:r>
          <a:r>
            <a:rPr lang="ru-RU" sz="2800" kern="1200" dirty="0"/>
            <a:t> </a:t>
          </a:r>
          <a:r>
            <a:rPr lang="ru-RU" sz="2800" kern="1200" dirty="0" err="1"/>
            <a:t>речовин</a:t>
          </a:r>
          <a:r>
            <a:rPr lang="ru-RU" sz="2800" kern="1200" dirty="0"/>
            <a:t>, </a:t>
          </a:r>
          <a:r>
            <a:rPr lang="ru-RU" sz="2800" kern="1200" dirty="0" err="1"/>
            <a:t>їх</a:t>
          </a:r>
          <a:r>
            <a:rPr lang="ru-RU" sz="2800" kern="1200" dirty="0"/>
            <a:t> </a:t>
          </a:r>
          <a:r>
            <a:rPr lang="ru-RU" sz="2800" kern="1200" dirty="0" err="1"/>
            <a:t>аналогів</a:t>
          </a:r>
          <a:r>
            <a:rPr lang="ru-RU" sz="2800" kern="1200" dirty="0"/>
            <a:t> </a:t>
          </a:r>
          <a:r>
            <a:rPr lang="ru-RU" sz="2800" kern="1200" dirty="0" err="1"/>
            <a:t>чи</a:t>
          </a:r>
          <a:r>
            <a:rPr lang="ru-RU" sz="2800" kern="1200" dirty="0"/>
            <a:t> </a:t>
          </a:r>
          <a:r>
            <a:rPr lang="ru-RU" sz="2800" kern="1200" dirty="0" err="1"/>
            <a:t>прекурсорів</a:t>
          </a:r>
          <a:r>
            <a:rPr lang="ru-RU" sz="2800" kern="1200" dirty="0"/>
            <a:t>, а </a:t>
          </a:r>
          <a:r>
            <a:rPr lang="ru-RU" sz="2800" kern="1200" dirty="0" err="1"/>
            <a:t>також</a:t>
          </a:r>
          <a:r>
            <a:rPr lang="ru-RU" sz="2800" kern="1200" dirty="0"/>
            <a:t> </a:t>
          </a:r>
          <a:r>
            <a:rPr lang="ru-RU" sz="2800" kern="1200" dirty="0" err="1"/>
            <a:t>отруйних</a:t>
          </a:r>
          <a:r>
            <a:rPr lang="ru-RU" sz="2800" kern="1200" dirty="0"/>
            <a:t> </a:t>
          </a:r>
          <a:r>
            <a:rPr lang="ru-RU" sz="2800" kern="1200" dirty="0" err="1"/>
            <a:t>чи</a:t>
          </a:r>
          <a:r>
            <a:rPr lang="ru-RU" sz="2800" kern="1200" dirty="0"/>
            <a:t> </a:t>
          </a:r>
          <a:r>
            <a:rPr lang="ru-RU" sz="2800" kern="1200" dirty="0" err="1"/>
            <a:t>сильнодіючих</a:t>
          </a:r>
          <a:r>
            <a:rPr lang="ru-RU" sz="2800" kern="1200" dirty="0"/>
            <a:t> </a:t>
          </a:r>
          <a:r>
            <a:rPr lang="ru-RU" sz="2800" kern="1200" dirty="0" err="1"/>
            <a:t>речовин</a:t>
          </a:r>
          <a:r>
            <a:rPr lang="ru-RU" sz="2800" kern="1200" dirty="0"/>
            <a:t> </a:t>
          </a:r>
          <a:r>
            <a:rPr lang="ru-RU" sz="2800" kern="1200" dirty="0" err="1"/>
            <a:t>або</a:t>
          </a:r>
          <a:r>
            <a:rPr lang="ru-RU" sz="2800" kern="1200" dirty="0"/>
            <a:t> </a:t>
          </a:r>
          <a:r>
            <a:rPr lang="ru-RU" sz="2800" kern="1200" dirty="0" err="1"/>
            <a:t>отруйних</a:t>
          </a:r>
          <a:r>
            <a:rPr lang="ru-RU" sz="2800" kern="1200" dirty="0"/>
            <a:t> </a:t>
          </a:r>
          <a:r>
            <a:rPr lang="ru-RU" sz="2800" kern="1200" dirty="0" err="1"/>
            <a:t>чи</a:t>
          </a:r>
          <a:r>
            <a:rPr lang="ru-RU" sz="2800" kern="1200" dirty="0"/>
            <a:t> </a:t>
          </a:r>
          <a:r>
            <a:rPr lang="ru-RU" sz="2800" kern="1200" dirty="0" err="1"/>
            <a:t>сильнодіючих</a:t>
          </a:r>
          <a:r>
            <a:rPr lang="ru-RU" sz="2800" kern="1200" dirty="0"/>
            <a:t> </a:t>
          </a:r>
          <a:r>
            <a:rPr lang="ru-RU" sz="2800" kern="1200" dirty="0" err="1"/>
            <a:t>лікарських</a:t>
          </a:r>
          <a:r>
            <a:rPr lang="ru-RU" sz="2800" kern="1200" dirty="0"/>
            <a:t> </a:t>
          </a:r>
          <a:r>
            <a:rPr lang="ru-RU" sz="2800" kern="1200" dirty="0" err="1"/>
            <a:t>засобів</a:t>
          </a:r>
          <a:r>
            <a:rPr lang="ru-RU" sz="2800" kern="1200" dirty="0"/>
            <a:t> </a:t>
          </a:r>
        </a:p>
      </dsp:txBody>
      <dsp:txXfrm>
        <a:off x="1090474" y="3092289"/>
        <a:ext cx="6048650" cy="23507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5DB3B-DEA8-466B-B3BB-15A93BB9AE0C}">
      <dsp:nvSpPr>
        <dsp:cNvPr id="0" name=""/>
        <dsp:cNvSpPr/>
      </dsp:nvSpPr>
      <dsp:spPr>
        <a:xfrm>
          <a:off x="1072" y="17808"/>
          <a:ext cx="4182300" cy="250938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b="1" i="1" kern="1200" dirty="0"/>
            <a:t>Основний безпосередній об'єкт: </a:t>
          </a:r>
          <a:r>
            <a:rPr lang="ru-RU" sz="2800" kern="1200" dirty="0" err="1"/>
            <a:t>суспільні</a:t>
          </a:r>
          <a:r>
            <a:rPr lang="ru-RU" sz="2800" kern="1200" dirty="0"/>
            <a:t> </a:t>
          </a:r>
          <a:r>
            <a:rPr lang="ru-RU" sz="2800" kern="1200" dirty="0" err="1"/>
            <a:t>відносини</a:t>
          </a:r>
          <a:r>
            <a:rPr lang="ru-RU" sz="2800" kern="1200" dirty="0"/>
            <a:t>, </a:t>
          </a:r>
          <a:r>
            <a:rPr lang="ru-RU" sz="2800" kern="1200" dirty="0" err="1"/>
            <a:t>які</a:t>
          </a:r>
          <a:r>
            <a:rPr lang="ru-RU" sz="2800" kern="1200" dirty="0"/>
            <a:t> </a:t>
          </a:r>
          <a:r>
            <a:rPr lang="ru-RU" sz="2800" kern="1200" dirty="0" err="1"/>
            <a:t>забезпечують</a:t>
          </a:r>
          <a:r>
            <a:rPr lang="ru-RU" sz="2800" kern="1200" dirty="0"/>
            <a:t> </a:t>
          </a:r>
          <a:r>
            <a:rPr lang="ru-RU" sz="2800" kern="1200" dirty="0" err="1"/>
            <a:t>законний</a:t>
          </a:r>
          <a:r>
            <a:rPr lang="ru-RU" sz="2800" kern="1200" dirty="0"/>
            <a:t> </a:t>
          </a:r>
          <a:r>
            <a:rPr lang="ru-RU" sz="2800" kern="1200" dirty="0" err="1"/>
            <a:t>обіг</a:t>
          </a:r>
          <a:r>
            <a:rPr lang="ru-RU" sz="2800" kern="1200" dirty="0"/>
            <a:t> </a:t>
          </a:r>
          <a:r>
            <a:rPr lang="ru-RU" sz="2800" kern="1200" dirty="0" err="1"/>
            <a:t>наркотичних</a:t>
          </a:r>
          <a:r>
            <a:rPr lang="ru-RU" sz="2800" kern="1200" dirty="0"/>
            <a:t> </a:t>
          </a:r>
          <a:r>
            <a:rPr lang="ru-RU" sz="2800" kern="1200" dirty="0" err="1"/>
            <a:t>засобів</a:t>
          </a:r>
          <a:r>
            <a:rPr lang="ru-RU" sz="2800" kern="1200" dirty="0"/>
            <a:t> та </a:t>
          </a:r>
          <a:r>
            <a:rPr lang="ru-RU" sz="2800" kern="1200" dirty="0" err="1"/>
            <a:t>психотропних</a:t>
          </a:r>
          <a:r>
            <a:rPr lang="ru-RU" sz="2800" kern="1200" dirty="0"/>
            <a:t> </a:t>
          </a:r>
          <a:r>
            <a:rPr lang="ru-RU" sz="2800" kern="1200" dirty="0" err="1"/>
            <a:t>речовин</a:t>
          </a:r>
          <a:endParaRPr lang="ru-RU" sz="2800" kern="1200" dirty="0"/>
        </a:p>
      </dsp:txBody>
      <dsp:txXfrm>
        <a:off x="1072" y="17808"/>
        <a:ext cx="4182300" cy="2509380"/>
      </dsp:txXfrm>
    </dsp:sp>
    <dsp:sp modelId="{A7E68512-3A56-4755-AC0B-A8B427190675}">
      <dsp:nvSpPr>
        <dsp:cNvPr id="0" name=""/>
        <dsp:cNvSpPr/>
      </dsp:nvSpPr>
      <dsp:spPr>
        <a:xfrm>
          <a:off x="4601603" y="17808"/>
          <a:ext cx="4182300" cy="250938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b="1" i="1" kern="1200" dirty="0"/>
            <a:t>Додатковий факультативний об'єкт</a:t>
          </a:r>
          <a:r>
            <a:rPr lang="uk-UA" sz="2800" kern="1200" dirty="0"/>
            <a:t> можна визнати </a:t>
          </a:r>
          <a:r>
            <a:rPr lang="uk-UA" sz="2800" kern="1200" dirty="0" err="1"/>
            <a:t>здоров'є</a:t>
          </a:r>
          <a:r>
            <a:rPr lang="uk-UA" sz="2800" kern="1200" dirty="0"/>
            <a:t> осіб</a:t>
          </a:r>
          <a:endParaRPr lang="ru-RU" sz="2800" kern="1200" dirty="0"/>
        </a:p>
      </dsp:txBody>
      <dsp:txXfrm>
        <a:off x="4601603" y="17808"/>
        <a:ext cx="4182300" cy="2509380"/>
      </dsp:txXfrm>
    </dsp:sp>
    <dsp:sp modelId="{A9D696C0-92B2-48B6-B4E3-6EF8DD840696}">
      <dsp:nvSpPr>
        <dsp:cNvPr id="0" name=""/>
        <dsp:cNvSpPr/>
      </dsp:nvSpPr>
      <dsp:spPr>
        <a:xfrm>
          <a:off x="1800193" y="2945419"/>
          <a:ext cx="5184588" cy="250938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b="1" i="1" kern="1200" dirty="0"/>
            <a:t>Предмет</a:t>
          </a:r>
          <a:r>
            <a:rPr lang="ru-RU" sz="2800" b="1" i="1" kern="1200" dirty="0"/>
            <a:t> </a:t>
          </a:r>
          <a:r>
            <a:rPr lang="uk-UA" sz="2800" kern="1200" dirty="0"/>
            <a:t>— снотворний мак </a:t>
          </a:r>
          <a:r>
            <a:rPr lang="ru-RU" sz="2800" kern="1200" dirty="0"/>
            <a:t>від ста до </a:t>
          </a:r>
          <a:r>
            <a:rPr lang="ru-RU" sz="2800" kern="1200" dirty="0" err="1"/>
            <a:t>п'ятисот</a:t>
          </a:r>
          <a:r>
            <a:rPr lang="ru-RU" sz="2800" kern="1200" dirty="0"/>
            <a:t> </a:t>
          </a:r>
          <a:r>
            <a:rPr lang="ru-RU" sz="2800" kern="1200" dirty="0" err="1"/>
            <a:t>рослин</a:t>
          </a:r>
          <a:r>
            <a:rPr lang="uk-UA" sz="2800" kern="1200" dirty="0"/>
            <a:t> і коноплі </a:t>
          </a:r>
          <a:r>
            <a:rPr lang="ru-RU" sz="2800" i="1" kern="1200" dirty="0"/>
            <a:t>від десяти до </a:t>
          </a:r>
          <a:r>
            <a:rPr lang="ru-RU" sz="2800" i="1" kern="1200" dirty="0" err="1"/>
            <a:t>п'ятдесяти</a:t>
          </a:r>
          <a:r>
            <a:rPr lang="ru-RU" sz="2800" i="1" kern="1200" dirty="0"/>
            <a:t> </a:t>
          </a:r>
          <a:r>
            <a:rPr lang="ru-RU" sz="2800" i="1" kern="1200" dirty="0" err="1"/>
            <a:t>рослин</a:t>
          </a:r>
          <a:r>
            <a:rPr lang="uk-UA" sz="2800" kern="1200" dirty="0"/>
            <a:t>, які є </a:t>
          </a:r>
          <a:r>
            <a:rPr lang="uk-UA" sz="2800" kern="1200" dirty="0" err="1"/>
            <a:t>наркотиковмісними</a:t>
          </a:r>
          <a:r>
            <a:rPr lang="uk-UA" sz="2800" kern="1200" dirty="0"/>
            <a:t> рослинами</a:t>
          </a:r>
          <a:endParaRPr lang="ru-RU" sz="2800" kern="1200" dirty="0"/>
        </a:p>
      </dsp:txBody>
      <dsp:txXfrm>
        <a:off x="1800193" y="2945419"/>
        <a:ext cx="5184588" cy="25093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5DB3B-DEA8-466B-B3BB-15A93BB9AE0C}">
      <dsp:nvSpPr>
        <dsp:cNvPr id="0" name=""/>
        <dsp:cNvSpPr/>
      </dsp:nvSpPr>
      <dsp:spPr>
        <a:xfrm>
          <a:off x="2288469" y="1079"/>
          <a:ext cx="4208037" cy="2524822"/>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ru-RU" sz="4500" kern="1200" dirty="0"/>
            <a:t>ПОС</a:t>
          </a:r>
          <a:r>
            <a:rPr lang="uk-UA" sz="4500" kern="1200" dirty="0"/>
            <a:t>ІВ</a:t>
          </a:r>
          <a:endParaRPr lang="ru-RU" sz="4500" kern="1200" dirty="0"/>
        </a:p>
      </dsp:txBody>
      <dsp:txXfrm>
        <a:off x="2288469" y="1079"/>
        <a:ext cx="4208037" cy="2524822"/>
      </dsp:txXfrm>
    </dsp:sp>
    <dsp:sp modelId="{A7E68512-3A56-4755-AC0B-A8B427190675}">
      <dsp:nvSpPr>
        <dsp:cNvPr id="0" name=""/>
        <dsp:cNvSpPr/>
      </dsp:nvSpPr>
      <dsp:spPr>
        <a:xfrm>
          <a:off x="2288469" y="2946705"/>
          <a:ext cx="4208037" cy="2524822"/>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ru-RU" sz="4500" kern="1200" dirty="0"/>
            <a:t>ВИРОЩУВАННЯ</a:t>
          </a:r>
        </a:p>
      </dsp:txBody>
      <dsp:txXfrm>
        <a:off x="2288469" y="2946705"/>
        <a:ext cx="4208037" cy="25248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5DB3B-DEA8-466B-B3BB-15A93BB9AE0C}">
      <dsp:nvSpPr>
        <dsp:cNvPr id="0" name=""/>
        <dsp:cNvSpPr/>
      </dsp:nvSpPr>
      <dsp:spPr>
        <a:xfrm>
          <a:off x="2288469" y="1079"/>
          <a:ext cx="4208037" cy="2524822"/>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b="1" i="1" kern="1200" dirty="0" err="1"/>
            <a:t>Суб’єкт</a:t>
          </a:r>
          <a:r>
            <a:rPr lang="ru-RU" sz="2800" b="1" i="1" kern="1200" dirty="0"/>
            <a:t> </a:t>
          </a:r>
          <a:r>
            <a:rPr lang="ru-RU" sz="2800" kern="1200" dirty="0"/>
            <a:t> – </a:t>
          </a:r>
          <a:r>
            <a:rPr lang="ru-RU" sz="2800" kern="1200" dirty="0" err="1"/>
            <a:t>загальний</a:t>
          </a:r>
          <a:r>
            <a:rPr lang="ru-RU" sz="2800" kern="1200" dirty="0"/>
            <a:t>, </a:t>
          </a:r>
          <a:r>
            <a:rPr lang="ru-RU" sz="2800" kern="1200" dirty="0" err="1"/>
            <a:t>тобто</a:t>
          </a:r>
          <a:r>
            <a:rPr lang="ru-RU" sz="2800" kern="1200" dirty="0"/>
            <a:t> </a:t>
          </a:r>
          <a:r>
            <a:rPr lang="ru-RU" sz="2800" kern="1200" dirty="0" err="1"/>
            <a:t>осудна</a:t>
          </a:r>
          <a:r>
            <a:rPr lang="ru-RU" sz="2800" kern="1200" dirty="0"/>
            <a:t> особа, яка </a:t>
          </a:r>
          <a:r>
            <a:rPr lang="ru-RU" sz="2800" kern="1200" dirty="0" err="1"/>
            <a:t>досягла</a:t>
          </a:r>
          <a:r>
            <a:rPr lang="ru-RU" sz="2800" kern="1200" dirty="0"/>
            <a:t> 16-річного </a:t>
          </a:r>
          <a:r>
            <a:rPr lang="ru-RU" sz="2800" kern="1200" dirty="0" err="1"/>
            <a:t>віку</a:t>
          </a:r>
          <a:endParaRPr lang="ru-RU" sz="2800" kern="1200" dirty="0"/>
        </a:p>
      </dsp:txBody>
      <dsp:txXfrm>
        <a:off x="2288469" y="1079"/>
        <a:ext cx="4208037" cy="2524822"/>
      </dsp:txXfrm>
    </dsp:sp>
    <dsp:sp modelId="{A7E68512-3A56-4755-AC0B-A8B427190675}">
      <dsp:nvSpPr>
        <dsp:cNvPr id="0" name=""/>
        <dsp:cNvSpPr/>
      </dsp:nvSpPr>
      <dsp:spPr>
        <a:xfrm>
          <a:off x="2288469" y="2946705"/>
          <a:ext cx="4208037" cy="2524822"/>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uk-UA" sz="5100" b="1" i="1" kern="1200" dirty="0"/>
            <a:t>С</a:t>
          </a:r>
          <a:r>
            <a:rPr lang="ru-RU" sz="5100" b="1" i="1" kern="1200" dirty="0" err="1"/>
            <a:t>уб’єктивн</a:t>
          </a:r>
          <a:r>
            <a:rPr lang="uk-UA" sz="5100" b="1" i="1" kern="1200" dirty="0"/>
            <a:t>а</a:t>
          </a:r>
          <a:r>
            <a:rPr lang="ru-RU" sz="5100" b="1" i="1" kern="1200" dirty="0"/>
            <a:t> сторон</a:t>
          </a:r>
          <a:r>
            <a:rPr lang="uk-UA" sz="5100" b="1" i="1" kern="1200" dirty="0"/>
            <a:t>а</a:t>
          </a:r>
          <a:r>
            <a:rPr lang="uk-UA" sz="5100" kern="1200" dirty="0"/>
            <a:t> –</a:t>
          </a:r>
          <a:r>
            <a:rPr lang="ru-RU" sz="5100" kern="1200" dirty="0"/>
            <a:t> </a:t>
          </a:r>
          <a:r>
            <a:rPr lang="ru-RU" sz="5100" kern="1200" dirty="0" err="1"/>
            <a:t>умис</a:t>
          </a:r>
          <a:r>
            <a:rPr lang="uk-UA" sz="5100" kern="1200" dirty="0" err="1"/>
            <a:t>ел</a:t>
          </a:r>
          <a:r>
            <a:rPr lang="uk-UA" sz="5100" kern="1200" dirty="0"/>
            <a:t>. </a:t>
          </a:r>
          <a:endParaRPr lang="ru-RU" sz="5100" kern="1200" dirty="0"/>
        </a:p>
      </dsp:txBody>
      <dsp:txXfrm>
        <a:off x="2288469" y="2946705"/>
        <a:ext cx="4208037" cy="25248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5DB3B-DEA8-466B-B3BB-15A93BB9AE0C}">
      <dsp:nvSpPr>
        <dsp:cNvPr id="0" name=""/>
        <dsp:cNvSpPr/>
      </dsp:nvSpPr>
      <dsp:spPr>
        <a:xfrm>
          <a:off x="2288469" y="1079"/>
          <a:ext cx="4208037" cy="2524822"/>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b="1" i="1" kern="1200" dirty="0"/>
            <a:t>Об'єктом </a:t>
          </a:r>
          <a:r>
            <a:rPr lang="uk-UA" sz="2800" kern="1200" dirty="0"/>
            <a:t>є </a:t>
          </a:r>
          <a:r>
            <a:rPr lang="uk-UA" sz="2800" kern="1200" dirty="0" err="1"/>
            <a:t>здоров’є</a:t>
          </a:r>
          <a:r>
            <a:rPr lang="uk-UA" sz="2800" kern="1200" dirty="0"/>
            <a:t> населення</a:t>
          </a:r>
          <a:endParaRPr lang="ru-RU" sz="2800" kern="1200" dirty="0"/>
        </a:p>
      </dsp:txBody>
      <dsp:txXfrm>
        <a:off x="2288469" y="1079"/>
        <a:ext cx="4208037" cy="2524822"/>
      </dsp:txXfrm>
    </dsp:sp>
    <dsp:sp modelId="{A7E68512-3A56-4755-AC0B-A8B427190675}">
      <dsp:nvSpPr>
        <dsp:cNvPr id="0" name=""/>
        <dsp:cNvSpPr/>
      </dsp:nvSpPr>
      <dsp:spPr>
        <a:xfrm>
          <a:off x="2288469" y="2946705"/>
          <a:ext cx="4208037" cy="2524822"/>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uk-UA" sz="2700" b="1" i="1" kern="1200" dirty="0"/>
            <a:t>Предметом</a:t>
          </a:r>
          <a:r>
            <a:rPr lang="ru-RU" sz="2700" kern="1200" dirty="0"/>
            <a:t> </a:t>
          </a:r>
          <a:r>
            <a:rPr lang="uk-UA" sz="2700" kern="1200" dirty="0"/>
            <a:t>є наркотичні засобі, психотропні речовини, їх аналоги (ст. 317 КК України) та одурманюючі засоби (ст. 322 КК України).</a:t>
          </a:r>
          <a:endParaRPr lang="ru-RU" sz="2700" kern="1200" dirty="0"/>
        </a:p>
      </dsp:txBody>
      <dsp:txXfrm>
        <a:off x="2288469" y="2946705"/>
        <a:ext cx="4208037" cy="25248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5DB3B-DEA8-466B-B3BB-15A93BB9AE0C}">
      <dsp:nvSpPr>
        <dsp:cNvPr id="0" name=""/>
        <dsp:cNvSpPr/>
      </dsp:nvSpPr>
      <dsp:spPr>
        <a:xfrm>
          <a:off x="0" y="100811"/>
          <a:ext cx="8784976" cy="5270985"/>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uk-UA" sz="4000" kern="1200" dirty="0"/>
            <a:t>1) організація місця для незаконного вживання, виробництва чи виготовлення наркотичних засобів, психотропних речовин або їх аналогів; </a:t>
          </a:r>
        </a:p>
        <a:p>
          <a:pPr marL="0" lvl="0" indent="0" algn="ctr" defTabSz="1778000">
            <a:lnSpc>
              <a:spcPct val="90000"/>
            </a:lnSpc>
            <a:spcBef>
              <a:spcPct val="0"/>
            </a:spcBef>
            <a:spcAft>
              <a:spcPct val="35000"/>
            </a:spcAft>
            <a:buNone/>
          </a:pPr>
          <a:r>
            <a:rPr lang="uk-UA" sz="4000" kern="1200" dirty="0"/>
            <a:t>2) утримання такого місця; </a:t>
          </a:r>
        </a:p>
        <a:p>
          <a:pPr marL="0" lvl="0" indent="0" algn="ctr" defTabSz="1778000">
            <a:lnSpc>
              <a:spcPct val="90000"/>
            </a:lnSpc>
            <a:spcBef>
              <a:spcPct val="0"/>
            </a:spcBef>
            <a:spcAft>
              <a:spcPct val="35000"/>
            </a:spcAft>
            <a:buNone/>
          </a:pPr>
          <a:r>
            <a:rPr lang="uk-UA" sz="4000" kern="1200" dirty="0"/>
            <a:t>3) надання приміщення </a:t>
          </a:r>
        </a:p>
        <a:p>
          <a:pPr marL="0" lvl="0" indent="0" algn="ctr" defTabSz="1778000">
            <a:lnSpc>
              <a:spcPct val="90000"/>
            </a:lnSpc>
            <a:spcBef>
              <a:spcPct val="0"/>
            </a:spcBef>
            <a:spcAft>
              <a:spcPct val="35000"/>
            </a:spcAft>
            <a:buNone/>
          </a:pPr>
          <a:r>
            <a:rPr lang="uk-UA" sz="4000" kern="1200" dirty="0"/>
            <a:t>із зазначеною метою</a:t>
          </a:r>
          <a:endParaRPr lang="ru-RU" sz="4000" kern="1200" dirty="0"/>
        </a:p>
      </dsp:txBody>
      <dsp:txXfrm>
        <a:off x="0" y="100811"/>
        <a:ext cx="8784976" cy="527098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18.03.2023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18.03.2023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18.03.2023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18.03.2023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18.03.2023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18.03.2023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18.03.2023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Ð½Ð°ÑÐºÐ¾ÑÐ¸ÐºÐ¸"/>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5148064" y="476672"/>
            <a:ext cx="3995936" cy="5976664"/>
          </a:xfrm>
        </p:spPr>
        <p:txBody>
          <a:bodyPr>
            <a:normAutofit fontScale="90000"/>
          </a:bodyPr>
          <a:lstStyle/>
          <a:p>
            <a:r>
              <a:rPr lang="ru-RU" sz="3100" b="1" dirty="0">
                <a:solidFill>
                  <a:schemeClr val="bg1"/>
                </a:solidFill>
              </a:rPr>
              <a:t>ТЕМА 14 (ЧАСТИНА 2) </a:t>
            </a:r>
            <a:br>
              <a:rPr lang="ru-RU" sz="3100" b="1" dirty="0">
                <a:solidFill>
                  <a:schemeClr val="bg1"/>
                </a:solidFill>
              </a:rPr>
            </a:br>
            <a:r>
              <a:rPr lang="ru-RU" sz="3100" b="1" dirty="0">
                <a:solidFill>
                  <a:schemeClr val="bg1"/>
                </a:solidFill>
              </a:rPr>
              <a:t>КРИМІНАЛЬНІ ПРАВОПОРУШЕННЯ У СФЕРІ ОБІГУ НАРКОТИЧНИХ ЗАСОБІВ, ПСИХОТРОПНИХ РЕЧОВИН, ЇХ АНАЛОГІВ АБО ПРЕКУРСОРІВ ТА ІНШІ КРИМІНАЛЬНІ ПРАВОПОРУШЕННЯ  ПРОТИ ЗДОРОВʼЯ НАСЕЛЕННЯ</a:t>
            </a:r>
            <a:br>
              <a:rPr lang="ru-RU" dirty="0">
                <a:solidFill>
                  <a:schemeClr val="bg2"/>
                </a:solidFill>
              </a:rPr>
            </a:b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uk-UA" sz="3200" b="1" dirty="0"/>
              <a:t>Об’єктивна сторона</a:t>
            </a:r>
            <a:endParaRPr lang="ru-RU" sz="3200" b="1" dirty="0"/>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2689598655"/>
              </p:ext>
            </p:extLst>
          </p:nvPr>
        </p:nvGraphicFramePr>
        <p:xfrm>
          <a:off x="107504" y="980728"/>
          <a:ext cx="878497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extLst>
              <p:ext uri="{D42A27DB-BD31-4B8C-83A1-F6EECF244321}">
                <p14:modId xmlns:p14="http://schemas.microsoft.com/office/powerpoint/2010/main" val="1682668828"/>
              </p:ext>
            </p:extLst>
          </p:nvPr>
        </p:nvGraphicFramePr>
        <p:xfrm>
          <a:off x="457200" y="333375"/>
          <a:ext cx="8229600" cy="5792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836713"/>
            <a:ext cx="5544616" cy="5544616"/>
          </a:xfrm>
        </p:spPr>
        <p:txBody>
          <a:bodyPr>
            <a:normAutofit/>
          </a:bodyPr>
          <a:lstStyle/>
          <a:p>
            <a:pPr marL="0" indent="0">
              <a:buNone/>
            </a:pPr>
            <a:r>
              <a:rPr lang="ru-RU" b="1" dirty="0" err="1"/>
              <a:t>Кваліфікуючі</a:t>
            </a:r>
            <a:r>
              <a:rPr lang="ru-RU" b="1" dirty="0"/>
              <a:t> </a:t>
            </a:r>
            <a:r>
              <a:rPr lang="ru-RU" b="1" dirty="0" err="1"/>
              <a:t>ознаки</a:t>
            </a:r>
            <a:r>
              <a:rPr lang="ru-RU" dirty="0"/>
              <a:t>  (ч. 2 ст. 306 КК):</a:t>
            </a:r>
          </a:p>
          <a:p>
            <a:pPr marL="0" lvl="0" indent="0"/>
            <a:r>
              <a:rPr lang="uk-UA" b="1" i="1" dirty="0"/>
              <a:t>повторно</a:t>
            </a:r>
            <a:r>
              <a:rPr lang="uk-UA" i="1" dirty="0"/>
              <a:t>; </a:t>
            </a:r>
            <a:endParaRPr lang="uk-UA" dirty="0"/>
          </a:p>
          <a:p>
            <a:pPr marL="0" lvl="0" indent="0"/>
            <a:r>
              <a:rPr lang="uk-UA" b="1" i="1" dirty="0"/>
              <a:t>за попередньою змовою групою осіб</a:t>
            </a:r>
            <a:r>
              <a:rPr lang="uk-UA" i="1" dirty="0"/>
              <a:t>;</a:t>
            </a:r>
            <a:endParaRPr lang="ru-RU" dirty="0"/>
          </a:p>
          <a:p>
            <a:pPr marL="0" lvl="0" indent="0"/>
            <a:r>
              <a:rPr lang="uk-UA" b="1" i="1" dirty="0"/>
              <a:t>у великих розмірах. </a:t>
            </a:r>
            <a:endParaRPr lang="ru-RU" dirty="0"/>
          </a:p>
        </p:txBody>
      </p:sp>
      <p:pic>
        <p:nvPicPr>
          <p:cNvPr id="19458" name="Picture 2" descr="ÐÐ°ÑÑÐ¸Ð½ÐºÐ¸ Ð¿Ð¾ Ð·Ð°Ð¿ÑÐ¾ÑÑ Ð¿Ð°Ð±Ð»Ð¾ ÑÑÐºÐ¾Ð±Ð°Ñ"/>
          <p:cNvPicPr>
            <a:picLocks noChangeAspect="1" noChangeArrowheads="1"/>
          </p:cNvPicPr>
          <p:nvPr/>
        </p:nvPicPr>
        <p:blipFill>
          <a:blip r:embed="rId2" cstate="print"/>
          <a:srcRect/>
          <a:stretch>
            <a:fillRect/>
          </a:stretch>
        </p:blipFill>
        <p:spPr bwMode="auto">
          <a:xfrm>
            <a:off x="4860032" y="1412776"/>
            <a:ext cx="4157902" cy="417646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404664"/>
            <a:ext cx="8640960" cy="5721499"/>
          </a:xfrm>
        </p:spPr>
        <p:txBody>
          <a:bodyPr>
            <a:normAutofit fontScale="55000" lnSpcReduction="20000"/>
          </a:bodyPr>
          <a:lstStyle/>
          <a:p>
            <a:pPr marL="0" indent="447675">
              <a:buNone/>
            </a:pPr>
            <a:r>
              <a:rPr lang="uk-UA" b="1" dirty="0"/>
              <a:t>3. </a:t>
            </a:r>
            <a:r>
              <a:rPr lang="ru-RU" b="1" dirty="0" err="1"/>
              <a:t>Посів</a:t>
            </a:r>
            <a:r>
              <a:rPr lang="ru-RU" b="1" dirty="0"/>
              <a:t> </a:t>
            </a:r>
            <a:r>
              <a:rPr lang="ru-RU" b="1" dirty="0" err="1"/>
              <a:t>або</a:t>
            </a:r>
            <a:r>
              <a:rPr lang="ru-RU" b="1" dirty="0"/>
              <a:t> </a:t>
            </a:r>
            <a:r>
              <a:rPr lang="ru-RU" b="1" dirty="0" err="1"/>
              <a:t>вирощування</a:t>
            </a:r>
            <a:r>
              <a:rPr lang="ru-RU" b="1" dirty="0"/>
              <a:t> снотворного маку </a:t>
            </a:r>
            <a:r>
              <a:rPr lang="ru-RU" b="1" dirty="0" err="1"/>
              <a:t>чи</a:t>
            </a:r>
            <a:r>
              <a:rPr lang="ru-RU" b="1" dirty="0"/>
              <a:t> </a:t>
            </a:r>
            <a:r>
              <a:rPr lang="ru-RU" b="1" dirty="0" err="1"/>
              <a:t>конопель</a:t>
            </a:r>
            <a:r>
              <a:rPr lang="ru-RU" b="1" dirty="0"/>
              <a:t> (ст. 310 КК</a:t>
            </a:r>
            <a:r>
              <a:rPr lang="uk-UA" b="1" dirty="0"/>
              <a:t>)</a:t>
            </a:r>
            <a:endParaRPr lang="ru-RU" dirty="0"/>
          </a:p>
          <a:p>
            <a:pPr marL="0" indent="447675">
              <a:buNone/>
            </a:pPr>
            <a:r>
              <a:rPr lang="ru-RU" i="1" dirty="0"/>
              <a:t>1. </a:t>
            </a:r>
            <a:r>
              <a:rPr lang="ru-RU" i="1" dirty="0" err="1"/>
              <a:t>Незаконний</a:t>
            </a:r>
            <a:r>
              <a:rPr lang="ru-RU" i="1" dirty="0"/>
              <a:t> </a:t>
            </a:r>
            <a:r>
              <a:rPr lang="ru-RU" i="1" dirty="0" err="1"/>
              <a:t>посів</a:t>
            </a:r>
            <a:r>
              <a:rPr lang="ru-RU" i="1" dirty="0"/>
              <a:t> </a:t>
            </a:r>
            <a:r>
              <a:rPr lang="ru-RU" i="1" dirty="0" err="1"/>
              <a:t>або</a:t>
            </a:r>
            <a:r>
              <a:rPr lang="ru-RU" i="1" dirty="0"/>
              <a:t> </a:t>
            </a:r>
            <a:r>
              <a:rPr lang="ru-RU" i="1" dirty="0" err="1"/>
              <a:t>незаконне</a:t>
            </a:r>
            <a:r>
              <a:rPr lang="ru-RU" i="1" dirty="0"/>
              <a:t> </a:t>
            </a:r>
            <a:r>
              <a:rPr lang="ru-RU" i="1" dirty="0" err="1"/>
              <a:t>вирощування</a:t>
            </a:r>
            <a:r>
              <a:rPr lang="ru-RU" i="1" dirty="0"/>
              <a:t> снотворного маку в </a:t>
            </a:r>
            <a:r>
              <a:rPr lang="ru-RU" i="1" dirty="0" err="1"/>
              <a:t>кількості</a:t>
            </a:r>
            <a:r>
              <a:rPr lang="ru-RU" i="1" dirty="0"/>
              <a:t> </a:t>
            </a:r>
            <a:r>
              <a:rPr lang="ru-RU" i="1" dirty="0" err="1"/>
              <a:t>від</a:t>
            </a:r>
            <a:r>
              <a:rPr lang="ru-RU" i="1" dirty="0"/>
              <a:t> ста до </a:t>
            </a:r>
            <a:r>
              <a:rPr lang="ru-RU" i="1" dirty="0" err="1"/>
              <a:t>п'ятисот</a:t>
            </a:r>
            <a:r>
              <a:rPr lang="ru-RU" i="1" dirty="0"/>
              <a:t> </a:t>
            </a:r>
            <a:r>
              <a:rPr lang="ru-RU" i="1" dirty="0" err="1"/>
              <a:t>рослин</a:t>
            </a:r>
            <a:r>
              <a:rPr lang="ru-RU" i="1" dirty="0"/>
              <a:t> </a:t>
            </a:r>
            <a:r>
              <a:rPr lang="ru-RU" i="1" dirty="0" err="1"/>
              <a:t>чи</a:t>
            </a:r>
            <a:r>
              <a:rPr lang="ru-RU" i="1" dirty="0"/>
              <a:t> </a:t>
            </a:r>
            <a:r>
              <a:rPr lang="ru-RU" i="1" dirty="0" err="1"/>
              <a:t>конопель</a:t>
            </a:r>
            <a:r>
              <a:rPr lang="ru-RU" i="1" dirty="0"/>
              <a:t> у </a:t>
            </a:r>
            <a:r>
              <a:rPr lang="ru-RU" i="1" dirty="0" err="1"/>
              <a:t>кількості</a:t>
            </a:r>
            <a:r>
              <a:rPr lang="ru-RU" i="1" dirty="0"/>
              <a:t> </a:t>
            </a:r>
            <a:r>
              <a:rPr lang="ru-RU" i="1" dirty="0" err="1"/>
              <a:t>від</a:t>
            </a:r>
            <a:r>
              <a:rPr lang="ru-RU" i="1" dirty="0"/>
              <a:t> десяти до </a:t>
            </a:r>
            <a:r>
              <a:rPr lang="ru-RU" i="1" dirty="0" err="1"/>
              <a:t>п'ятдесяти</a:t>
            </a:r>
            <a:r>
              <a:rPr lang="ru-RU" i="1" dirty="0"/>
              <a:t> </a:t>
            </a:r>
            <a:r>
              <a:rPr lang="ru-RU" i="1" dirty="0" err="1"/>
              <a:t>рослин</a:t>
            </a:r>
            <a:r>
              <a:rPr lang="ru-RU" i="1" dirty="0"/>
              <a:t> -</a:t>
            </a:r>
          </a:p>
          <a:p>
            <a:pPr marL="0" indent="447675">
              <a:buNone/>
            </a:pPr>
            <a:endParaRPr lang="ru-RU" i="1" dirty="0"/>
          </a:p>
          <a:p>
            <a:pPr marL="0" indent="447675">
              <a:buNone/>
            </a:pPr>
            <a:r>
              <a:rPr lang="ru-RU" i="1" dirty="0" err="1"/>
              <a:t>караються</a:t>
            </a:r>
            <a:r>
              <a:rPr lang="ru-RU" i="1" dirty="0"/>
              <a:t> штрафом </a:t>
            </a:r>
            <a:r>
              <a:rPr lang="ru-RU" i="1" dirty="0" err="1"/>
              <a:t>від</a:t>
            </a:r>
            <a:r>
              <a:rPr lang="ru-RU" i="1" dirty="0"/>
              <a:t> ста до </a:t>
            </a:r>
            <a:r>
              <a:rPr lang="ru-RU" i="1" dirty="0" err="1"/>
              <a:t>п'ятисот</a:t>
            </a:r>
            <a:r>
              <a:rPr lang="ru-RU" i="1" dirty="0"/>
              <a:t> </a:t>
            </a:r>
            <a:r>
              <a:rPr lang="ru-RU" i="1" dirty="0" err="1"/>
              <a:t>неоподатковуваних</a:t>
            </a:r>
            <a:r>
              <a:rPr lang="ru-RU" i="1" dirty="0"/>
              <a:t> </a:t>
            </a:r>
            <a:r>
              <a:rPr lang="ru-RU" i="1" dirty="0" err="1"/>
              <a:t>мінімумів</a:t>
            </a:r>
            <a:r>
              <a:rPr lang="ru-RU" i="1" dirty="0"/>
              <a:t> </a:t>
            </a:r>
            <a:r>
              <a:rPr lang="ru-RU" i="1" dirty="0" err="1"/>
              <a:t>доходів</a:t>
            </a:r>
            <a:r>
              <a:rPr lang="ru-RU" i="1" dirty="0"/>
              <a:t> </a:t>
            </a:r>
            <a:r>
              <a:rPr lang="ru-RU" i="1" dirty="0" err="1"/>
              <a:t>громадян</a:t>
            </a:r>
            <a:r>
              <a:rPr lang="ru-RU" i="1" dirty="0"/>
              <a:t> </a:t>
            </a:r>
            <a:r>
              <a:rPr lang="ru-RU" i="1" dirty="0" err="1"/>
              <a:t>або</a:t>
            </a:r>
            <a:r>
              <a:rPr lang="ru-RU" i="1" dirty="0"/>
              <a:t> </a:t>
            </a:r>
            <a:r>
              <a:rPr lang="ru-RU" i="1" dirty="0" err="1"/>
              <a:t>арештом</a:t>
            </a:r>
            <a:r>
              <a:rPr lang="ru-RU" i="1" dirty="0"/>
              <a:t> на строк до шести </a:t>
            </a:r>
            <a:r>
              <a:rPr lang="ru-RU" i="1" dirty="0" err="1"/>
              <a:t>місяців</a:t>
            </a:r>
            <a:r>
              <a:rPr lang="ru-RU" i="1" dirty="0"/>
              <a:t>, </a:t>
            </a:r>
            <a:r>
              <a:rPr lang="ru-RU" i="1" dirty="0" err="1"/>
              <a:t>або</a:t>
            </a:r>
            <a:r>
              <a:rPr lang="ru-RU" i="1" dirty="0"/>
              <a:t> </a:t>
            </a:r>
            <a:r>
              <a:rPr lang="ru-RU" i="1" dirty="0" err="1"/>
              <a:t>обмеженням</a:t>
            </a:r>
            <a:r>
              <a:rPr lang="ru-RU" i="1" dirty="0"/>
              <a:t> </a:t>
            </a:r>
            <a:r>
              <a:rPr lang="ru-RU" i="1" dirty="0" err="1"/>
              <a:t>волі</a:t>
            </a:r>
            <a:r>
              <a:rPr lang="ru-RU" i="1" dirty="0"/>
              <a:t> на строк до </a:t>
            </a:r>
            <a:r>
              <a:rPr lang="ru-RU" i="1" dirty="0" err="1"/>
              <a:t>трьох</a:t>
            </a:r>
            <a:r>
              <a:rPr lang="ru-RU" i="1" dirty="0"/>
              <a:t> </a:t>
            </a:r>
            <a:r>
              <a:rPr lang="ru-RU" i="1" dirty="0" err="1"/>
              <a:t>років</a:t>
            </a:r>
            <a:r>
              <a:rPr lang="ru-RU" i="1" dirty="0"/>
              <a:t>.</a:t>
            </a:r>
          </a:p>
          <a:p>
            <a:pPr marL="0" indent="447675">
              <a:buNone/>
            </a:pPr>
            <a:endParaRPr lang="ru-RU" i="1" dirty="0"/>
          </a:p>
          <a:p>
            <a:pPr marL="0" indent="447675">
              <a:buNone/>
            </a:pPr>
            <a:r>
              <a:rPr lang="ru-RU" i="1" dirty="0"/>
              <a:t>2. </a:t>
            </a:r>
            <a:r>
              <a:rPr lang="ru-RU" i="1" dirty="0" err="1"/>
              <a:t>Незаконний</a:t>
            </a:r>
            <a:r>
              <a:rPr lang="ru-RU" i="1" dirty="0"/>
              <a:t> </a:t>
            </a:r>
            <a:r>
              <a:rPr lang="ru-RU" i="1" dirty="0" err="1"/>
              <a:t>посів</a:t>
            </a:r>
            <a:r>
              <a:rPr lang="ru-RU" i="1" dirty="0"/>
              <a:t> </a:t>
            </a:r>
            <a:r>
              <a:rPr lang="ru-RU" i="1" dirty="0" err="1"/>
              <a:t>або</a:t>
            </a:r>
            <a:r>
              <a:rPr lang="ru-RU" i="1" dirty="0"/>
              <a:t> </a:t>
            </a:r>
            <a:r>
              <a:rPr lang="ru-RU" i="1" dirty="0" err="1"/>
              <a:t>незаконне</a:t>
            </a:r>
            <a:r>
              <a:rPr lang="ru-RU" i="1" dirty="0"/>
              <a:t> </a:t>
            </a:r>
            <a:r>
              <a:rPr lang="ru-RU" i="1" dirty="0" err="1"/>
              <a:t>вирощування</a:t>
            </a:r>
            <a:r>
              <a:rPr lang="ru-RU" i="1" dirty="0"/>
              <a:t> снотворного маку </a:t>
            </a:r>
            <a:r>
              <a:rPr lang="ru-RU" i="1" dirty="0" err="1"/>
              <a:t>чи</a:t>
            </a:r>
            <a:r>
              <a:rPr lang="ru-RU" i="1" dirty="0"/>
              <a:t> </a:t>
            </a:r>
            <a:r>
              <a:rPr lang="ru-RU" i="1" dirty="0" err="1"/>
              <a:t>конопель</a:t>
            </a:r>
            <a:r>
              <a:rPr lang="ru-RU" i="1" dirty="0"/>
              <a:t> особою, яка </a:t>
            </a:r>
            <a:r>
              <a:rPr lang="ru-RU" i="1" dirty="0" err="1"/>
              <a:t>була</a:t>
            </a:r>
            <a:r>
              <a:rPr lang="ru-RU" i="1" dirty="0"/>
              <a:t> </a:t>
            </a:r>
            <a:r>
              <a:rPr lang="ru-RU" i="1" dirty="0" err="1"/>
              <a:t>засуджена</a:t>
            </a:r>
            <a:r>
              <a:rPr lang="ru-RU" i="1" dirty="0"/>
              <a:t> за </a:t>
            </a:r>
            <a:r>
              <a:rPr lang="ru-RU" i="1" dirty="0" err="1"/>
              <a:t>цією</a:t>
            </a:r>
            <a:r>
              <a:rPr lang="ru-RU" i="1" dirty="0"/>
              <a:t> </a:t>
            </a:r>
            <a:r>
              <a:rPr lang="ru-RU" i="1" dirty="0" err="1"/>
              <a:t>статтею</a:t>
            </a:r>
            <a:r>
              <a:rPr lang="ru-RU" i="1" dirty="0"/>
              <a:t> </a:t>
            </a:r>
            <a:r>
              <a:rPr lang="ru-RU" i="1" dirty="0" err="1"/>
              <a:t>чи</a:t>
            </a:r>
            <a:r>
              <a:rPr lang="ru-RU" i="1" dirty="0"/>
              <a:t> яка </a:t>
            </a:r>
            <a:r>
              <a:rPr lang="ru-RU" i="1" dirty="0" err="1"/>
              <a:t>раніше</a:t>
            </a:r>
            <a:r>
              <a:rPr lang="ru-RU" i="1" dirty="0"/>
              <a:t> вчинила </a:t>
            </a:r>
            <a:r>
              <a:rPr lang="ru-RU" i="1" dirty="0" err="1"/>
              <a:t>одне</a:t>
            </a:r>
            <a:r>
              <a:rPr lang="ru-RU" i="1" dirty="0"/>
              <a:t> </a:t>
            </a:r>
            <a:r>
              <a:rPr lang="ru-RU" i="1" dirty="0" err="1"/>
              <a:t>із</a:t>
            </a:r>
            <a:r>
              <a:rPr lang="ru-RU" i="1" dirty="0"/>
              <a:t> </a:t>
            </a:r>
            <a:r>
              <a:rPr lang="ru-RU" i="1" dirty="0" err="1"/>
              <a:t>кримінальних</a:t>
            </a:r>
            <a:r>
              <a:rPr lang="ru-RU" i="1" dirty="0"/>
              <a:t> </a:t>
            </a:r>
            <a:r>
              <a:rPr lang="ru-RU" i="1" dirty="0" err="1"/>
              <a:t>правопорушень</a:t>
            </a:r>
            <a:r>
              <a:rPr lang="ru-RU" i="1" dirty="0"/>
              <a:t>, </a:t>
            </a:r>
            <a:r>
              <a:rPr lang="ru-RU" i="1" dirty="0" err="1"/>
              <a:t>передбачених</a:t>
            </a:r>
            <a:r>
              <a:rPr lang="ru-RU" i="1" dirty="0"/>
              <a:t> </a:t>
            </a:r>
            <a:r>
              <a:rPr lang="ru-RU" i="1" dirty="0" err="1"/>
              <a:t>статтями</a:t>
            </a:r>
            <a:r>
              <a:rPr lang="ru-RU" i="1" dirty="0"/>
              <a:t> 307, 309, 311, 317 </a:t>
            </a:r>
            <a:r>
              <a:rPr lang="ru-RU" i="1" dirty="0" err="1"/>
              <a:t>цього</a:t>
            </a:r>
            <a:r>
              <a:rPr lang="ru-RU" i="1" dirty="0"/>
              <a:t> Кодексу, </a:t>
            </a:r>
            <a:r>
              <a:rPr lang="ru-RU" i="1" dirty="0" err="1"/>
              <a:t>або</a:t>
            </a:r>
            <a:r>
              <a:rPr lang="ru-RU" i="1" dirty="0"/>
              <a:t> </a:t>
            </a:r>
            <a:r>
              <a:rPr lang="ru-RU" i="1" dirty="0" err="1"/>
              <a:t>вчинені</a:t>
            </a:r>
            <a:r>
              <a:rPr lang="ru-RU" i="1" dirty="0"/>
              <a:t> за </a:t>
            </a:r>
            <a:r>
              <a:rPr lang="ru-RU" i="1" dirty="0" err="1"/>
              <a:t>попередньою</a:t>
            </a:r>
            <a:r>
              <a:rPr lang="ru-RU" i="1" dirty="0"/>
              <a:t> </a:t>
            </a:r>
            <a:r>
              <a:rPr lang="ru-RU" i="1" dirty="0" err="1"/>
              <a:t>змовою</a:t>
            </a:r>
            <a:r>
              <a:rPr lang="ru-RU" i="1" dirty="0"/>
              <a:t> </a:t>
            </a:r>
            <a:r>
              <a:rPr lang="ru-RU" i="1" dirty="0" err="1"/>
              <a:t>групою</a:t>
            </a:r>
            <a:r>
              <a:rPr lang="ru-RU" i="1" dirty="0"/>
              <a:t> </a:t>
            </a:r>
            <a:r>
              <a:rPr lang="ru-RU" i="1" dirty="0" err="1"/>
              <a:t>осіб</a:t>
            </a:r>
            <a:r>
              <a:rPr lang="ru-RU" i="1" dirty="0"/>
              <a:t> з метою </a:t>
            </a:r>
            <a:r>
              <a:rPr lang="ru-RU" i="1" dirty="0" err="1"/>
              <a:t>збуту</a:t>
            </a:r>
            <a:r>
              <a:rPr lang="ru-RU" i="1" dirty="0"/>
              <a:t>, а </a:t>
            </a:r>
            <a:r>
              <a:rPr lang="ru-RU" i="1" dirty="0" err="1"/>
              <a:t>також</a:t>
            </a:r>
            <a:r>
              <a:rPr lang="ru-RU" i="1" dirty="0"/>
              <a:t> </a:t>
            </a:r>
            <a:r>
              <a:rPr lang="ru-RU" i="1" dirty="0" err="1"/>
              <a:t>незаконний</a:t>
            </a:r>
            <a:r>
              <a:rPr lang="ru-RU" i="1" dirty="0"/>
              <a:t> </a:t>
            </a:r>
            <a:r>
              <a:rPr lang="ru-RU" i="1" dirty="0" err="1"/>
              <a:t>посів</a:t>
            </a:r>
            <a:r>
              <a:rPr lang="ru-RU" i="1" dirty="0"/>
              <a:t> </a:t>
            </a:r>
            <a:r>
              <a:rPr lang="ru-RU" i="1" dirty="0" err="1"/>
              <a:t>або</a:t>
            </a:r>
            <a:r>
              <a:rPr lang="ru-RU" i="1" dirty="0"/>
              <a:t> </a:t>
            </a:r>
            <a:r>
              <a:rPr lang="ru-RU" i="1" dirty="0" err="1"/>
              <a:t>незаконне</a:t>
            </a:r>
            <a:r>
              <a:rPr lang="ru-RU" i="1" dirty="0"/>
              <a:t> </a:t>
            </a:r>
            <a:r>
              <a:rPr lang="ru-RU" i="1" dirty="0" err="1"/>
              <a:t>вирощування</a:t>
            </a:r>
            <a:r>
              <a:rPr lang="ru-RU" i="1" dirty="0"/>
              <a:t> снотворного маку в </a:t>
            </a:r>
            <a:r>
              <a:rPr lang="ru-RU" i="1" dirty="0" err="1"/>
              <a:t>кількості</a:t>
            </a:r>
            <a:r>
              <a:rPr lang="ru-RU" i="1" dirty="0"/>
              <a:t> </a:t>
            </a:r>
            <a:r>
              <a:rPr lang="ru-RU" i="1" dirty="0" err="1"/>
              <a:t>п'ятисот</a:t>
            </a:r>
            <a:r>
              <a:rPr lang="ru-RU" i="1" dirty="0"/>
              <a:t> і </a:t>
            </a:r>
            <a:r>
              <a:rPr lang="ru-RU" i="1" dirty="0" err="1"/>
              <a:t>більше</a:t>
            </a:r>
            <a:r>
              <a:rPr lang="ru-RU" i="1" dirty="0"/>
              <a:t> </a:t>
            </a:r>
            <a:r>
              <a:rPr lang="ru-RU" i="1" dirty="0" err="1"/>
              <a:t>рослин</a:t>
            </a:r>
            <a:r>
              <a:rPr lang="ru-RU" i="1" dirty="0"/>
              <a:t> </a:t>
            </a:r>
            <a:r>
              <a:rPr lang="ru-RU" i="1" dirty="0" err="1"/>
              <a:t>чи</a:t>
            </a:r>
            <a:r>
              <a:rPr lang="ru-RU" i="1" dirty="0"/>
              <a:t> </a:t>
            </a:r>
            <a:r>
              <a:rPr lang="ru-RU" i="1" dirty="0" err="1"/>
              <a:t>конопель</a:t>
            </a:r>
            <a:r>
              <a:rPr lang="ru-RU" i="1" dirty="0"/>
              <a:t> у </a:t>
            </a:r>
            <a:r>
              <a:rPr lang="ru-RU" i="1" dirty="0" err="1"/>
              <a:t>кількості</a:t>
            </a:r>
            <a:r>
              <a:rPr lang="ru-RU" i="1" dirty="0"/>
              <a:t> </a:t>
            </a:r>
            <a:r>
              <a:rPr lang="ru-RU" i="1" dirty="0" err="1"/>
              <a:t>п'ятдесят</a:t>
            </a:r>
            <a:r>
              <a:rPr lang="ru-RU" i="1" dirty="0"/>
              <a:t> і </a:t>
            </a:r>
            <a:r>
              <a:rPr lang="ru-RU" i="1" dirty="0" err="1"/>
              <a:t>більше</a:t>
            </a:r>
            <a:r>
              <a:rPr lang="ru-RU" i="1" dirty="0"/>
              <a:t> </a:t>
            </a:r>
            <a:r>
              <a:rPr lang="ru-RU" i="1" dirty="0" err="1"/>
              <a:t>рослин</a:t>
            </a:r>
            <a:r>
              <a:rPr lang="ru-RU" i="1" dirty="0"/>
              <a:t> -</a:t>
            </a:r>
          </a:p>
          <a:p>
            <a:pPr marL="0" indent="447675">
              <a:buNone/>
            </a:pPr>
            <a:endParaRPr lang="ru-RU" i="1" dirty="0"/>
          </a:p>
          <a:p>
            <a:pPr marL="0" indent="447675">
              <a:buNone/>
            </a:pPr>
            <a:r>
              <a:rPr lang="ru-RU" i="1" dirty="0" err="1"/>
              <a:t>караються</a:t>
            </a:r>
            <a:r>
              <a:rPr lang="ru-RU" i="1" dirty="0"/>
              <a:t> </a:t>
            </a:r>
            <a:r>
              <a:rPr lang="ru-RU" i="1" dirty="0" err="1"/>
              <a:t>позбавленням</a:t>
            </a:r>
            <a:r>
              <a:rPr lang="ru-RU" i="1" dirty="0"/>
              <a:t> </a:t>
            </a:r>
            <a:r>
              <a:rPr lang="ru-RU" i="1" dirty="0" err="1"/>
              <a:t>волі</a:t>
            </a:r>
            <a:r>
              <a:rPr lang="ru-RU" i="1" dirty="0"/>
              <a:t> на строк </a:t>
            </a:r>
            <a:r>
              <a:rPr lang="ru-RU" i="1" dirty="0" err="1"/>
              <a:t>від</a:t>
            </a:r>
            <a:r>
              <a:rPr lang="ru-RU" i="1" dirty="0"/>
              <a:t> </a:t>
            </a:r>
            <a:r>
              <a:rPr lang="ru-RU" i="1" dirty="0" err="1"/>
              <a:t>трьох</a:t>
            </a:r>
            <a:r>
              <a:rPr lang="ru-RU" i="1" dirty="0"/>
              <a:t> до семи </a:t>
            </a:r>
            <a:r>
              <a:rPr lang="ru-RU" i="1" dirty="0" err="1"/>
              <a:t>років</a:t>
            </a:r>
            <a:r>
              <a:rPr lang="ru-RU" i="1" dirty="0"/>
              <a:t>.</a:t>
            </a:r>
          </a:p>
          <a:p>
            <a:pPr marL="0" indent="447675">
              <a:buNone/>
            </a:pPr>
            <a:endParaRPr lang="ru-RU" i="1" dirty="0"/>
          </a:p>
          <a:p>
            <a:pPr marL="0" indent="447675">
              <a:buNone/>
            </a:pPr>
            <a:r>
              <a:rPr lang="ru-RU" i="1" dirty="0"/>
              <a:t>{</a:t>
            </a:r>
            <a:r>
              <a:rPr lang="ru-RU" i="1" dirty="0" err="1"/>
              <a:t>Стаття</a:t>
            </a:r>
            <a:r>
              <a:rPr lang="ru-RU" i="1" dirty="0"/>
              <a:t> 310 </a:t>
            </a:r>
            <a:r>
              <a:rPr lang="ru-RU" i="1" dirty="0" err="1"/>
              <a:t>із</a:t>
            </a:r>
            <a:r>
              <a:rPr lang="ru-RU" i="1" dirty="0"/>
              <a:t> </a:t>
            </a:r>
            <a:r>
              <a:rPr lang="ru-RU" i="1" dirty="0" err="1"/>
              <a:t>змінами</a:t>
            </a:r>
            <a:r>
              <a:rPr lang="ru-RU" i="1" dirty="0"/>
              <a:t>, </a:t>
            </a:r>
            <a:r>
              <a:rPr lang="ru-RU" i="1" dirty="0" err="1"/>
              <a:t>внесеними</a:t>
            </a:r>
            <a:r>
              <a:rPr lang="ru-RU" i="1" dirty="0"/>
              <a:t> </a:t>
            </a:r>
            <a:r>
              <a:rPr lang="ru-RU" i="1" dirty="0" err="1"/>
              <a:t>згідно</a:t>
            </a:r>
            <a:r>
              <a:rPr lang="ru-RU" i="1" dirty="0"/>
              <a:t> </a:t>
            </a:r>
            <a:r>
              <a:rPr lang="ru-RU" i="1" dirty="0" err="1"/>
              <a:t>із</a:t>
            </a:r>
            <a:r>
              <a:rPr lang="ru-RU" i="1" dirty="0"/>
              <a:t> Законами № 270-</a:t>
            </a:r>
            <a:r>
              <a:rPr lang="en-US" i="1" dirty="0"/>
              <a:t>VI </a:t>
            </a:r>
            <a:r>
              <a:rPr lang="ru-RU" i="1" dirty="0" err="1"/>
              <a:t>від</a:t>
            </a:r>
            <a:r>
              <a:rPr lang="ru-RU" i="1" dirty="0"/>
              <a:t> 15.04.2008, № 1165-</a:t>
            </a:r>
            <a:r>
              <a:rPr lang="en-US" i="1" dirty="0"/>
              <a:t>VI </a:t>
            </a:r>
            <a:r>
              <a:rPr lang="ru-RU" i="1" dirty="0" err="1"/>
              <a:t>від</a:t>
            </a:r>
            <a:r>
              <a:rPr lang="ru-RU" i="1" dirty="0"/>
              <a:t> 19.03.2009, № 2617-</a:t>
            </a:r>
            <a:r>
              <a:rPr lang="en-US" i="1" dirty="0"/>
              <a:t>VIII </a:t>
            </a:r>
            <a:r>
              <a:rPr lang="ru-RU" i="1" dirty="0" err="1"/>
              <a:t>від</a:t>
            </a:r>
            <a:r>
              <a:rPr lang="ru-RU" i="1" dirty="0"/>
              <a:t> 22.11.2018}</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a:p>
        </p:txBody>
      </p:sp>
      <p:pic>
        <p:nvPicPr>
          <p:cNvPr id="26626" name="Picture 2" descr="C:\Users\lenvo\Desktop\63294.p28lpo.790.jpg"/>
          <p:cNvPicPr>
            <a:picLocks noChangeAspect="1" noChangeArrowheads="1"/>
          </p:cNvPicPr>
          <p:nvPr/>
        </p:nvPicPr>
        <p:blipFill>
          <a:blip r:embed="rId2" cstate="print"/>
          <a:srcRect/>
          <a:stretch>
            <a:fillRect/>
          </a:stretch>
        </p:blipFill>
        <p:spPr bwMode="auto">
          <a:xfrm>
            <a:off x="436562" y="332656"/>
            <a:ext cx="8707437" cy="574270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a:p>
        </p:txBody>
      </p:sp>
      <p:pic>
        <p:nvPicPr>
          <p:cNvPr id="27650" name="Picture 2" descr="C:\Users\lenvo\Desktop\цветущее-густое-растение-конопли.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одержимое 8"/>
          <p:cNvGraphicFramePr>
            <a:graphicFrameLocks noGrp="1"/>
          </p:cNvGraphicFramePr>
          <p:nvPr>
            <p:ph idx="1"/>
            <p:extLst>
              <p:ext uri="{D42A27DB-BD31-4B8C-83A1-F6EECF244321}">
                <p14:modId xmlns:p14="http://schemas.microsoft.com/office/powerpoint/2010/main" val="227820245"/>
              </p:ext>
            </p:extLst>
          </p:nvPr>
        </p:nvGraphicFramePr>
        <p:xfrm>
          <a:off x="107504" y="980728"/>
          <a:ext cx="878497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uk-UA" sz="3200" b="1" dirty="0"/>
              <a:t>Об’єктивна сторона</a:t>
            </a:r>
            <a:endParaRPr lang="ru-RU" sz="3200" b="1" dirty="0"/>
          </a:p>
        </p:txBody>
      </p:sp>
      <p:graphicFrame>
        <p:nvGraphicFramePr>
          <p:cNvPr id="9" name="Содержимое 8"/>
          <p:cNvGraphicFramePr>
            <a:graphicFrameLocks noGrp="1"/>
          </p:cNvGraphicFramePr>
          <p:nvPr>
            <p:ph idx="1"/>
          </p:nvPr>
        </p:nvGraphicFramePr>
        <p:xfrm>
          <a:off x="107504" y="980728"/>
          <a:ext cx="878497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836713"/>
            <a:ext cx="5544616" cy="5544616"/>
          </a:xfrm>
        </p:spPr>
        <p:txBody>
          <a:bodyPr>
            <a:normAutofit fontScale="85000" lnSpcReduction="20000"/>
          </a:bodyPr>
          <a:lstStyle/>
          <a:p>
            <a:pPr marL="0" indent="0">
              <a:buNone/>
            </a:pPr>
            <a:r>
              <a:rPr lang="ru-RU" b="1" dirty="0" err="1"/>
              <a:t>Кваліфікуючі</a:t>
            </a:r>
            <a:r>
              <a:rPr lang="ru-RU" b="1" dirty="0"/>
              <a:t> </a:t>
            </a:r>
            <a:r>
              <a:rPr lang="ru-RU" b="1" dirty="0" err="1"/>
              <a:t>ознаки</a:t>
            </a:r>
            <a:r>
              <a:rPr lang="ru-RU" dirty="0"/>
              <a:t>  (ч. 2 ст. 310 КК):</a:t>
            </a:r>
          </a:p>
          <a:p>
            <a:r>
              <a:rPr lang="ru-RU" i="1" dirty="0" err="1"/>
              <a:t>незаконний</a:t>
            </a:r>
            <a:r>
              <a:rPr lang="ru-RU" i="1" dirty="0"/>
              <a:t> </a:t>
            </a:r>
            <a:r>
              <a:rPr lang="ru-RU" i="1" dirty="0" err="1"/>
              <a:t>посів</a:t>
            </a:r>
            <a:r>
              <a:rPr lang="ru-RU" i="1" dirty="0"/>
              <a:t> </a:t>
            </a:r>
            <a:r>
              <a:rPr lang="ru-RU" i="1" dirty="0" err="1"/>
              <a:t>або</a:t>
            </a:r>
            <a:r>
              <a:rPr lang="ru-RU" i="1" dirty="0"/>
              <a:t> </a:t>
            </a:r>
            <a:r>
              <a:rPr lang="ru-RU" i="1" dirty="0" err="1"/>
              <a:t>вирощування</a:t>
            </a:r>
            <a:r>
              <a:rPr lang="ru-RU" i="1" dirty="0"/>
              <a:t> снотворного маку </a:t>
            </a:r>
            <a:r>
              <a:rPr lang="ru-RU" i="1" dirty="0" err="1"/>
              <a:t>чи</a:t>
            </a:r>
            <a:r>
              <a:rPr lang="ru-RU" i="1" dirty="0"/>
              <a:t> </a:t>
            </a:r>
            <a:r>
              <a:rPr lang="ru-RU" i="1" dirty="0" err="1"/>
              <a:t>конопель</a:t>
            </a:r>
            <a:r>
              <a:rPr lang="ru-RU" i="1" dirty="0"/>
              <a:t> особою, яка </a:t>
            </a:r>
            <a:r>
              <a:rPr lang="ru-RU" i="1" dirty="0" err="1"/>
              <a:t>була</a:t>
            </a:r>
            <a:r>
              <a:rPr lang="ru-RU" i="1" dirty="0"/>
              <a:t> </a:t>
            </a:r>
            <a:r>
              <a:rPr lang="ru-RU" i="1" dirty="0" err="1"/>
              <a:t>засуджена</a:t>
            </a:r>
            <a:r>
              <a:rPr lang="ru-RU" i="1" dirty="0"/>
              <a:t> за </a:t>
            </a:r>
            <a:r>
              <a:rPr lang="ru-RU" i="1" dirty="0" err="1"/>
              <a:t>цією</a:t>
            </a:r>
            <a:r>
              <a:rPr lang="ru-RU" i="1" dirty="0"/>
              <a:t> </a:t>
            </a:r>
            <a:r>
              <a:rPr lang="ru-RU" i="1" dirty="0" err="1"/>
              <a:t>статтею</a:t>
            </a:r>
            <a:r>
              <a:rPr lang="uk-UA" dirty="0"/>
              <a:t>;</a:t>
            </a:r>
            <a:endParaRPr lang="ru-RU" dirty="0"/>
          </a:p>
          <a:p>
            <a:r>
              <a:rPr lang="ru-RU" dirty="0"/>
              <a:t>- </a:t>
            </a:r>
            <a:r>
              <a:rPr lang="ru-RU" i="1" dirty="0"/>
              <a:t>яка </a:t>
            </a:r>
            <a:r>
              <a:rPr lang="ru-RU" i="1" dirty="0" err="1"/>
              <a:t>раніше</a:t>
            </a:r>
            <a:r>
              <a:rPr lang="ru-RU" i="1" dirty="0"/>
              <a:t> вчинила </a:t>
            </a:r>
            <a:r>
              <a:rPr lang="ru-RU" i="1" dirty="0" err="1"/>
              <a:t>одне</a:t>
            </a:r>
            <a:r>
              <a:rPr lang="ru-RU" i="1" dirty="0"/>
              <a:t> </a:t>
            </a:r>
            <a:r>
              <a:rPr lang="ru-RU" i="1" dirty="0" err="1"/>
              <a:t>із</a:t>
            </a:r>
            <a:r>
              <a:rPr lang="ru-RU" i="1" dirty="0"/>
              <a:t> </a:t>
            </a:r>
            <a:r>
              <a:rPr lang="ru-RU" i="1" dirty="0" err="1"/>
              <a:t>кр</a:t>
            </a:r>
            <a:r>
              <a:rPr lang="ru-RU" i="1" dirty="0"/>
              <a:t>. пр., </a:t>
            </a:r>
            <a:r>
              <a:rPr lang="ru-RU" i="1" dirty="0" err="1"/>
              <a:t>передбачених</a:t>
            </a:r>
            <a:r>
              <a:rPr lang="ru-RU" i="1" dirty="0"/>
              <a:t> </a:t>
            </a:r>
            <a:r>
              <a:rPr lang="ru-RU" i="1" dirty="0" err="1"/>
              <a:t>статтями</a:t>
            </a:r>
            <a:r>
              <a:rPr lang="ru-RU" i="1" dirty="0"/>
              <a:t> 307, 309, 311, 317 КК</a:t>
            </a:r>
            <a:r>
              <a:rPr lang="uk-UA" dirty="0"/>
              <a:t>;</a:t>
            </a:r>
            <a:endParaRPr lang="ru-RU" dirty="0"/>
          </a:p>
          <a:p>
            <a:r>
              <a:rPr lang="ru-RU" dirty="0"/>
              <a:t>- </a:t>
            </a:r>
            <a:r>
              <a:rPr lang="ru-RU" i="1" dirty="0" err="1"/>
              <a:t>вчинені</a:t>
            </a:r>
            <a:r>
              <a:rPr lang="ru-RU" i="1" dirty="0"/>
              <a:t> за </a:t>
            </a:r>
            <a:r>
              <a:rPr lang="ru-RU" i="1" dirty="0" err="1"/>
              <a:t>попередньою</a:t>
            </a:r>
            <a:r>
              <a:rPr lang="ru-RU" i="1" dirty="0"/>
              <a:t> </a:t>
            </a:r>
            <a:r>
              <a:rPr lang="ru-RU" i="1" dirty="0" err="1"/>
              <a:t>змовою</a:t>
            </a:r>
            <a:r>
              <a:rPr lang="ru-RU" i="1" dirty="0"/>
              <a:t> </a:t>
            </a:r>
            <a:r>
              <a:rPr lang="ru-RU" i="1" dirty="0" err="1"/>
              <a:t>групою</a:t>
            </a:r>
            <a:r>
              <a:rPr lang="ru-RU" i="1" dirty="0"/>
              <a:t> </a:t>
            </a:r>
            <a:r>
              <a:rPr lang="ru-RU" i="1" dirty="0" err="1"/>
              <a:t>осіб</a:t>
            </a:r>
            <a:r>
              <a:rPr lang="ru-RU" i="1" dirty="0"/>
              <a:t> </a:t>
            </a:r>
            <a:r>
              <a:rPr lang="ru-RU" i="1" dirty="0" err="1"/>
              <a:t>з</a:t>
            </a:r>
            <a:r>
              <a:rPr lang="ru-RU" i="1" dirty="0"/>
              <a:t> метою </a:t>
            </a:r>
            <a:r>
              <a:rPr lang="ru-RU" i="1" dirty="0" err="1"/>
              <a:t>збуту</a:t>
            </a:r>
            <a:r>
              <a:rPr lang="ru-RU" dirty="0"/>
              <a:t>;</a:t>
            </a:r>
          </a:p>
          <a:p>
            <a:r>
              <a:rPr lang="ru-RU" dirty="0"/>
              <a:t>- </a:t>
            </a:r>
            <a:r>
              <a:rPr lang="ru-RU" i="1" dirty="0" err="1"/>
              <a:t>незаконний</a:t>
            </a:r>
            <a:r>
              <a:rPr lang="ru-RU" i="1" dirty="0"/>
              <a:t> </a:t>
            </a:r>
            <a:r>
              <a:rPr lang="ru-RU" i="1" dirty="0" err="1"/>
              <a:t>посів</a:t>
            </a:r>
            <a:r>
              <a:rPr lang="ru-RU" i="1" dirty="0"/>
              <a:t> </a:t>
            </a:r>
            <a:r>
              <a:rPr lang="ru-RU" i="1" dirty="0" err="1"/>
              <a:t>або</a:t>
            </a:r>
            <a:r>
              <a:rPr lang="ru-RU" i="1" dirty="0"/>
              <a:t> </a:t>
            </a:r>
            <a:r>
              <a:rPr lang="ru-RU" i="1" dirty="0" err="1"/>
              <a:t>вирощування</a:t>
            </a:r>
            <a:r>
              <a:rPr lang="ru-RU" i="1" dirty="0"/>
              <a:t> снотворного маку </a:t>
            </a:r>
            <a:r>
              <a:rPr lang="ru-RU" i="1" dirty="0" err="1"/>
              <a:t>чи</a:t>
            </a:r>
            <a:r>
              <a:rPr lang="ru-RU" i="1" dirty="0"/>
              <a:t> </a:t>
            </a:r>
            <a:r>
              <a:rPr lang="ru-RU" i="1" dirty="0" err="1"/>
              <a:t>конопель</a:t>
            </a:r>
            <a:r>
              <a:rPr lang="ru-RU" i="1" dirty="0"/>
              <a:t> у </a:t>
            </a:r>
            <a:r>
              <a:rPr lang="ru-RU" i="1" dirty="0" err="1"/>
              <a:t>кількості</a:t>
            </a:r>
            <a:r>
              <a:rPr lang="ru-RU" i="1" dirty="0"/>
              <a:t> </a:t>
            </a:r>
            <a:r>
              <a:rPr lang="ru-RU" i="1" dirty="0" err="1"/>
              <a:t>п’ятисот</a:t>
            </a:r>
            <a:r>
              <a:rPr lang="ru-RU" i="1" dirty="0"/>
              <a:t> і </a:t>
            </a:r>
            <a:r>
              <a:rPr lang="ru-RU" i="1" dirty="0" err="1"/>
              <a:t>більше</a:t>
            </a:r>
            <a:r>
              <a:rPr lang="ru-RU" i="1" dirty="0"/>
              <a:t> </a:t>
            </a:r>
            <a:r>
              <a:rPr lang="ru-RU" i="1" dirty="0" err="1"/>
              <a:t>рослин</a:t>
            </a:r>
            <a:r>
              <a:rPr lang="ru-RU" dirty="0"/>
              <a:t>. </a:t>
            </a:r>
          </a:p>
        </p:txBody>
      </p:sp>
      <p:sp>
        <p:nvSpPr>
          <p:cNvPr id="28674" name="AutoShape 2" descr="Ð¡Ð±Ð¾Ñ ÑÑÐ¾Ð¶Ð°Ñ ÐºÐ¾Ð½Ð¾Ð¿Ð»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8675" name="Picture 3" descr="C:\Users\lenvo\Desktop\sbor-urozay.jpg"/>
          <p:cNvPicPr>
            <a:picLocks noChangeAspect="1" noChangeArrowheads="1"/>
          </p:cNvPicPr>
          <p:nvPr/>
        </p:nvPicPr>
        <p:blipFill>
          <a:blip r:embed="rId2" cstate="print"/>
          <a:srcRect/>
          <a:stretch>
            <a:fillRect/>
          </a:stretch>
        </p:blipFill>
        <p:spPr bwMode="auto">
          <a:xfrm>
            <a:off x="5652120" y="1772816"/>
            <a:ext cx="3384376" cy="347094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одержимое 8"/>
          <p:cNvGraphicFramePr>
            <a:graphicFrameLocks noGrp="1"/>
          </p:cNvGraphicFramePr>
          <p:nvPr>
            <p:ph idx="1"/>
            <p:extLst>
              <p:ext uri="{D42A27DB-BD31-4B8C-83A1-F6EECF244321}">
                <p14:modId xmlns:p14="http://schemas.microsoft.com/office/powerpoint/2010/main" val="2521992340"/>
              </p:ext>
            </p:extLst>
          </p:nvPr>
        </p:nvGraphicFramePr>
        <p:xfrm>
          <a:off x="107504" y="980728"/>
          <a:ext cx="878497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ÐÐ°ÑÑÐ¸Ð½ÐºÐ¸ Ð¿Ð¾ Ð·Ð°Ð¿ÑÐ¾ÑÑ Ð½Ð°ÑÐºÐ¾ÑÐ¸ÐºÐ¸"/>
          <p:cNvPicPr>
            <a:picLocks noGrp="1" noChangeAspect="1" noChangeArrowheads="1"/>
          </p:cNvPicPr>
          <p:nvPr>
            <p:ph idx="1"/>
          </p:nvPr>
        </p:nvPicPr>
        <p:blipFill>
          <a:blip r:embed="rId2" cstate="print"/>
          <a:srcRect/>
          <a:stretch>
            <a:fillRect/>
          </a:stretch>
        </p:blipFill>
        <p:spPr bwMode="auto">
          <a:xfrm>
            <a:off x="5724128" y="4797152"/>
            <a:ext cx="3258786" cy="1833067"/>
          </a:xfrm>
          <a:prstGeom prst="rect">
            <a:avLst/>
          </a:prstGeom>
          <a:noFill/>
          <a:effectLst>
            <a:softEdge rad="63500"/>
          </a:effectLst>
        </p:spPr>
      </p:pic>
      <p:sp>
        <p:nvSpPr>
          <p:cNvPr id="2" name="Заголовок 1"/>
          <p:cNvSpPr>
            <a:spLocks noGrp="1"/>
          </p:cNvSpPr>
          <p:nvPr>
            <p:ph type="title"/>
          </p:nvPr>
        </p:nvSpPr>
        <p:spPr>
          <a:xfrm>
            <a:off x="251520" y="116632"/>
            <a:ext cx="8640960" cy="6538738"/>
          </a:xfrm>
        </p:spPr>
        <p:txBody>
          <a:bodyPr>
            <a:normAutofit fontScale="90000"/>
          </a:bodyPr>
          <a:lstStyle/>
          <a:p>
            <a:pPr lvl="0" algn="l"/>
            <a:br>
              <a:rPr lang="ru-RU" sz="2800" dirty="0">
                <a:latin typeface="Calibri" pitchFamily="34" charset="0"/>
              </a:rPr>
            </a:br>
            <a:br>
              <a:rPr lang="ru-RU" sz="2800" dirty="0">
                <a:latin typeface="Calibri" pitchFamily="34" charset="0"/>
              </a:rPr>
            </a:br>
            <a:r>
              <a:rPr lang="ru-RU" sz="2800" dirty="0">
                <a:latin typeface="Calibri" pitchFamily="34" charset="0"/>
              </a:rPr>
              <a:t>1. Контрабанда </a:t>
            </a:r>
            <a:r>
              <a:rPr lang="ru-RU" sz="2800" dirty="0" err="1">
                <a:latin typeface="Calibri" pitchFamily="34" charset="0"/>
              </a:rPr>
              <a:t>наркотичних</a:t>
            </a:r>
            <a:r>
              <a:rPr lang="ru-RU" sz="2800" dirty="0">
                <a:latin typeface="Calibri" pitchFamily="34" charset="0"/>
              </a:rPr>
              <a:t> </a:t>
            </a:r>
            <a:r>
              <a:rPr lang="ru-RU" sz="2800" dirty="0" err="1">
                <a:latin typeface="Calibri" pitchFamily="34" charset="0"/>
              </a:rPr>
              <a:t>засобів</a:t>
            </a:r>
            <a:r>
              <a:rPr lang="ru-RU" sz="2800" dirty="0">
                <a:latin typeface="Calibri" pitchFamily="34" charset="0"/>
              </a:rPr>
              <a:t>, </a:t>
            </a:r>
            <a:r>
              <a:rPr lang="ru-RU" sz="2800" dirty="0" err="1">
                <a:latin typeface="Calibri" pitchFamily="34" charset="0"/>
              </a:rPr>
              <a:t>психотропних</a:t>
            </a:r>
            <a:r>
              <a:rPr lang="ru-RU" sz="2800" dirty="0">
                <a:latin typeface="Calibri" pitchFamily="34" charset="0"/>
              </a:rPr>
              <a:t> </a:t>
            </a:r>
            <a:r>
              <a:rPr lang="ru-RU" sz="2800" dirty="0" err="1">
                <a:latin typeface="Calibri" pitchFamily="34" charset="0"/>
              </a:rPr>
              <a:t>речовин</a:t>
            </a:r>
            <a:r>
              <a:rPr lang="ru-RU" sz="2800" dirty="0">
                <a:latin typeface="Calibri" pitchFamily="34" charset="0"/>
              </a:rPr>
              <a:t>, </a:t>
            </a:r>
            <a:r>
              <a:rPr lang="ru-RU" sz="2800" dirty="0" err="1">
                <a:latin typeface="Calibri" pitchFamily="34" charset="0"/>
              </a:rPr>
              <a:t>їх</a:t>
            </a:r>
            <a:r>
              <a:rPr lang="ru-RU" sz="2800" dirty="0">
                <a:latin typeface="Calibri" pitchFamily="34" charset="0"/>
              </a:rPr>
              <a:t> </a:t>
            </a:r>
            <a:r>
              <a:rPr lang="ru-RU" sz="2800" dirty="0" err="1">
                <a:latin typeface="Calibri" pitchFamily="34" charset="0"/>
              </a:rPr>
              <a:t>аналогів</a:t>
            </a:r>
            <a:r>
              <a:rPr lang="ru-RU" sz="2800" dirty="0">
                <a:latin typeface="Calibri" pitchFamily="34" charset="0"/>
              </a:rPr>
              <a:t> </a:t>
            </a:r>
            <a:r>
              <a:rPr lang="ru-RU" sz="2800" dirty="0" err="1">
                <a:latin typeface="Calibri" pitchFamily="34" charset="0"/>
              </a:rPr>
              <a:t>чи</a:t>
            </a:r>
            <a:r>
              <a:rPr lang="ru-RU" sz="2800" dirty="0">
                <a:latin typeface="Calibri" pitchFamily="34" charset="0"/>
              </a:rPr>
              <a:t> </a:t>
            </a:r>
            <a:r>
              <a:rPr lang="ru-RU" sz="2800" dirty="0" err="1">
                <a:latin typeface="Calibri" pitchFamily="34" charset="0"/>
              </a:rPr>
              <a:t>прекурсорів</a:t>
            </a:r>
            <a:r>
              <a:rPr lang="ru-RU" sz="2800" dirty="0">
                <a:latin typeface="Calibri" pitchFamily="34" charset="0"/>
              </a:rPr>
              <a:t> </a:t>
            </a:r>
            <a:r>
              <a:rPr lang="ru-RU" sz="2800" dirty="0" err="1">
                <a:latin typeface="Calibri" pitchFamily="34" charset="0"/>
              </a:rPr>
              <a:t>або</a:t>
            </a:r>
            <a:r>
              <a:rPr lang="ru-RU" sz="2800" dirty="0">
                <a:latin typeface="Calibri" pitchFamily="34" charset="0"/>
              </a:rPr>
              <a:t> </a:t>
            </a:r>
            <a:r>
              <a:rPr lang="ru-RU" sz="2800" dirty="0" err="1">
                <a:latin typeface="Calibri" pitchFamily="34" charset="0"/>
              </a:rPr>
              <a:t>фальсифікованих</a:t>
            </a:r>
            <a:r>
              <a:rPr lang="ru-RU" sz="2800" dirty="0">
                <a:latin typeface="Calibri" pitchFamily="34" charset="0"/>
              </a:rPr>
              <a:t> </a:t>
            </a:r>
            <a:r>
              <a:rPr lang="ru-RU" sz="2800" dirty="0" err="1">
                <a:latin typeface="Calibri" pitchFamily="34" charset="0"/>
              </a:rPr>
              <a:t>лікарських</a:t>
            </a:r>
            <a:r>
              <a:rPr lang="ru-RU" sz="2800" dirty="0">
                <a:latin typeface="Calibri" pitchFamily="34" charset="0"/>
              </a:rPr>
              <a:t> </a:t>
            </a:r>
            <a:r>
              <a:rPr lang="ru-RU" sz="2800" dirty="0" err="1">
                <a:latin typeface="Calibri" pitchFamily="34" charset="0"/>
              </a:rPr>
              <a:t>засобів</a:t>
            </a:r>
            <a:r>
              <a:rPr lang="uk-UA" sz="2800" dirty="0">
                <a:latin typeface="Calibri" pitchFamily="34" charset="0"/>
              </a:rPr>
              <a:t> (ст. 305 КК)</a:t>
            </a:r>
            <a:r>
              <a:rPr lang="ru-RU" sz="2800" dirty="0">
                <a:latin typeface="Calibri" pitchFamily="34" charset="0"/>
              </a:rPr>
              <a:t>.</a:t>
            </a:r>
            <a:br>
              <a:rPr lang="ru-RU" sz="2800" dirty="0">
                <a:latin typeface="Calibri" pitchFamily="34" charset="0"/>
              </a:rPr>
            </a:br>
            <a:r>
              <a:rPr lang="ru-RU" sz="2800" dirty="0">
                <a:latin typeface="Calibri" pitchFamily="34" charset="0"/>
              </a:rPr>
              <a:t>2. </a:t>
            </a:r>
            <a:r>
              <a:rPr lang="uk-UA" sz="2800" dirty="0">
                <a:latin typeface="Calibri" pitchFamily="34" charset="0"/>
              </a:rPr>
              <a:t>Використання коштів, здобутих від незаконного обігу наркотичних засобів, психотропних речовин, їх аналогів або прекурсорів, отруйних чи сильнодіючих речовин або отруйних чи сильнодіючих лікарських засобів (ст. 306 КК)</a:t>
            </a:r>
            <a:br>
              <a:rPr lang="ru-RU" sz="2800" dirty="0">
                <a:latin typeface="Calibri" pitchFamily="34" charset="0"/>
              </a:rPr>
            </a:br>
            <a:r>
              <a:rPr lang="ru-RU" sz="2800" dirty="0">
                <a:latin typeface="Calibri" pitchFamily="34" charset="0"/>
              </a:rPr>
              <a:t>3. </a:t>
            </a:r>
            <a:r>
              <a:rPr lang="ru-RU" sz="2800" dirty="0" err="1">
                <a:latin typeface="Calibri" pitchFamily="34" charset="0"/>
              </a:rPr>
              <a:t>Посів</a:t>
            </a:r>
            <a:r>
              <a:rPr lang="ru-RU" sz="2800" dirty="0">
                <a:latin typeface="Calibri" pitchFamily="34" charset="0"/>
              </a:rPr>
              <a:t> </a:t>
            </a:r>
            <a:r>
              <a:rPr lang="ru-RU" sz="2800" dirty="0" err="1">
                <a:latin typeface="Calibri" pitchFamily="34" charset="0"/>
              </a:rPr>
              <a:t>або</a:t>
            </a:r>
            <a:r>
              <a:rPr lang="ru-RU" sz="2800" dirty="0">
                <a:latin typeface="Calibri" pitchFamily="34" charset="0"/>
              </a:rPr>
              <a:t> </a:t>
            </a:r>
            <a:r>
              <a:rPr lang="ru-RU" sz="2800" dirty="0" err="1">
                <a:latin typeface="Calibri" pitchFamily="34" charset="0"/>
              </a:rPr>
              <a:t>вирощування</a:t>
            </a:r>
            <a:r>
              <a:rPr lang="ru-RU" sz="2800" dirty="0">
                <a:latin typeface="Calibri" pitchFamily="34" charset="0"/>
              </a:rPr>
              <a:t> снотворного маку </a:t>
            </a:r>
            <a:r>
              <a:rPr lang="ru-RU" sz="2800" dirty="0" err="1">
                <a:latin typeface="Calibri" pitchFamily="34" charset="0"/>
              </a:rPr>
              <a:t>чи</a:t>
            </a:r>
            <a:r>
              <a:rPr lang="ru-RU" sz="2800" dirty="0">
                <a:latin typeface="Calibri" pitchFamily="34" charset="0"/>
              </a:rPr>
              <a:t> </a:t>
            </a:r>
            <a:r>
              <a:rPr lang="ru-RU" sz="2800" dirty="0" err="1">
                <a:latin typeface="Calibri" pitchFamily="34" charset="0"/>
              </a:rPr>
              <a:t>конопель</a:t>
            </a:r>
            <a:r>
              <a:rPr lang="ru-RU" sz="2800" dirty="0">
                <a:latin typeface="Calibri" pitchFamily="34" charset="0"/>
              </a:rPr>
              <a:t> </a:t>
            </a:r>
            <a:br>
              <a:rPr lang="ru-RU" sz="2800" dirty="0">
                <a:latin typeface="Calibri" pitchFamily="34" charset="0"/>
              </a:rPr>
            </a:br>
            <a:r>
              <a:rPr lang="uk-UA" sz="2800" dirty="0">
                <a:latin typeface="Calibri" pitchFamily="34" charset="0"/>
              </a:rPr>
              <a:t>(ст. 310 КК).</a:t>
            </a:r>
            <a:br>
              <a:rPr lang="ru-RU" sz="2800" dirty="0">
                <a:latin typeface="Calibri" pitchFamily="34" charset="0"/>
              </a:rPr>
            </a:br>
            <a:r>
              <a:rPr lang="ru-RU" sz="2800" dirty="0">
                <a:latin typeface="Calibri" pitchFamily="34" charset="0"/>
              </a:rPr>
              <a:t>4. </a:t>
            </a:r>
            <a:r>
              <a:rPr lang="uk-UA" sz="2800" dirty="0">
                <a:latin typeface="Calibri" pitchFamily="34" charset="0"/>
              </a:rPr>
              <a:t>Організації або утримання місць для незаконного вживання, виробництва чи виготовлення наркотичних засобів, психотропних речовин або їх аналогів (ст. 317 КК України) та незаконної організації або утримання місць для вживання одурманюючих засобів (ст. 322 КК</a:t>
            </a:r>
            <a:r>
              <a:rPr lang="uk-UA" sz="2800" dirty="0">
                <a:solidFill>
                  <a:srgbClr val="000000"/>
                </a:solidFill>
                <a:latin typeface="Calibri" pitchFamily="34" charset="0"/>
                <a:ea typeface="Calibri" pitchFamily="34" charset="0"/>
                <a:cs typeface="Times New Roman" pitchFamily="18" charset="0"/>
              </a:rPr>
              <a:t>)</a:t>
            </a:r>
            <a:br>
              <a:rPr lang="uk-UA" sz="2400" dirty="0">
                <a:latin typeface="Calibri" pitchFamily="34" charset="0"/>
                <a:cs typeface="Arial" pitchFamily="34" charset="0"/>
              </a:rPr>
            </a:br>
            <a:endParaRPr lang="ru-RU" sz="2400" dirty="0"/>
          </a:p>
        </p:txBody>
      </p:sp>
      <p:sp>
        <p:nvSpPr>
          <p:cNvPr id="5" name="TextBox 4"/>
          <p:cNvSpPr txBox="1"/>
          <p:nvPr/>
        </p:nvSpPr>
        <p:spPr>
          <a:xfrm>
            <a:off x="3563888" y="332656"/>
            <a:ext cx="1700930" cy="523220"/>
          </a:xfrm>
          <a:prstGeom prst="rect">
            <a:avLst/>
          </a:prstGeom>
          <a:noFill/>
        </p:spPr>
        <p:txBody>
          <a:bodyPr wrap="square" rtlCol="0">
            <a:spAutoFit/>
          </a:bodyPr>
          <a:lstStyle/>
          <a:p>
            <a:pPr algn="ctr"/>
            <a:r>
              <a:rPr lang="uk-UA" sz="2800" b="1" dirty="0"/>
              <a:t>План</a:t>
            </a:r>
            <a:endParaRPr lang="ru-RU" sz="2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793507"/>
          </a:xfrm>
        </p:spPr>
        <p:txBody>
          <a:bodyPr>
            <a:normAutofit fontScale="70000" lnSpcReduction="20000"/>
          </a:bodyPr>
          <a:lstStyle/>
          <a:p>
            <a:pPr marL="0" lvl="0" indent="0">
              <a:buNone/>
            </a:pPr>
            <a:r>
              <a:rPr lang="uk-UA" b="1" dirty="0"/>
              <a:t>Організації або утримання місць для незаконного вживання, виробництва чи виготовлення наркотичних засобів, психотропних речовин або їх аналогів (ст. 317 КК України) та незаконної організації або утримання місць для вживання одурманюючих засобів (ст. 322 КК).</a:t>
            </a:r>
          </a:p>
          <a:p>
            <a:pPr marL="0" lvl="0" indent="0">
              <a:buNone/>
            </a:pPr>
            <a:endParaRPr lang="ru-RU" dirty="0"/>
          </a:p>
          <a:p>
            <a:pPr marL="0" indent="0">
              <a:buNone/>
            </a:pPr>
            <a:r>
              <a:rPr lang="ru-RU" b="1" i="1" dirty="0" err="1"/>
              <a:t>Стаття</a:t>
            </a:r>
            <a:r>
              <a:rPr lang="ru-RU" b="1" i="1" dirty="0"/>
              <a:t> 317.</a:t>
            </a:r>
            <a:r>
              <a:rPr lang="ru-RU" i="1" dirty="0"/>
              <a:t> </a:t>
            </a:r>
            <a:r>
              <a:rPr lang="ru-RU" i="1" dirty="0" err="1"/>
              <a:t>Організація</a:t>
            </a:r>
            <a:r>
              <a:rPr lang="ru-RU" i="1" dirty="0"/>
              <a:t> </a:t>
            </a:r>
            <a:r>
              <a:rPr lang="ru-RU" i="1" dirty="0" err="1"/>
              <a:t>або</a:t>
            </a:r>
            <a:r>
              <a:rPr lang="ru-RU" i="1" dirty="0"/>
              <a:t> </a:t>
            </a:r>
            <a:r>
              <a:rPr lang="ru-RU" i="1" dirty="0" err="1"/>
              <a:t>утримання</a:t>
            </a:r>
            <a:r>
              <a:rPr lang="ru-RU" i="1" dirty="0"/>
              <a:t> </a:t>
            </a:r>
            <a:r>
              <a:rPr lang="ru-RU" i="1" dirty="0" err="1"/>
              <a:t>місць</a:t>
            </a:r>
            <a:r>
              <a:rPr lang="ru-RU" i="1" dirty="0"/>
              <a:t> для незаконного </a:t>
            </a:r>
            <a:r>
              <a:rPr lang="ru-RU" i="1" dirty="0" err="1"/>
              <a:t>вживання</a:t>
            </a:r>
            <a:r>
              <a:rPr lang="ru-RU" i="1" dirty="0"/>
              <a:t>, </a:t>
            </a:r>
            <a:r>
              <a:rPr lang="ru-RU" i="1" dirty="0" err="1"/>
              <a:t>виробництва</a:t>
            </a:r>
            <a:r>
              <a:rPr lang="ru-RU" i="1" dirty="0"/>
              <a:t> </a:t>
            </a:r>
            <a:r>
              <a:rPr lang="ru-RU" i="1" dirty="0" err="1"/>
              <a:t>чи</a:t>
            </a:r>
            <a:r>
              <a:rPr lang="ru-RU" i="1" dirty="0"/>
              <a:t> </a:t>
            </a:r>
            <a:r>
              <a:rPr lang="ru-RU" i="1" dirty="0" err="1"/>
              <a:t>виготовлення</a:t>
            </a:r>
            <a:r>
              <a:rPr lang="ru-RU" i="1" dirty="0"/>
              <a:t> </a:t>
            </a:r>
            <a:r>
              <a:rPr lang="ru-RU" i="1" dirty="0" err="1"/>
              <a:t>наркотичних</a:t>
            </a:r>
            <a:r>
              <a:rPr lang="ru-RU" i="1" dirty="0"/>
              <a:t> </a:t>
            </a:r>
            <a:r>
              <a:rPr lang="ru-RU" i="1" dirty="0" err="1"/>
              <a:t>засобів</a:t>
            </a:r>
            <a:r>
              <a:rPr lang="ru-RU" i="1" dirty="0"/>
              <a:t>, </a:t>
            </a:r>
            <a:r>
              <a:rPr lang="ru-RU" i="1" dirty="0" err="1"/>
              <a:t>психотропних</a:t>
            </a:r>
            <a:r>
              <a:rPr lang="ru-RU" i="1" dirty="0"/>
              <a:t> </a:t>
            </a:r>
            <a:r>
              <a:rPr lang="ru-RU" i="1" dirty="0" err="1"/>
              <a:t>речовин</a:t>
            </a:r>
            <a:r>
              <a:rPr lang="ru-RU" i="1" dirty="0"/>
              <a:t> </a:t>
            </a:r>
            <a:r>
              <a:rPr lang="ru-RU" i="1" dirty="0" err="1"/>
              <a:t>або</a:t>
            </a:r>
            <a:r>
              <a:rPr lang="ru-RU" i="1" dirty="0"/>
              <a:t> </a:t>
            </a:r>
            <a:r>
              <a:rPr lang="ru-RU" i="1" dirty="0" err="1"/>
              <a:t>їх</a:t>
            </a:r>
            <a:r>
              <a:rPr lang="ru-RU" i="1" dirty="0"/>
              <a:t> </a:t>
            </a:r>
            <a:r>
              <a:rPr lang="ru-RU" i="1" dirty="0" err="1"/>
              <a:t>аналогів</a:t>
            </a:r>
            <a:endParaRPr lang="ru-RU" dirty="0"/>
          </a:p>
          <a:p>
            <a:pPr marL="0" indent="0">
              <a:buNone/>
            </a:pPr>
            <a:r>
              <a:rPr lang="ru-RU" i="1" dirty="0"/>
              <a:t>1. </a:t>
            </a:r>
            <a:r>
              <a:rPr lang="ru-RU" i="1" dirty="0" err="1"/>
              <a:t>Організація</a:t>
            </a:r>
            <a:r>
              <a:rPr lang="ru-RU" i="1" dirty="0"/>
              <a:t> </a:t>
            </a:r>
            <a:r>
              <a:rPr lang="ru-RU" i="1" dirty="0" err="1"/>
              <a:t>або</a:t>
            </a:r>
            <a:r>
              <a:rPr lang="ru-RU" i="1" dirty="0"/>
              <a:t> </a:t>
            </a:r>
            <a:r>
              <a:rPr lang="ru-RU" i="1" dirty="0" err="1"/>
              <a:t>утримання</a:t>
            </a:r>
            <a:r>
              <a:rPr lang="ru-RU" i="1" dirty="0"/>
              <a:t> </a:t>
            </a:r>
            <a:r>
              <a:rPr lang="ru-RU" i="1" dirty="0" err="1"/>
              <a:t>місць</a:t>
            </a:r>
            <a:r>
              <a:rPr lang="ru-RU" i="1" dirty="0"/>
              <a:t> для незаконного </a:t>
            </a:r>
            <a:r>
              <a:rPr lang="ru-RU" i="1" dirty="0" err="1"/>
              <a:t>вживання</a:t>
            </a:r>
            <a:r>
              <a:rPr lang="ru-RU" i="1" dirty="0"/>
              <a:t>, </a:t>
            </a:r>
            <a:r>
              <a:rPr lang="ru-RU" i="1" dirty="0" err="1"/>
              <a:t>виробництва</a:t>
            </a:r>
            <a:r>
              <a:rPr lang="ru-RU" i="1" dirty="0"/>
              <a:t> </a:t>
            </a:r>
            <a:r>
              <a:rPr lang="ru-RU" i="1" dirty="0" err="1"/>
              <a:t>чи</a:t>
            </a:r>
            <a:r>
              <a:rPr lang="ru-RU" i="1" dirty="0"/>
              <a:t> </a:t>
            </a:r>
            <a:r>
              <a:rPr lang="ru-RU" i="1" dirty="0" err="1"/>
              <a:t>виготовлення</a:t>
            </a:r>
            <a:r>
              <a:rPr lang="ru-RU" i="1" dirty="0"/>
              <a:t> </a:t>
            </a:r>
            <a:r>
              <a:rPr lang="ru-RU" i="1" dirty="0" err="1"/>
              <a:t>наркотичних</a:t>
            </a:r>
            <a:r>
              <a:rPr lang="ru-RU" i="1" dirty="0"/>
              <a:t> </a:t>
            </a:r>
            <a:r>
              <a:rPr lang="ru-RU" i="1" dirty="0" err="1"/>
              <a:t>засобів</a:t>
            </a:r>
            <a:r>
              <a:rPr lang="ru-RU" i="1" dirty="0"/>
              <a:t>, </a:t>
            </a:r>
            <a:r>
              <a:rPr lang="ru-RU" i="1" dirty="0" err="1"/>
              <a:t>психотропних</a:t>
            </a:r>
            <a:r>
              <a:rPr lang="ru-RU" i="1" dirty="0"/>
              <a:t> </a:t>
            </a:r>
            <a:r>
              <a:rPr lang="ru-RU" i="1" dirty="0" err="1"/>
              <a:t>речовин</a:t>
            </a:r>
            <a:r>
              <a:rPr lang="ru-RU" i="1" dirty="0"/>
              <a:t> </a:t>
            </a:r>
            <a:r>
              <a:rPr lang="ru-RU" i="1" dirty="0" err="1"/>
              <a:t>або</a:t>
            </a:r>
            <a:r>
              <a:rPr lang="ru-RU" i="1" dirty="0"/>
              <a:t> </a:t>
            </a:r>
            <a:r>
              <a:rPr lang="ru-RU" i="1" dirty="0" err="1"/>
              <a:t>їх</a:t>
            </a:r>
            <a:r>
              <a:rPr lang="ru-RU" i="1" dirty="0"/>
              <a:t> </a:t>
            </a:r>
            <a:r>
              <a:rPr lang="ru-RU" i="1" dirty="0" err="1"/>
              <a:t>аналогів</a:t>
            </a:r>
            <a:r>
              <a:rPr lang="ru-RU" i="1" dirty="0"/>
              <a:t>, а </a:t>
            </a:r>
            <a:r>
              <a:rPr lang="ru-RU" i="1" dirty="0" err="1"/>
              <a:t>також</a:t>
            </a:r>
            <a:r>
              <a:rPr lang="ru-RU" i="1" dirty="0"/>
              <a:t> </a:t>
            </a:r>
            <a:r>
              <a:rPr lang="ru-RU" i="1" dirty="0" err="1"/>
              <a:t>надання</a:t>
            </a:r>
            <a:r>
              <a:rPr lang="ru-RU" i="1" dirty="0"/>
              <a:t> </a:t>
            </a:r>
            <a:r>
              <a:rPr lang="ru-RU" i="1" dirty="0" err="1"/>
              <a:t>приміщення</a:t>
            </a:r>
            <a:r>
              <a:rPr lang="ru-RU" i="1" dirty="0"/>
              <a:t> </a:t>
            </a:r>
            <a:r>
              <a:rPr lang="ru-RU" i="1" dirty="0" err="1"/>
              <a:t>з</a:t>
            </a:r>
            <a:r>
              <a:rPr lang="ru-RU" i="1" dirty="0"/>
              <a:t> </a:t>
            </a:r>
            <a:r>
              <a:rPr lang="ru-RU" i="1" dirty="0" err="1"/>
              <a:t>цією</a:t>
            </a:r>
            <a:r>
              <a:rPr lang="ru-RU" i="1" dirty="0"/>
              <a:t> метою -</a:t>
            </a:r>
            <a:endParaRPr lang="ru-RU" dirty="0"/>
          </a:p>
          <a:p>
            <a:pPr marL="0" indent="0">
              <a:buNone/>
            </a:pPr>
            <a:r>
              <a:rPr lang="ru-RU" i="1" dirty="0" err="1"/>
              <a:t>караються</a:t>
            </a:r>
            <a:r>
              <a:rPr lang="ru-RU" i="1" dirty="0"/>
              <a:t> </a:t>
            </a:r>
            <a:r>
              <a:rPr lang="ru-RU" i="1" dirty="0" err="1"/>
              <a:t>позбавленням</a:t>
            </a:r>
            <a:r>
              <a:rPr lang="ru-RU" i="1" dirty="0"/>
              <a:t> </a:t>
            </a:r>
            <a:r>
              <a:rPr lang="ru-RU" i="1" dirty="0" err="1"/>
              <a:t>волі</a:t>
            </a:r>
            <a:r>
              <a:rPr lang="ru-RU" i="1" dirty="0"/>
              <a:t> на строк від </a:t>
            </a:r>
            <a:r>
              <a:rPr lang="ru-RU" i="1" dirty="0" err="1"/>
              <a:t>трьох</a:t>
            </a:r>
            <a:r>
              <a:rPr lang="ru-RU" i="1" dirty="0"/>
              <a:t> до </a:t>
            </a:r>
            <a:r>
              <a:rPr lang="ru-RU" i="1" dirty="0" err="1"/>
              <a:t>п'яти</a:t>
            </a:r>
            <a:r>
              <a:rPr lang="ru-RU" i="1" dirty="0"/>
              <a:t> </a:t>
            </a:r>
            <a:r>
              <a:rPr lang="ru-RU" i="1" dirty="0" err="1"/>
              <a:t>років</a:t>
            </a:r>
            <a:r>
              <a:rPr lang="ru-RU" i="1" dirty="0"/>
              <a:t>.</a:t>
            </a:r>
            <a:endParaRPr lang="ru-RU" dirty="0"/>
          </a:p>
          <a:p>
            <a:pPr marL="0" indent="0">
              <a:buNone/>
            </a:pPr>
            <a:r>
              <a:rPr lang="ru-RU" i="1" dirty="0"/>
              <a:t>2. </a:t>
            </a:r>
            <a:r>
              <a:rPr lang="ru-RU" i="1" dirty="0" err="1"/>
              <a:t>Ті</a:t>
            </a:r>
            <a:r>
              <a:rPr lang="ru-RU" i="1" dirty="0"/>
              <a:t> </a:t>
            </a:r>
            <a:r>
              <a:rPr lang="ru-RU" i="1" dirty="0" err="1"/>
              <a:t>самі</a:t>
            </a:r>
            <a:r>
              <a:rPr lang="ru-RU" i="1" dirty="0"/>
              <a:t> </a:t>
            </a:r>
            <a:r>
              <a:rPr lang="ru-RU" i="1" dirty="0" err="1"/>
              <a:t>дії</a:t>
            </a:r>
            <a:r>
              <a:rPr lang="ru-RU" i="1" dirty="0"/>
              <a:t>, </a:t>
            </a:r>
            <a:r>
              <a:rPr lang="ru-RU" i="1" dirty="0" err="1"/>
              <a:t>вчинені</a:t>
            </a:r>
            <a:r>
              <a:rPr lang="ru-RU" i="1" dirty="0"/>
              <a:t> повторно </a:t>
            </a:r>
            <a:r>
              <a:rPr lang="ru-RU" i="1" dirty="0" err="1"/>
              <a:t>або</a:t>
            </a:r>
            <a:r>
              <a:rPr lang="ru-RU" i="1" dirty="0"/>
              <a:t> </a:t>
            </a:r>
            <a:r>
              <a:rPr lang="ru-RU" i="1" dirty="0" err="1"/>
              <a:t>з</a:t>
            </a:r>
            <a:r>
              <a:rPr lang="ru-RU" i="1" dirty="0"/>
              <a:t> </a:t>
            </a:r>
            <a:r>
              <a:rPr lang="ru-RU" i="1" dirty="0" err="1"/>
              <a:t>корисливих</a:t>
            </a:r>
            <a:r>
              <a:rPr lang="ru-RU" i="1" dirty="0"/>
              <a:t> </a:t>
            </a:r>
            <a:r>
              <a:rPr lang="ru-RU" i="1" dirty="0" err="1"/>
              <a:t>мотивів</a:t>
            </a:r>
            <a:r>
              <a:rPr lang="ru-RU" i="1" dirty="0"/>
              <a:t>, </a:t>
            </a:r>
            <a:r>
              <a:rPr lang="ru-RU" i="1" dirty="0" err="1"/>
              <a:t>або</a:t>
            </a:r>
            <a:r>
              <a:rPr lang="ru-RU" i="1" dirty="0"/>
              <a:t> </a:t>
            </a:r>
            <a:r>
              <a:rPr lang="ru-RU" i="1" dirty="0" err="1"/>
              <a:t>групою</a:t>
            </a:r>
            <a:r>
              <a:rPr lang="ru-RU" i="1" dirty="0"/>
              <a:t> </a:t>
            </a:r>
            <a:r>
              <a:rPr lang="ru-RU" i="1" dirty="0" err="1"/>
              <a:t>осіб</a:t>
            </a:r>
            <a:r>
              <a:rPr lang="ru-RU" i="1" dirty="0"/>
              <a:t>, </a:t>
            </a:r>
            <a:r>
              <a:rPr lang="ru-RU" i="1" dirty="0" err="1"/>
              <a:t>або</a:t>
            </a:r>
            <a:r>
              <a:rPr lang="ru-RU" i="1" dirty="0"/>
              <a:t> </a:t>
            </a:r>
            <a:r>
              <a:rPr lang="ru-RU" i="1" dirty="0" err="1"/>
              <a:t>із</a:t>
            </a:r>
            <a:r>
              <a:rPr lang="ru-RU" i="1" dirty="0"/>
              <a:t> </a:t>
            </a:r>
            <a:r>
              <a:rPr lang="ru-RU" i="1" dirty="0" err="1"/>
              <a:t>залученням</a:t>
            </a:r>
            <a:r>
              <a:rPr lang="ru-RU" i="1" dirty="0"/>
              <a:t> </a:t>
            </a:r>
            <a:r>
              <a:rPr lang="ru-RU" i="1" dirty="0" err="1"/>
              <a:t>неповнолітнього</a:t>
            </a:r>
            <a:r>
              <a:rPr lang="ru-RU" i="1" dirty="0"/>
              <a:t>, -</a:t>
            </a:r>
            <a:endParaRPr lang="ru-RU" dirty="0"/>
          </a:p>
          <a:p>
            <a:pPr marL="0" indent="0">
              <a:buNone/>
            </a:pPr>
            <a:r>
              <a:rPr lang="ru-RU" i="1" dirty="0" err="1"/>
              <a:t>караються</a:t>
            </a:r>
            <a:r>
              <a:rPr lang="ru-RU" i="1" dirty="0"/>
              <a:t> </a:t>
            </a:r>
            <a:r>
              <a:rPr lang="ru-RU" i="1" dirty="0" err="1"/>
              <a:t>позбавленням</a:t>
            </a:r>
            <a:r>
              <a:rPr lang="ru-RU" i="1" dirty="0"/>
              <a:t> </a:t>
            </a:r>
            <a:r>
              <a:rPr lang="ru-RU" i="1" dirty="0" err="1"/>
              <a:t>волі</a:t>
            </a:r>
            <a:r>
              <a:rPr lang="ru-RU" i="1" dirty="0"/>
              <a:t> на строк від </a:t>
            </a:r>
            <a:r>
              <a:rPr lang="ru-RU" i="1" dirty="0" err="1"/>
              <a:t>чотирьох</a:t>
            </a:r>
            <a:r>
              <a:rPr lang="ru-RU" i="1" dirty="0"/>
              <a:t> до восьми </a:t>
            </a:r>
            <a:r>
              <a:rPr lang="ru-RU" i="1" dirty="0" err="1"/>
              <a:t>років</a:t>
            </a:r>
            <a:r>
              <a:rPr lang="ru-RU" i="1" dirty="0"/>
              <a:t> </a:t>
            </a:r>
            <a:r>
              <a:rPr lang="ru-RU" i="1" dirty="0" err="1"/>
              <a:t>з</a:t>
            </a:r>
            <a:r>
              <a:rPr lang="ru-RU" i="1" dirty="0"/>
              <a:t> </a:t>
            </a:r>
            <a:r>
              <a:rPr lang="ru-RU" i="1" dirty="0" err="1"/>
              <a:t>конфіскацією</a:t>
            </a:r>
            <a:r>
              <a:rPr lang="ru-RU" i="1" dirty="0"/>
              <a:t> майна.</a:t>
            </a:r>
            <a:endParaRPr lang="ru-RU" dirty="0"/>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pPr marL="0" lvl="0" indent="450850" algn="just" fontAlgn="base">
              <a:spcBef>
                <a:spcPct val="0"/>
              </a:spcBef>
              <a:spcAft>
                <a:spcPct val="0"/>
              </a:spcAft>
              <a:buNone/>
            </a:pPr>
            <a:r>
              <a:rPr lang="ru-RU" b="1" i="1" dirty="0" err="1">
                <a:solidFill>
                  <a:srgbClr val="000000"/>
                </a:solidFill>
                <a:latin typeface="Arial" pitchFamily="34" charset="0"/>
                <a:ea typeface="Times New Roman" pitchFamily="18" charset="0"/>
                <a:cs typeface="Arial" pitchFamily="34" charset="0"/>
              </a:rPr>
              <a:t>Стаття</a:t>
            </a:r>
            <a:r>
              <a:rPr lang="ru-RU" b="1" i="1" dirty="0">
                <a:solidFill>
                  <a:srgbClr val="000000"/>
                </a:solidFill>
                <a:latin typeface="Arial" pitchFamily="34" charset="0"/>
                <a:ea typeface="Times New Roman" pitchFamily="18" charset="0"/>
                <a:cs typeface="Arial" pitchFamily="34" charset="0"/>
              </a:rPr>
              <a:t> 322.</a:t>
            </a:r>
            <a:r>
              <a:rPr lang="ru-RU" i="1" dirty="0">
                <a:solidFill>
                  <a:srgbClr val="000000"/>
                </a:solidFill>
                <a:latin typeface="Arial" pitchFamily="34" charset="0"/>
                <a:ea typeface="Times New Roman" pitchFamily="18" charset="0"/>
                <a:cs typeface="Arial" pitchFamily="34" charset="0"/>
              </a:rPr>
              <a:t> Незаконна </a:t>
            </a:r>
            <a:r>
              <a:rPr lang="ru-RU" i="1" dirty="0" err="1">
                <a:solidFill>
                  <a:srgbClr val="000000"/>
                </a:solidFill>
                <a:latin typeface="Arial" pitchFamily="34" charset="0"/>
                <a:ea typeface="Times New Roman" pitchFamily="18" charset="0"/>
                <a:cs typeface="Arial" pitchFamily="34" charset="0"/>
              </a:rPr>
              <a:t>організація</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або</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утримання</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місць</a:t>
            </a:r>
            <a:r>
              <a:rPr lang="ru-RU" i="1" dirty="0">
                <a:solidFill>
                  <a:srgbClr val="000000"/>
                </a:solidFill>
                <a:latin typeface="Arial" pitchFamily="34" charset="0"/>
                <a:ea typeface="Times New Roman" pitchFamily="18" charset="0"/>
                <a:cs typeface="Arial" pitchFamily="34" charset="0"/>
              </a:rPr>
              <a:t> для </a:t>
            </a:r>
            <a:r>
              <a:rPr lang="ru-RU" i="1" dirty="0" err="1">
                <a:solidFill>
                  <a:srgbClr val="000000"/>
                </a:solidFill>
                <a:latin typeface="Arial" pitchFamily="34" charset="0"/>
                <a:ea typeface="Times New Roman" pitchFamily="18" charset="0"/>
                <a:cs typeface="Arial" pitchFamily="34" charset="0"/>
              </a:rPr>
              <a:t>вживання</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одурманюючих</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засобів</a:t>
            </a:r>
            <a:endParaRPr lang="ru-RU" sz="800" dirty="0">
              <a:latin typeface="Arial" pitchFamily="34" charset="0"/>
              <a:cs typeface="Arial" pitchFamily="34" charset="0"/>
            </a:endParaRPr>
          </a:p>
          <a:p>
            <a:pPr marL="0" lvl="0" indent="450850" algn="just" eaLnBrk="0" fontAlgn="base" hangingPunct="0">
              <a:spcBef>
                <a:spcPct val="0"/>
              </a:spcBef>
              <a:spcAft>
                <a:spcPct val="0"/>
              </a:spcAft>
              <a:buNone/>
            </a:pPr>
            <a:r>
              <a:rPr lang="ru-RU" i="1" dirty="0">
                <a:solidFill>
                  <a:srgbClr val="000000"/>
                </a:solidFill>
                <a:latin typeface="Arial" pitchFamily="34" charset="0"/>
                <a:ea typeface="Times New Roman" pitchFamily="18" charset="0"/>
                <a:cs typeface="Arial" pitchFamily="34" charset="0"/>
              </a:rPr>
              <a:t>Незаконна </a:t>
            </a:r>
            <a:r>
              <a:rPr lang="ru-RU" i="1" dirty="0" err="1">
                <a:solidFill>
                  <a:srgbClr val="000000"/>
                </a:solidFill>
                <a:latin typeface="Arial" pitchFamily="34" charset="0"/>
                <a:ea typeface="Times New Roman" pitchFamily="18" charset="0"/>
                <a:cs typeface="Arial" pitchFamily="34" charset="0"/>
              </a:rPr>
              <a:t>організація</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або</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утримання</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місць</a:t>
            </a:r>
            <a:r>
              <a:rPr lang="ru-RU" i="1" dirty="0">
                <a:solidFill>
                  <a:srgbClr val="000000"/>
                </a:solidFill>
                <a:latin typeface="Arial" pitchFamily="34" charset="0"/>
                <a:ea typeface="Times New Roman" pitchFamily="18" charset="0"/>
                <a:cs typeface="Arial" pitchFamily="34" charset="0"/>
              </a:rPr>
              <a:t> для </a:t>
            </a:r>
            <a:r>
              <a:rPr lang="ru-RU" i="1" dirty="0" err="1">
                <a:solidFill>
                  <a:srgbClr val="000000"/>
                </a:solidFill>
                <a:latin typeface="Arial" pitchFamily="34" charset="0"/>
                <a:ea typeface="Times New Roman" pitchFamily="18" charset="0"/>
                <a:cs typeface="Arial" pitchFamily="34" charset="0"/>
              </a:rPr>
              <a:t>вживання</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з</a:t>
            </a:r>
            <a:r>
              <a:rPr lang="ru-RU" i="1" dirty="0">
                <a:solidFill>
                  <a:srgbClr val="000000"/>
                </a:solidFill>
                <a:latin typeface="Arial" pitchFamily="34" charset="0"/>
                <a:ea typeface="Times New Roman" pitchFamily="18" charset="0"/>
                <a:cs typeface="Arial" pitchFamily="34" charset="0"/>
              </a:rPr>
              <a:t> метою </a:t>
            </a:r>
            <a:r>
              <a:rPr lang="ru-RU" i="1" dirty="0" err="1">
                <a:solidFill>
                  <a:srgbClr val="000000"/>
                </a:solidFill>
                <a:latin typeface="Arial" pitchFamily="34" charset="0"/>
                <a:ea typeface="Times New Roman" pitchFamily="18" charset="0"/>
                <a:cs typeface="Arial" pitchFamily="34" charset="0"/>
              </a:rPr>
              <a:t>одурманювання</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лікарських</a:t>
            </a:r>
            <a:r>
              <a:rPr lang="ru-RU" i="1" dirty="0">
                <a:solidFill>
                  <a:srgbClr val="000000"/>
                </a:solidFill>
                <a:latin typeface="Arial" pitchFamily="34" charset="0"/>
                <a:ea typeface="Times New Roman" pitchFamily="18" charset="0"/>
                <a:cs typeface="Arial" pitchFamily="34" charset="0"/>
              </a:rPr>
              <a:t> та </a:t>
            </a:r>
            <a:r>
              <a:rPr lang="ru-RU" i="1" dirty="0" err="1">
                <a:solidFill>
                  <a:srgbClr val="000000"/>
                </a:solidFill>
                <a:latin typeface="Arial" pitchFamily="34" charset="0"/>
                <a:ea typeface="Times New Roman" pitchFamily="18" charset="0"/>
                <a:cs typeface="Arial" pitchFamily="34" charset="0"/>
              </a:rPr>
              <a:t>інших</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засобів</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що</a:t>
            </a:r>
            <a:r>
              <a:rPr lang="ru-RU" i="1" dirty="0">
                <a:solidFill>
                  <a:srgbClr val="000000"/>
                </a:solidFill>
                <a:latin typeface="Arial" pitchFamily="34" charset="0"/>
                <a:ea typeface="Times New Roman" pitchFamily="18" charset="0"/>
                <a:cs typeface="Arial" pitchFamily="34" charset="0"/>
              </a:rPr>
              <a:t> не </a:t>
            </a:r>
            <a:r>
              <a:rPr lang="ru-RU" i="1" dirty="0" err="1">
                <a:solidFill>
                  <a:srgbClr val="000000"/>
                </a:solidFill>
                <a:latin typeface="Arial" pitchFamily="34" charset="0"/>
                <a:ea typeface="Times New Roman" pitchFamily="18" charset="0"/>
                <a:cs typeface="Arial" pitchFamily="34" charset="0"/>
              </a:rPr>
              <a:t>є</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наркотичними</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або</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психотропними</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чи</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їх</a:t>
            </a:r>
            <a:r>
              <a:rPr lang="ru-RU" i="1" dirty="0">
                <a:solidFill>
                  <a:srgbClr val="000000"/>
                </a:solidFill>
                <a:latin typeface="Arial" pitchFamily="34" charset="0"/>
                <a:ea typeface="Times New Roman" pitchFamily="18" charset="0"/>
                <a:cs typeface="Arial" pitchFamily="34" charset="0"/>
              </a:rPr>
              <a:t> аналогами, а </a:t>
            </a:r>
            <a:r>
              <a:rPr lang="ru-RU" i="1" dirty="0" err="1">
                <a:solidFill>
                  <a:srgbClr val="000000"/>
                </a:solidFill>
                <a:latin typeface="Arial" pitchFamily="34" charset="0"/>
                <a:ea typeface="Times New Roman" pitchFamily="18" charset="0"/>
                <a:cs typeface="Arial" pitchFamily="34" charset="0"/>
              </a:rPr>
              <a:t>також</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надання</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приміщень</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з</a:t>
            </a:r>
            <a:r>
              <a:rPr lang="ru-RU" i="1" dirty="0">
                <a:solidFill>
                  <a:srgbClr val="000000"/>
                </a:solidFill>
                <a:latin typeface="Arial" pitchFamily="34" charset="0"/>
                <a:ea typeface="Times New Roman" pitchFamily="18" charset="0"/>
                <a:cs typeface="Arial" pitchFamily="34" charset="0"/>
              </a:rPr>
              <a:t> такою метою -</a:t>
            </a:r>
            <a:endParaRPr lang="ru-RU" sz="800" dirty="0">
              <a:latin typeface="Arial" pitchFamily="34" charset="0"/>
              <a:cs typeface="Arial" pitchFamily="34" charset="0"/>
            </a:endParaRPr>
          </a:p>
          <a:p>
            <a:pPr marL="0" lvl="0" indent="450850" algn="just" eaLnBrk="0" fontAlgn="base" hangingPunct="0">
              <a:spcBef>
                <a:spcPct val="0"/>
              </a:spcBef>
              <a:spcAft>
                <a:spcPct val="0"/>
              </a:spcAft>
              <a:buNone/>
            </a:pPr>
            <a:r>
              <a:rPr lang="ru-RU" i="1" dirty="0" err="1">
                <a:solidFill>
                  <a:srgbClr val="000000"/>
                </a:solidFill>
                <a:latin typeface="Arial" pitchFamily="34" charset="0"/>
                <a:ea typeface="Times New Roman" pitchFamily="18" charset="0"/>
                <a:cs typeface="Arial" pitchFamily="34" charset="0"/>
              </a:rPr>
              <a:t>караються</a:t>
            </a:r>
            <a:r>
              <a:rPr lang="ru-RU" i="1" dirty="0">
                <a:solidFill>
                  <a:srgbClr val="000000"/>
                </a:solidFill>
                <a:latin typeface="Arial" pitchFamily="34" charset="0"/>
                <a:ea typeface="Times New Roman" pitchFamily="18" charset="0"/>
                <a:cs typeface="Arial" pitchFamily="34" charset="0"/>
              </a:rPr>
              <a:t> штрафом від </a:t>
            </a:r>
            <a:r>
              <a:rPr lang="ru-RU" i="1" dirty="0" err="1">
                <a:solidFill>
                  <a:srgbClr val="000000"/>
                </a:solidFill>
                <a:latin typeface="Arial" pitchFamily="34" charset="0"/>
                <a:ea typeface="Times New Roman" pitchFamily="18" charset="0"/>
                <a:cs typeface="Arial" pitchFamily="34" charset="0"/>
              </a:rPr>
              <a:t>сімдесяти</a:t>
            </a:r>
            <a:r>
              <a:rPr lang="ru-RU" i="1" dirty="0">
                <a:solidFill>
                  <a:srgbClr val="000000"/>
                </a:solidFill>
                <a:latin typeface="Arial" pitchFamily="34" charset="0"/>
                <a:ea typeface="Times New Roman" pitchFamily="18" charset="0"/>
                <a:cs typeface="Arial" pitchFamily="34" charset="0"/>
              </a:rPr>
              <a:t> до ста </a:t>
            </a:r>
            <a:r>
              <a:rPr lang="ru-RU" i="1" dirty="0" err="1">
                <a:solidFill>
                  <a:srgbClr val="000000"/>
                </a:solidFill>
                <a:latin typeface="Arial" pitchFamily="34" charset="0"/>
                <a:ea typeface="Times New Roman" pitchFamily="18" charset="0"/>
                <a:cs typeface="Arial" pitchFamily="34" charset="0"/>
              </a:rPr>
              <a:t>двадцяти</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неоподатковуваних</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мінімумів</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доходів</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громадян</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або</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обмеженням</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волі</a:t>
            </a:r>
            <a:r>
              <a:rPr lang="ru-RU" i="1" dirty="0">
                <a:solidFill>
                  <a:srgbClr val="000000"/>
                </a:solidFill>
                <a:latin typeface="Arial" pitchFamily="34" charset="0"/>
                <a:ea typeface="Times New Roman" pitchFamily="18" charset="0"/>
                <a:cs typeface="Arial" pitchFamily="34" charset="0"/>
              </a:rPr>
              <a:t> на строк до </a:t>
            </a:r>
            <a:r>
              <a:rPr lang="ru-RU" i="1" dirty="0" err="1">
                <a:solidFill>
                  <a:srgbClr val="000000"/>
                </a:solidFill>
                <a:latin typeface="Arial" pitchFamily="34" charset="0"/>
                <a:ea typeface="Times New Roman" pitchFamily="18" charset="0"/>
                <a:cs typeface="Arial" pitchFamily="34" charset="0"/>
              </a:rPr>
              <a:t>трьох</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років</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або</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позбавленням</a:t>
            </a:r>
            <a:r>
              <a:rPr lang="ru-RU" i="1" dirty="0">
                <a:solidFill>
                  <a:srgbClr val="000000"/>
                </a:solidFill>
                <a:latin typeface="Arial" pitchFamily="34" charset="0"/>
                <a:ea typeface="Times New Roman" pitchFamily="18" charset="0"/>
                <a:cs typeface="Arial" pitchFamily="34" charset="0"/>
              </a:rPr>
              <a:t> </a:t>
            </a:r>
            <a:r>
              <a:rPr lang="ru-RU" i="1" dirty="0" err="1">
                <a:solidFill>
                  <a:srgbClr val="000000"/>
                </a:solidFill>
                <a:latin typeface="Arial" pitchFamily="34" charset="0"/>
                <a:ea typeface="Times New Roman" pitchFamily="18" charset="0"/>
                <a:cs typeface="Arial" pitchFamily="34" charset="0"/>
              </a:rPr>
              <a:t>волі</a:t>
            </a:r>
            <a:r>
              <a:rPr lang="ru-RU" i="1" dirty="0">
                <a:solidFill>
                  <a:srgbClr val="000000"/>
                </a:solidFill>
                <a:latin typeface="Arial" pitchFamily="34" charset="0"/>
                <a:ea typeface="Times New Roman" pitchFamily="18" charset="0"/>
                <a:cs typeface="Arial" pitchFamily="34" charset="0"/>
              </a:rPr>
              <a:t> на той </a:t>
            </a:r>
            <a:r>
              <a:rPr lang="ru-RU" i="1" dirty="0" err="1">
                <a:solidFill>
                  <a:srgbClr val="000000"/>
                </a:solidFill>
                <a:latin typeface="Arial" pitchFamily="34" charset="0"/>
                <a:ea typeface="Times New Roman" pitchFamily="18" charset="0"/>
                <a:cs typeface="Arial" pitchFamily="34" charset="0"/>
              </a:rPr>
              <a:t>самий</a:t>
            </a:r>
            <a:r>
              <a:rPr lang="ru-RU" i="1" dirty="0">
                <a:solidFill>
                  <a:srgbClr val="000000"/>
                </a:solidFill>
                <a:latin typeface="Arial" pitchFamily="34" charset="0"/>
                <a:ea typeface="Times New Roman" pitchFamily="18" charset="0"/>
                <a:cs typeface="Arial" pitchFamily="34" charset="0"/>
              </a:rPr>
              <a:t> строк.</a:t>
            </a:r>
            <a:endParaRPr lang="ru-RU" sz="4400" dirty="0">
              <a:latin typeface="Arial" pitchFamily="34" charset="0"/>
              <a:cs typeface="Arial" pitchFamily="34" charset="0"/>
            </a:endParaRPr>
          </a:p>
          <a:p>
            <a:endParaRPr lang="ru-RU" dirty="0"/>
          </a:p>
        </p:txBody>
      </p:sp>
      <p:sp>
        <p:nvSpPr>
          <p:cNvPr id="33793" name="Rectangle 1"/>
          <p:cNvSpPr>
            <a:spLocks noChangeArrowheads="1"/>
          </p:cNvSpPr>
          <p:nvPr/>
        </p:nvSpPr>
        <p:spPr bwMode="auto">
          <a:xfrm>
            <a:off x="4252040" y="43934"/>
            <a:ext cx="639919"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одержимое 8"/>
          <p:cNvGraphicFramePr>
            <a:graphicFrameLocks noGrp="1"/>
          </p:cNvGraphicFramePr>
          <p:nvPr>
            <p:ph idx="1"/>
            <p:extLst>
              <p:ext uri="{D42A27DB-BD31-4B8C-83A1-F6EECF244321}">
                <p14:modId xmlns:p14="http://schemas.microsoft.com/office/powerpoint/2010/main" val="1894563879"/>
              </p:ext>
            </p:extLst>
          </p:nvPr>
        </p:nvGraphicFramePr>
        <p:xfrm>
          <a:off x="107504" y="980728"/>
          <a:ext cx="878497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uk-UA" sz="3200" b="1" dirty="0"/>
              <a:t>Об’єктивна сторона (ст. 317 КК)</a:t>
            </a:r>
            <a:endParaRPr lang="ru-RU" sz="3200" b="1" dirty="0"/>
          </a:p>
        </p:txBody>
      </p:sp>
      <p:graphicFrame>
        <p:nvGraphicFramePr>
          <p:cNvPr id="9" name="Содержимое 8"/>
          <p:cNvGraphicFramePr>
            <a:graphicFrameLocks noGrp="1"/>
          </p:cNvGraphicFramePr>
          <p:nvPr>
            <p:ph idx="1"/>
          </p:nvPr>
        </p:nvGraphicFramePr>
        <p:xfrm>
          <a:off x="107504" y="980728"/>
          <a:ext cx="878497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uk-UA" sz="3200" b="1" dirty="0"/>
              <a:t>Об’єктивна сторона (ст. 322 КК)</a:t>
            </a:r>
            <a:endParaRPr lang="ru-RU" sz="3200" b="1" dirty="0"/>
          </a:p>
        </p:txBody>
      </p:sp>
      <p:graphicFrame>
        <p:nvGraphicFramePr>
          <p:cNvPr id="9" name="Содержимое 8"/>
          <p:cNvGraphicFramePr>
            <a:graphicFrameLocks noGrp="1"/>
          </p:cNvGraphicFramePr>
          <p:nvPr>
            <p:ph idx="1"/>
          </p:nvPr>
        </p:nvGraphicFramePr>
        <p:xfrm>
          <a:off x="107504" y="980728"/>
          <a:ext cx="878497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836713"/>
            <a:ext cx="5544616" cy="5544616"/>
          </a:xfrm>
        </p:spPr>
        <p:txBody>
          <a:bodyPr>
            <a:normAutofit/>
          </a:bodyPr>
          <a:lstStyle/>
          <a:p>
            <a:r>
              <a:rPr lang="ru-RU" b="1" dirty="0" err="1"/>
              <a:t>Кваліфікуючі</a:t>
            </a:r>
            <a:r>
              <a:rPr lang="ru-RU" b="1" dirty="0"/>
              <a:t> </a:t>
            </a:r>
            <a:r>
              <a:rPr lang="ru-RU" b="1" dirty="0" err="1"/>
              <a:t>ознаки</a:t>
            </a:r>
            <a:r>
              <a:rPr lang="ru-RU" dirty="0"/>
              <a:t> за ч. 2 ст. 317 КК :</a:t>
            </a:r>
          </a:p>
          <a:p>
            <a:r>
              <a:rPr lang="ru-RU" i="1" dirty="0"/>
              <a:t>- повторно;</a:t>
            </a:r>
            <a:endParaRPr lang="ru-RU" dirty="0"/>
          </a:p>
          <a:p>
            <a:r>
              <a:rPr lang="ru-RU" i="1" dirty="0"/>
              <a:t>- </a:t>
            </a:r>
            <a:r>
              <a:rPr lang="ru-RU" i="1" dirty="0" err="1"/>
              <a:t>з</a:t>
            </a:r>
            <a:r>
              <a:rPr lang="ru-RU" i="1" dirty="0"/>
              <a:t> </a:t>
            </a:r>
            <a:r>
              <a:rPr lang="ru-RU" i="1" dirty="0" err="1"/>
              <a:t>корисливих</a:t>
            </a:r>
            <a:r>
              <a:rPr lang="ru-RU" i="1" dirty="0"/>
              <a:t> </a:t>
            </a:r>
            <a:r>
              <a:rPr lang="ru-RU" i="1" dirty="0" err="1"/>
              <a:t>мотивів</a:t>
            </a:r>
            <a:r>
              <a:rPr lang="ru-RU" i="1" dirty="0"/>
              <a:t>;</a:t>
            </a:r>
            <a:endParaRPr lang="ru-RU" dirty="0"/>
          </a:p>
          <a:p>
            <a:r>
              <a:rPr lang="ru-RU" i="1" dirty="0"/>
              <a:t>- </a:t>
            </a:r>
            <a:r>
              <a:rPr lang="ru-RU" i="1" dirty="0" err="1"/>
              <a:t>групою</a:t>
            </a:r>
            <a:r>
              <a:rPr lang="ru-RU" i="1" dirty="0"/>
              <a:t> </a:t>
            </a:r>
            <a:r>
              <a:rPr lang="ru-RU" i="1" dirty="0" err="1"/>
              <a:t>осіб</a:t>
            </a:r>
            <a:r>
              <a:rPr lang="ru-RU" i="1" dirty="0"/>
              <a:t>;</a:t>
            </a:r>
            <a:endParaRPr lang="ru-RU" dirty="0"/>
          </a:p>
          <a:p>
            <a:r>
              <a:rPr lang="ru-RU" i="1" dirty="0"/>
              <a:t>- </a:t>
            </a:r>
            <a:r>
              <a:rPr lang="ru-RU" i="1" dirty="0" err="1"/>
              <a:t>із</a:t>
            </a:r>
            <a:r>
              <a:rPr lang="ru-RU" i="1" dirty="0"/>
              <a:t> </a:t>
            </a:r>
            <a:r>
              <a:rPr lang="ru-RU" i="1" dirty="0" err="1"/>
              <a:t>залученням</a:t>
            </a:r>
            <a:r>
              <a:rPr lang="ru-RU" i="1" dirty="0"/>
              <a:t> </a:t>
            </a:r>
            <a:r>
              <a:rPr lang="ru-RU" i="1" dirty="0" err="1"/>
              <a:t>неповнолітнього</a:t>
            </a:r>
            <a:endParaRPr lang="ru-RU" dirty="0"/>
          </a:p>
        </p:txBody>
      </p:sp>
      <p:sp>
        <p:nvSpPr>
          <p:cNvPr id="28674" name="AutoShape 2" descr="Ð¡Ð±Ð¾Ñ ÑÑÐ¾Ð¶Ð°Ñ ÐºÐ¾Ð½Ð¾Ð¿Ð»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6866" name="Picture 2" descr="ÐÐ°ÑÑÐ¸Ð½ÐºÐ¸ Ð¿Ð¾ Ð·Ð°Ð¿ÑÐ¾ÑÑ Ð½Ð°ÑÐºÐ¾Ð¿ÑÐ¸ÑÐ¾Ð½"/>
          <p:cNvPicPr>
            <a:picLocks noChangeAspect="1" noChangeArrowheads="1"/>
          </p:cNvPicPr>
          <p:nvPr/>
        </p:nvPicPr>
        <p:blipFill>
          <a:blip r:embed="rId2" cstate="print"/>
          <a:srcRect/>
          <a:stretch>
            <a:fillRect/>
          </a:stretch>
        </p:blipFill>
        <p:spPr bwMode="auto">
          <a:xfrm flipH="1">
            <a:off x="4283968" y="3025756"/>
            <a:ext cx="4680520" cy="374441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одержимое 8"/>
          <p:cNvGraphicFramePr>
            <a:graphicFrameLocks noGrp="1"/>
          </p:cNvGraphicFramePr>
          <p:nvPr>
            <p:ph idx="1"/>
            <p:extLst>
              <p:ext uri="{D42A27DB-BD31-4B8C-83A1-F6EECF244321}">
                <p14:modId xmlns:p14="http://schemas.microsoft.com/office/powerpoint/2010/main" val="736278312"/>
              </p:ext>
            </p:extLst>
          </p:nvPr>
        </p:nvGraphicFramePr>
        <p:xfrm>
          <a:off x="107504" y="260648"/>
          <a:ext cx="8784976"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8640960" cy="6336704"/>
          </a:xfrm>
        </p:spPr>
        <p:txBody>
          <a:bodyPr>
            <a:normAutofit fontScale="47500" lnSpcReduction="20000"/>
          </a:bodyPr>
          <a:lstStyle/>
          <a:p>
            <a:pPr marL="0" indent="447675" algn="just">
              <a:buNone/>
            </a:pPr>
            <a:r>
              <a:rPr lang="ru-RU" sz="4200" i="1" dirty="0"/>
              <a:t>1. Контрабанда </a:t>
            </a:r>
            <a:r>
              <a:rPr lang="ru-RU" sz="4200" i="1" dirty="0" err="1"/>
              <a:t>наркотичних</a:t>
            </a:r>
            <a:r>
              <a:rPr lang="ru-RU" sz="4200" i="1" dirty="0"/>
              <a:t> </a:t>
            </a:r>
            <a:r>
              <a:rPr lang="ru-RU" sz="4200" i="1" dirty="0" err="1"/>
              <a:t>засобів</a:t>
            </a:r>
            <a:r>
              <a:rPr lang="ru-RU" sz="4200" i="1" dirty="0"/>
              <a:t>, </a:t>
            </a:r>
            <a:r>
              <a:rPr lang="ru-RU" sz="4200" i="1" dirty="0" err="1"/>
              <a:t>психотропних</a:t>
            </a:r>
            <a:r>
              <a:rPr lang="ru-RU" sz="4200" i="1" dirty="0"/>
              <a:t> </a:t>
            </a:r>
            <a:r>
              <a:rPr lang="ru-RU" sz="4200" i="1" dirty="0" err="1"/>
              <a:t>речовин</a:t>
            </a:r>
            <a:r>
              <a:rPr lang="ru-RU" sz="4200" i="1" dirty="0"/>
              <a:t>, </a:t>
            </a:r>
            <a:r>
              <a:rPr lang="ru-RU" sz="4200" i="1" dirty="0" err="1"/>
              <a:t>їх</a:t>
            </a:r>
            <a:r>
              <a:rPr lang="ru-RU" sz="4200" i="1" dirty="0"/>
              <a:t> </a:t>
            </a:r>
            <a:r>
              <a:rPr lang="ru-RU" sz="4200" i="1" dirty="0" err="1"/>
              <a:t>аналогів</a:t>
            </a:r>
            <a:r>
              <a:rPr lang="ru-RU" sz="4200" i="1" dirty="0"/>
              <a:t> </a:t>
            </a:r>
            <a:r>
              <a:rPr lang="ru-RU" sz="4200" i="1" dirty="0" err="1"/>
              <a:t>чи</a:t>
            </a:r>
            <a:r>
              <a:rPr lang="ru-RU" sz="4200" i="1" dirty="0"/>
              <a:t> </a:t>
            </a:r>
            <a:r>
              <a:rPr lang="ru-RU" sz="4200" i="1" dirty="0" err="1"/>
              <a:t>прекурсорів</a:t>
            </a:r>
            <a:r>
              <a:rPr lang="ru-RU" sz="4200" i="1" dirty="0"/>
              <a:t> </a:t>
            </a:r>
            <a:r>
              <a:rPr lang="ru-RU" sz="4200" i="1" dirty="0" err="1"/>
              <a:t>або</a:t>
            </a:r>
            <a:r>
              <a:rPr lang="ru-RU" sz="4200" i="1" dirty="0"/>
              <a:t> </a:t>
            </a:r>
            <a:r>
              <a:rPr lang="ru-RU" sz="4200" i="1" dirty="0" err="1"/>
              <a:t>фальсифікованих</a:t>
            </a:r>
            <a:r>
              <a:rPr lang="ru-RU" sz="4200" i="1" dirty="0"/>
              <a:t> </a:t>
            </a:r>
            <a:r>
              <a:rPr lang="ru-RU" sz="4200" i="1" dirty="0" err="1"/>
              <a:t>лікарських</a:t>
            </a:r>
            <a:r>
              <a:rPr lang="ru-RU" sz="4200" i="1" dirty="0"/>
              <a:t> </a:t>
            </a:r>
            <a:r>
              <a:rPr lang="ru-RU" sz="4200" i="1" dirty="0" err="1"/>
              <a:t>засобів</a:t>
            </a:r>
            <a:r>
              <a:rPr lang="ru-RU" sz="4200" i="1" dirty="0"/>
              <a:t>, </a:t>
            </a:r>
            <a:r>
              <a:rPr lang="ru-RU" sz="4200" i="1" dirty="0" err="1"/>
              <a:t>тобто</a:t>
            </a:r>
            <a:r>
              <a:rPr lang="ru-RU" sz="4200" i="1" dirty="0"/>
              <a:t> </a:t>
            </a:r>
            <a:r>
              <a:rPr lang="ru-RU" sz="4200" i="1" dirty="0" err="1"/>
              <a:t>їх</a:t>
            </a:r>
            <a:r>
              <a:rPr lang="ru-RU" sz="4200" i="1" dirty="0"/>
              <a:t> </a:t>
            </a:r>
            <a:r>
              <a:rPr lang="ru-RU" sz="4200" i="1" dirty="0" err="1"/>
              <a:t>переміщення</a:t>
            </a:r>
            <a:r>
              <a:rPr lang="ru-RU" sz="4200" i="1" dirty="0"/>
              <a:t> через </a:t>
            </a:r>
            <a:r>
              <a:rPr lang="ru-RU" sz="4200" i="1" dirty="0" err="1"/>
              <a:t>митний</a:t>
            </a:r>
            <a:r>
              <a:rPr lang="ru-RU" sz="4200" i="1" dirty="0"/>
              <a:t> кордон </a:t>
            </a:r>
            <a:r>
              <a:rPr lang="ru-RU" sz="4200" i="1" dirty="0" err="1"/>
              <a:t>України</a:t>
            </a:r>
            <a:r>
              <a:rPr lang="ru-RU" sz="4200" i="1" dirty="0"/>
              <a:t> поза </a:t>
            </a:r>
            <a:r>
              <a:rPr lang="ru-RU" sz="4200" i="1" dirty="0" err="1"/>
              <a:t>митним</a:t>
            </a:r>
            <a:r>
              <a:rPr lang="ru-RU" sz="4200" i="1" dirty="0"/>
              <a:t> контролем </a:t>
            </a:r>
            <a:r>
              <a:rPr lang="ru-RU" sz="4200" i="1" dirty="0" err="1"/>
              <a:t>або</a:t>
            </a:r>
            <a:r>
              <a:rPr lang="ru-RU" sz="4200" i="1" dirty="0"/>
              <a:t> </a:t>
            </a:r>
            <a:r>
              <a:rPr lang="ru-RU" sz="4200" i="1" dirty="0" err="1"/>
              <a:t>з</a:t>
            </a:r>
            <a:r>
              <a:rPr lang="ru-RU" sz="4200" i="1" dirty="0"/>
              <a:t> </a:t>
            </a:r>
            <a:r>
              <a:rPr lang="ru-RU" sz="4200" i="1" dirty="0" err="1"/>
              <a:t>приховуванням</a:t>
            </a:r>
            <a:r>
              <a:rPr lang="ru-RU" sz="4200" i="1" dirty="0"/>
              <a:t> від </a:t>
            </a:r>
            <a:r>
              <a:rPr lang="ru-RU" sz="4200" i="1" dirty="0" err="1"/>
              <a:t>митного</a:t>
            </a:r>
            <a:r>
              <a:rPr lang="ru-RU" sz="4200" i="1" dirty="0"/>
              <a:t> контролю, -</a:t>
            </a:r>
            <a:endParaRPr lang="ru-RU" sz="4200" dirty="0"/>
          </a:p>
          <a:p>
            <a:pPr marL="0" indent="447675" algn="just">
              <a:buNone/>
            </a:pPr>
            <a:r>
              <a:rPr lang="ru-RU" sz="4200" i="1" dirty="0"/>
              <a:t>2. </a:t>
            </a:r>
            <a:r>
              <a:rPr lang="ru-RU" sz="4200" i="1" dirty="0" err="1"/>
              <a:t>Ті</a:t>
            </a:r>
            <a:r>
              <a:rPr lang="ru-RU" sz="4200" i="1" dirty="0"/>
              <a:t> </a:t>
            </a:r>
            <a:r>
              <a:rPr lang="ru-RU" sz="4200" i="1" dirty="0" err="1"/>
              <a:t>самі</a:t>
            </a:r>
            <a:r>
              <a:rPr lang="ru-RU" sz="4200" i="1" dirty="0"/>
              <a:t> </a:t>
            </a:r>
            <a:r>
              <a:rPr lang="ru-RU" sz="4200" i="1" dirty="0" err="1"/>
              <a:t>дії</a:t>
            </a:r>
            <a:r>
              <a:rPr lang="ru-RU" sz="4200" i="1" dirty="0"/>
              <a:t>, </a:t>
            </a:r>
            <a:r>
              <a:rPr lang="ru-RU" sz="4200" i="1" dirty="0" err="1"/>
              <a:t>вчинені</a:t>
            </a:r>
            <a:r>
              <a:rPr lang="ru-RU" sz="4200" i="1" dirty="0"/>
              <a:t> повторно </a:t>
            </a:r>
            <a:r>
              <a:rPr lang="ru-RU" sz="4200" i="1" dirty="0" err="1"/>
              <a:t>або</a:t>
            </a:r>
            <a:r>
              <a:rPr lang="ru-RU" sz="4200" i="1" dirty="0"/>
              <a:t> за </a:t>
            </a:r>
            <a:r>
              <a:rPr lang="ru-RU" sz="4200" i="1" dirty="0" err="1"/>
              <a:t>попередньою</a:t>
            </a:r>
            <a:r>
              <a:rPr lang="ru-RU" sz="4200" i="1" dirty="0"/>
              <a:t> </a:t>
            </a:r>
            <a:r>
              <a:rPr lang="ru-RU" sz="4200" i="1" dirty="0" err="1"/>
              <a:t>змовою</a:t>
            </a:r>
            <a:r>
              <a:rPr lang="ru-RU" sz="4200" i="1" dirty="0"/>
              <a:t> </a:t>
            </a:r>
            <a:r>
              <a:rPr lang="ru-RU" sz="4200" i="1" dirty="0" err="1"/>
              <a:t>групою</a:t>
            </a:r>
            <a:r>
              <a:rPr lang="ru-RU" sz="4200" i="1" dirty="0"/>
              <a:t> </a:t>
            </a:r>
            <a:r>
              <a:rPr lang="ru-RU" sz="4200" i="1" dirty="0" err="1"/>
              <a:t>осіб</a:t>
            </a:r>
            <a:r>
              <a:rPr lang="ru-RU" sz="4200" i="1" dirty="0"/>
              <a:t>, а </a:t>
            </a:r>
            <a:r>
              <a:rPr lang="ru-RU" sz="4200" i="1" dirty="0" err="1"/>
              <a:t>також</a:t>
            </a:r>
            <a:r>
              <a:rPr lang="ru-RU" sz="4200" i="1" dirty="0"/>
              <a:t> </a:t>
            </a:r>
            <a:r>
              <a:rPr lang="ru-RU" sz="4200" i="1" dirty="0" err="1"/>
              <a:t>якщо</a:t>
            </a:r>
            <a:r>
              <a:rPr lang="ru-RU" sz="4200" i="1" dirty="0"/>
              <a:t> предметом </a:t>
            </a:r>
            <a:r>
              <a:rPr lang="ru-RU" sz="4200" i="1" dirty="0" err="1"/>
              <a:t>цих</a:t>
            </a:r>
            <a:r>
              <a:rPr lang="ru-RU" sz="4200" i="1" dirty="0"/>
              <a:t> </a:t>
            </a:r>
            <a:r>
              <a:rPr lang="ru-RU" sz="4200" i="1" dirty="0" err="1"/>
              <a:t>дій</a:t>
            </a:r>
            <a:r>
              <a:rPr lang="ru-RU" sz="4200" i="1" dirty="0"/>
              <a:t> </a:t>
            </a:r>
            <a:r>
              <a:rPr lang="ru-RU" sz="4200" i="1" dirty="0" err="1"/>
              <a:t>були</a:t>
            </a:r>
            <a:r>
              <a:rPr lang="ru-RU" sz="4200" i="1" dirty="0"/>
              <a:t> особливо </a:t>
            </a:r>
            <a:r>
              <a:rPr lang="ru-RU" sz="4200" i="1" dirty="0" err="1"/>
              <a:t>небезпечні</a:t>
            </a:r>
            <a:r>
              <a:rPr lang="ru-RU" sz="4200" i="1" dirty="0"/>
              <a:t> </a:t>
            </a:r>
            <a:r>
              <a:rPr lang="ru-RU" sz="4200" i="1" dirty="0" err="1"/>
              <a:t>наркотичні</a:t>
            </a:r>
            <a:r>
              <a:rPr lang="ru-RU" sz="4200" i="1" dirty="0"/>
              <a:t> </a:t>
            </a:r>
            <a:r>
              <a:rPr lang="ru-RU" sz="4200" i="1" dirty="0" err="1"/>
              <a:t>засоби</a:t>
            </a:r>
            <a:r>
              <a:rPr lang="ru-RU" sz="4200" i="1" dirty="0"/>
              <a:t> </a:t>
            </a:r>
            <a:r>
              <a:rPr lang="ru-RU" sz="4200" i="1" dirty="0" err="1"/>
              <a:t>чи</a:t>
            </a:r>
            <a:r>
              <a:rPr lang="ru-RU" sz="4200" i="1" dirty="0"/>
              <a:t> </a:t>
            </a:r>
            <a:r>
              <a:rPr lang="ru-RU" sz="4200" i="1" dirty="0" err="1"/>
              <a:t>психотропні</a:t>
            </a:r>
            <a:r>
              <a:rPr lang="ru-RU" sz="4200" i="1" dirty="0"/>
              <a:t> </a:t>
            </a:r>
            <a:r>
              <a:rPr lang="ru-RU" sz="4200" i="1" dirty="0" err="1"/>
              <a:t>речовини</a:t>
            </a:r>
            <a:r>
              <a:rPr lang="ru-RU" sz="4200" i="1" dirty="0"/>
              <a:t> </a:t>
            </a:r>
            <a:r>
              <a:rPr lang="ru-RU" sz="4200" i="1" dirty="0" err="1"/>
              <a:t>або</a:t>
            </a:r>
            <a:r>
              <a:rPr lang="ru-RU" sz="4200" i="1" dirty="0"/>
              <a:t> </a:t>
            </a:r>
            <a:r>
              <a:rPr lang="ru-RU" sz="4200" i="1" dirty="0" err="1"/>
              <a:t>наркотичні</a:t>
            </a:r>
            <a:r>
              <a:rPr lang="ru-RU" sz="4200" i="1" dirty="0"/>
              <a:t> </a:t>
            </a:r>
            <a:r>
              <a:rPr lang="ru-RU" sz="4200" i="1" dirty="0" err="1"/>
              <a:t>засоби</a:t>
            </a:r>
            <a:r>
              <a:rPr lang="ru-RU" sz="4200" i="1" dirty="0"/>
              <a:t>, </a:t>
            </a:r>
            <a:r>
              <a:rPr lang="ru-RU" sz="4200" i="1" dirty="0" err="1"/>
              <a:t>психотропні</a:t>
            </a:r>
            <a:r>
              <a:rPr lang="ru-RU" sz="4200" i="1" dirty="0"/>
              <a:t> </a:t>
            </a:r>
            <a:r>
              <a:rPr lang="ru-RU" sz="4200" i="1" dirty="0" err="1"/>
              <a:t>речовини</a:t>
            </a:r>
            <a:r>
              <a:rPr lang="ru-RU" sz="4200" i="1" dirty="0"/>
              <a:t>, </a:t>
            </a:r>
            <a:r>
              <a:rPr lang="ru-RU" sz="4200" i="1" dirty="0" err="1"/>
              <a:t>їх</a:t>
            </a:r>
            <a:r>
              <a:rPr lang="ru-RU" sz="4200" i="1" dirty="0"/>
              <a:t> аналоги </a:t>
            </a:r>
            <a:r>
              <a:rPr lang="ru-RU" sz="4200" i="1" dirty="0" err="1"/>
              <a:t>чи</a:t>
            </a:r>
            <a:r>
              <a:rPr lang="ru-RU" sz="4200" i="1" dirty="0"/>
              <a:t> </a:t>
            </a:r>
            <a:r>
              <a:rPr lang="ru-RU" sz="4200" i="1" dirty="0" err="1"/>
              <a:t>прекурсори</a:t>
            </a:r>
            <a:r>
              <a:rPr lang="ru-RU" sz="4200" i="1" dirty="0"/>
              <a:t> </a:t>
            </a:r>
            <a:r>
              <a:rPr lang="ru-RU" sz="4200" i="1" dirty="0" err="1"/>
              <a:t>або</a:t>
            </a:r>
            <a:r>
              <a:rPr lang="ru-RU" sz="4200" i="1" dirty="0"/>
              <a:t> </a:t>
            </a:r>
            <a:r>
              <a:rPr lang="ru-RU" sz="4200" i="1" dirty="0" err="1"/>
              <a:t>фальсифіковані</a:t>
            </a:r>
            <a:r>
              <a:rPr lang="ru-RU" sz="4200" i="1" dirty="0"/>
              <a:t> </a:t>
            </a:r>
            <a:r>
              <a:rPr lang="ru-RU" sz="4200" i="1" dirty="0" err="1"/>
              <a:t>лікарські</a:t>
            </a:r>
            <a:r>
              <a:rPr lang="ru-RU" sz="4200" i="1" dirty="0"/>
              <a:t> </a:t>
            </a:r>
            <a:r>
              <a:rPr lang="ru-RU" sz="4200" i="1" dirty="0" err="1"/>
              <a:t>засоби</a:t>
            </a:r>
            <a:r>
              <a:rPr lang="ru-RU" sz="4200" i="1" dirty="0"/>
              <a:t> у великих </a:t>
            </a:r>
            <a:r>
              <a:rPr lang="ru-RU" sz="4200" i="1" dirty="0" err="1"/>
              <a:t>розмірах</a:t>
            </a:r>
            <a:r>
              <a:rPr lang="ru-RU" sz="4200" i="1" dirty="0"/>
              <a:t>, -</a:t>
            </a:r>
            <a:endParaRPr lang="ru-RU" sz="4200" dirty="0"/>
          </a:p>
          <a:p>
            <a:pPr marL="0" indent="447675" algn="just">
              <a:buNone/>
            </a:pPr>
            <a:r>
              <a:rPr lang="ru-RU" sz="4200" i="1" dirty="0"/>
              <a:t>3. Контрабанда </a:t>
            </a:r>
            <a:r>
              <a:rPr lang="ru-RU" sz="4200" i="1" dirty="0" err="1"/>
              <a:t>наркотичних</a:t>
            </a:r>
            <a:r>
              <a:rPr lang="ru-RU" sz="4200" i="1" dirty="0"/>
              <a:t> </a:t>
            </a:r>
            <a:r>
              <a:rPr lang="ru-RU" sz="4200" i="1" dirty="0" err="1"/>
              <a:t>засобів</a:t>
            </a:r>
            <a:r>
              <a:rPr lang="ru-RU" sz="4200" i="1" dirty="0"/>
              <a:t>, </a:t>
            </a:r>
            <a:r>
              <a:rPr lang="ru-RU" sz="4200" i="1" dirty="0" err="1"/>
              <a:t>психотропних</a:t>
            </a:r>
            <a:r>
              <a:rPr lang="ru-RU" sz="4200" i="1" dirty="0"/>
              <a:t> </a:t>
            </a:r>
            <a:r>
              <a:rPr lang="ru-RU" sz="4200" i="1" dirty="0" err="1"/>
              <a:t>речовин</a:t>
            </a:r>
            <a:r>
              <a:rPr lang="ru-RU" sz="4200" i="1" dirty="0"/>
              <a:t>, </a:t>
            </a:r>
            <a:r>
              <a:rPr lang="ru-RU" sz="4200" i="1" dirty="0" err="1"/>
              <a:t>їх</a:t>
            </a:r>
            <a:r>
              <a:rPr lang="ru-RU" sz="4200" i="1" dirty="0"/>
              <a:t> </a:t>
            </a:r>
            <a:r>
              <a:rPr lang="ru-RU" sz="4200" i="1" dirty="0" err="1"/>
              <a:t>аналогів</a:t>
            </a:r>
            <a:r>
              <a:rPr lang="ru-RU" sz="4200" i="1" dirty="0"/>
              <a:t> </a:t>
            </a:r>
            <a:r>
              <a:rPr lang="ru-RU" sz="4200" i="1" dirty="0" err="1"/>
              <a:t>чи</a:t>
            </a:r>
            <a:r>
              <a:rPr lang="ru-RU" sz="4200" i="1" dirty="0"/>
              <a:t> </a:t>
            </a:r>
            <a:r>
              <a:rPr lang="ru-RU" sz="4200" i="1" dirty="0" err="1"/>
              <a:t>прекурсорів</a:t>
            </a:r>
            <a:r>
              <a:rPr lang="ru-RU" sz="4200" i="1" dirty="0"/>
              <a:t> </a:t>
            </a:r>
            <a:r>
              <a:rPr lang="ru-RU" sz="4200" i="1" dirty="0" err="1"/>
              <a:t>або</a:t>
            </a:r>
            <a:r>
              <a:rPr lang="ru-RU" sz="4200" i="1" dirty="0"/>
              <a:t> </a:t>
            </a:r>
            <a:r>
              <a:rPr lang="ru-RU" sz="4200" i="1" dirty="0" err="1"/>
              <a:t>фальсифікованих</a:t>
            </a:r>
            <a:r>
              <a:rPr lang="ru-RU" sz="4200" i="1" dirty="0"/>
              <a:t> </a:t>
            </a:r>
            <a:r>
              <a:rPr lang="ru-RU" sz="4200" i="1" dirty="0" err="1"/>
              <a:t>лікарських</a:t>
            </a:r>
            <a:r>
              <a:rPr lang="ru-RU" sz="4200" i="1" dirty="0"/>
              <a:t> </a:t>
            </a:r>
            <a:r>
              <a:rPr lang="ru-RU" sz="4200" i="1" dirty="0" err="1"/>
              <a:t>засобів</a:t>
            </a:r>
            <a:r>
              <a:rPr lang="ru-RU" sz="4200" i="1" dirty="0"/>
              <a:t>, вчинена </a:t>
            </a:r>
            <a:r>
              <a:rPr lang="ru-RU" sz="4200" i="1" dirty="0" err="1"/>
              <a:t>організованою</a:t>
            </a:r>
            <a:r>
              <a:rPr lang="ru-RU" sz="4200" i="1" dirty="0"/>
              <a:t> </a:t>
            </a:r>
            <a:r>
              <a:rPr lang="ru-RU" sz="4200" i="1" dirty="0" err="1"/>
              <a:t>групою</a:t>
            </a:r>
            <a:r>
              <a:rPr lang="ru-RU" sz="4200" i="1" dirty="0"/>
              <a:t>, а </a:t>
            </a:r>
            <a:r>
              <a:rPr lang="ru-RU" sz="4200" i="1" dirty="0" err="1"/>
              <a:t>також</a:t>
            </a:r>
            <a:r>
              <a:rPr lang="ru-RU" sz="4200" i="1" dirty="0"/>
              <a:t> </a:t>
            </a:r>
            <a:r>
              <a:rPr lang="ru-RU" sz="4200" i="1" dirty="0" err="1"/>
              <a:t>якщо</a:t>
            </a:r>
            <a:r>
              <a:rPr lang="ru-RU" sz="4200" i="1" dirty="0"/>
              <a:t> предметом </a:t>
            </a:r>
            <a:r>
              <a:rPr lang="ru-RU" sz="4200" i="1" dirty="0" err="1"/>
              <a:t>контрабанди</a:t>
            </a:r>
            <a:r>
              <a:rPr lang="ru-RU" sz="4200" i="1" dirty="0"/>
              <a:t> </a:t>
            </a:r>
            <a:r>
              <a:rPr lang="ru-RU" sz="4200" i="1" dirty="0" err="1"/>
              <a:t>були</a:t>
            </a:r>
            <a:r>
              <a:rPr lang="ru-RU" sz="4200" i="1" dirty="0"/>
              <a:t> </a:t>
            </a:r>
            <a:r>
              <a:rPr lang="ru-RU" sz="4200" i="1" dirty="0" err="1"/>
              <a:t>наркотичні</a:t>
            </a:r>
            <a:r>
              <a:rPr lang="ru-RU" sz="4200" i="1" dirty="0"/>
              <a:t> </a:t>
            </a:r>
            <a:r>
              <a:rPr lang="ru-RU" sz="4200" i="1" dirty="0" err="1"/>
              <a:t>засоби</a:t>
            </a:r>
            <a:r>
              <a:rPr lang="ru-RU" sz="4200" i="1" dirty="0"/>
              <a:t>, </a:t>
            </a:r>
            <a:r>
              <a:rPr lang="ru-RU" sz="4200" i="1" dirty="0" err="1"/>
              <a:t>психотропні</a:t>
            </a:r>
            <a:r>
              <a:rPr lang="ru-RU" sz="4200" i="1" dirty="0"/>
              <a:t> </a:t>
            </a:r>
            <a:r>
              <a:rPr lang="ru-RU" sz="4200" i="1" dirty="0" err="1"/>
              <a:t>речовини</a:t>
            </a:r>
            <a:r>
              <a:rPr lang="ru-RU" sz="4200" i="1" dirty="0"/>
              <a:t>, </a:t>
            </a:r>
            <a:r>
              <a:rPr lang="ru-RU" sz="4200" i="1" dirty="0" err="1"/>
              <a:t>їх</a:t>
            </a:r>
            <a:r>
              <a:rPr lang="ru-RU" sz="4200" i="1" dirty="0"/>
              <a:t> аналоги </a:t>
            </a:r>
            <a:r>
              <a:rPr lang="ru-RU" sz="4200" i="1" dirty="0" err="1"/>
              <a:t>чи</a:t>
            </a:r>
            <a:r>
              <a:rPr lang="ru-RU" sz="4200" i="1" dirty="0"/>
              <a:t> </a:t>
            </a:r>
            <a:r>
              <a:rPr lang="ru-RU" sz="4200" i="1" dirty="0" err="1"/>
              <a:t>прекурсори</a:t>
            </a:r>
            <a:r>
              <a:rPr lang="ru-RU" sz="4200" i="1" dirty="0"/>
              <a:t> </a:t>
            </a:r>
            <a:r>
              <a:rPr lang="ru-RU" sz="4200" i="1" dirty="0" err="1"/>
              <a:t>або</a:t>
            </a:r>
            <a:r>
              <a:rPr lang="ru-RU" sz="4200" i="1" dirty="0"/>
              <a:t> </a:t>
            </a:r>
            <a:r>
              <a:rPr lang="ru-RU" sz="4200" i="1" dirty="0" err="1"/>
              <a:t>фальсифіковані</a:t>
            </a:r>
            <a:r>
              <a:rPr lang="ru-RU" sz="4200" i="1" dirty="0"/>
              <a:t> </a:t>
            </a:r>
            <a:r>
              <a:rPr lang="ru-RU" sz="4200" i="1" dirty="0" err="1"/>
              <a:t>лікарські</a:t>
            </a:r>
            <a:r>
              <a:rPr lang="ru-RU" sz="4200" i="1" dirty="0"/>
              <a:t> </a:t>
            </a:r>
            <a:r>
              <a:rPr lang="ru-RU" sz="4200" i="1" dirty="0" err="1"/>
              <a:t>засоби</a:t>
            </a:r>
            <a:r>
              <a:rPr lang="ru-RU" sz="4200" i="1" dirty="0"/>
              <a:t> в особливо великих </a:t>
            </a:r>
            <a:r>
              <a:rPr lang="ru-RU" sz="4200" i="1" dirty="0" err="1"/>
              <a:t>розмірах</a:t>
            </a:r>
            <a:r>
              <a:rPr lang="ru-RU" sz="4200" i="1" dirty="0"/>
              <a:t>, -</a:t>
            </a:r>
            <a:endParaRPr lang="ru-RU" sz="4200" dirty="0"/>
          </a:p>
          <a:p>
            <a:pPr marL="0" indent="447675" algn="just">
              <a:buNone/>
            </a:pPr>
            <a:r>
              <a:rPr lang="ru-RU" sz="4200" b="1" i="1" dirty="0" err="1"/>
              <a:t>Примітка</a:t>
            </a:r>
            <a:r>
              <a:rPr lang="ru-RU" sz="4200" b="1" i="1" dirty="0"/>
              <a:t>.</a:t>
            </a:r>
            <a:r>
              <a:rPr lang="ru-RU" sz="4200" i="1" dirty="0"/>
              <a:t> </a:t>
            </a:r>
            <a:r>
              <a:rPr lang="ru-RU" sz="4200" i="1" dirty="0" err="1"/>
              <a:t>Поняття</a:t>
            </a:r>
            <a:r>
              <a:rPr lang="ru-RU" sz="4200" i="1" dirty="0"/>
              <a:t> великий та особливо великий </a:t>
            </a:r>
            <a:r>
              <a:rPr lang="ru-RU" sz="4200" i="1" dirty="0" err="1"/>
              <a:t>розмір</a:t>
            </a:r>
            <a:r>
              <a:rPr lang="ru-RU" sz="4200" i="1" dirty="0"/>
              <a:t> </a:t>
            </a:r>
            <a:r>
              <a:rPr lang="ru-RU" sz="4200" i="1" dirty="0" err="1"/>
              <a:t>наркотичних</a:t>
            </a:r>
            <a:r>
              <a:rPr lang="ru-RU" sz="4200" i="1" dirty="0"/>
              <a:t> </a:t>
            </a:r>
            <a:r>
              <a:rPr lang="ru-RU" sz="4200" i="1" dirty="0" err="1"/>
              <a:t>засобів</a:t>
            </a:r>
            <a:r>
              <a:rPr lang="ru-RU" sz="4200" i="1" dirty="0"/>
              <a:t>, </a:t>
            </a:r>
            <a:r>
              <a:rPr lang="ru-RU" sz="4200" i="1" dirty="0" err="1"/>
              <a:t>психотропних</a:t>
            </a:r>
            <a:r>
              <a:rPr lang="ru-RU" sz="4200" i="1" dirty="0"/>
              <a:t> </a:t>
            </a:r>
            <a:r>
              <a:rPr lang="ru-RU" sz="4200" i="1" dirty="0" err="1"/>
              <a:t>речовин</a:t>
            </a:r>
            <a:r>
              <a:rPr lang="ru-RU" sz="4200" i="1" dirty="0"/>
              <a:t>, </a:t>
            </a:r>
            <a:r>
              <a:rPr lang="ru-RU" sz="4200" i="1" dirty="0" err="1"/>
              <a:t>їх</a:t>
            </a:r>
            <a:r>
              <a:rPr lang="ru-RU" sz="4200" i="1" dirty="0"/>
              <a:t> </a:t>
            </a:r>
            <a:r>
              <a:rPr lang="ru-RU" sz="4200" i="1" dirty="0" err="1"/>
              <a:t>аналогів</a:t>
            </a:r>
            <a:r>
              <a:rPr lang="ru-RU" sz="4200" i="1" dirty="0"/>
              <a:t> </a:t>
            </a:r>
            <a:r>
              <a:rPr lang="ru-RU" sz="4200" i="1" dirty="0" err="1"/>
              <a:t>або</a:t>
            </a:r>
            <a:r>
              <a:rPr lang="ru-RU" sz="4200" i="1" dirty="0"/>
              <a:t> </a:t>
            </a:r>
            <a:r>
              <a:rPr lang="ru-RU" sz="4200" i="1" dirty="0" err="1"/>
              <a:t>прекурсорів</a:t>
            </a:r>
            <a:r>
              <a:rPr lang="ru-RU" sz="4200" i="1" dirty="0"/>
              <a:t>, а </a:t>
            </a:r>
            <a:r>
              <a:rPr lang="ru-RU" sz="4200" i="1" dirty="0" err="1"/>
              <a:t>також</a:t>
            </a:r>
            <a:r>
              <a:rPr lang="ru-RU" sz="4200" i="1" dirty="0"/>
              <a:t> </a:t>
            </a:r>
            <a:r>
              <a:rPr lang="ru-RU" sz="4200" i="1" dirty="0" err="1"/>
              <a:t>отруйних</a:t>
            </a:r>
            <a:r>
              <a:rPr lang="ru-RU" sz="4200" i="1" dirty="0"/>
              <a:t> </a:t>
            </a:r>
            <a:r>
              <a:rPr lang="ru-RU" sz="4200" i="1" dirty="0" err="1"/>
              <a:t>чи</a:t>
            </a:r>
            <a:r>
              <a:rPr lang="ru-RU" sz="4200" i="1" dirty="0"/>
              <a:t> </a:t>
            </a:r>
            <a:r>
              <a:rPr lang="ru-RU" sz="4200" i="1" dirty="0" err="1"/>
              <a:t>сильнодіючих</a:t>
            </a:r>
            <a:r>
              <a:rPr lang="ru-RU" sz="4200" i="1" dirty="0"/>
              <a:t> </a:t>
            </a:r>
            <a:r>
              <a:rPr lang="ru-RU" sz="4200" i="1" dirty="0" err="1"/>
              <a:t>речовин</a:t>
            </a:r>
            <a:r>
              <a:rPr lang="ru-RU" sz="4200" i="1" dirty="0"/>
              <a:t> </a:t>
            </a:r>
            <a:r>
              <a:rPr lang="ru-RU" sz="4200" i="1" dirty="0" err="1"/>
              <a:t>або</a:t>
            </a:r>
            <a:r>
              <a:rPr lang="ru-RU" sz="4200" i="1" dirty="0"/>
              <a:t> </a:t>
            </a:r>
            <a:r>
              <a:rPr lang="ru-RU" sz="4200" i="1" dirty="0" err="1"/>
              <a:t>отруйних</a:t>
            </a:r>
            <a:r>
              <a:rPr lang="ru-RU" sz="4200" i="1" dirty="0"/>
              <a:t> </a:t>
            </a:r>
            <a:r>
              <a:rPr lang="ru-RU" sz="4200" i="1" dirty="0" err="1"/>
              <a:t>чи</a:t>
            </a:r>
            <a:r>
              <a:rPr lang="ru-RU" sz="4200" i="1" dirty="0"/>
              <a:t> </a:t>
            </a:r>
            <a:r>
              <a:rPr lang="ru-RU" sz="4200" i="1" dirty="0" err="1"/>
              <a:t>сильнодіючих</a:t>
            </a:r>
            <a:r>
              <a:rPr lang="ru-RU" sz="4200" i="1" dirty="0"/>
              <a:t> </a:t>
            </a:r>
            <a:r>
              <a:rPr lang="ru-RU" sz="4200" i="1" dirty="0" err="1"/>
              <a:t>лікарських</a:t>
            </a:r>
            <a:r>
              <a:rPr lang="ru-RU" sz="4200" i="1" dirty="0"/>
              <a:t> </a:t>
            </a:r>
            <a:r>
              <a:rPr lang="ru-RU" sz="4200" i="1" dirty="0" err="1"/>
              <a:t>засобів</a:t>
            </a:r>
            <a:r>
              <a:rPr lang="ru-RU" sz="4200" i="1" dirty="0"/>
              <a:t>, </a:t>
            </a:r>
            <a:r>
              <a:rPr lang="ru-RU" sz="4200" i="1" dirty="0" err="1"/>
              <a:t>або</a:t>
            </a:r>
            <a:r>
              <a:rPr lang="ru-RU" sz="4200" i="1" dirty="0"/>
              <a:t> </a:t>
            </a:r>
            <a:r>
              <a:rPr lang="ru-RU" sz="4200" i="1" dirty="0" err="1"/>
              <a:t>фальсифікованих</a:t>
            </a:r>
            <a:r>
              <a:rPr lang="ru-RU" sz="4200" i="1" dirty="0"/>
              <a:t> </a:t>
            </a:r>
            <a:r>
              <a:rPr lang="ru-RU" sz="4200" i="1" dirty="0" err="1"/>
              <a:t>лікарських</a:t>
            </a:r>
            <a:r>
              <a:rPr lang="ru-RU" sz="4200" i="1" dirty="0"/>
              <a:t> </a:t>
            </a:r>
            <a:r>
              <a:rPr lang="ru-RU" sz="4200" i="1" dirty="0" err="1"/>
              <a:t>засобів</a:t>
            </a:r>
            <a:r>
              <a:rPr lang="ru-RU" sz="4200" i="1" dirty="0"/>
              <a:t>, </a:t>
            </a:r>
            <a:r>
              <a:rPr lang="ru-RU" sz="4200" i="1" dirty="0" err="1"/>
              <a:t>що</a:t>
            </a:r>
            <a:r>
              <a:rPr lang="ru-RU" sz="4200" i="1" dirty="0"/>
              <a:t> </a:t>
            </a:r>
            <a:r>
              <a:rPr lang="ru-RU" sz="4200" i="1" dirty="0" err="1"/>
              <a:t>застосовується</a:t>
            </a:r>
            <a:r>
              <a:rPr lang="ru-RU" sz="4200" i="1" dirty="0"/>
              <a:t> в </a:t>
            </a:r>
            <a:r>
              <a:rPr lang="ru-RU" sz="4200" i="1" dirty="0" err="1"/>
              <a:t>цьому</a:t>
            </a:r>
            <a:r>
              <a:rPr lang="ru-RU" sz="4200" i="1" dirty="0"/>
              <a:t> </a:t>
            </a:r>
            <a:r>
              <a:rPr lang="ru-RU" sz="4200" i="1" dirty="0" err="1"/>
              <a:t>розділі</a:t>
            </a:r>
            <a:r>
              <a:rPr lang="ru-RU" sz="4200" i="1" dirty="0"/>
              <a:t>, </a:t>
            </a:r>
            <a:r>
              <a:rPr lang="ru-RU" sz="4200" i="1" dirty="0" err="1"/>
              <a:t>визначається</a:t>
            </a:r>
            <a:r>
              <a:rPr lang="ru-RU" sz="4200" i="1" dirty="0"/>
              <a:t> </a:t>
            </a:r>
            <a:r>
              <a:rPr lang="ru-RU" sz="4200" i="1" dirty="0" err="1"/>
              <a:t>центральним</a:t>
            </a:r>
            <a:r>
              <a:rPr lang="ru-RU" sz="4200" i="1" dirty="0"/>
              <a:t> органом </a:t>
            </a:r>
            <a:r>
              <a:rPr lang="ru-RU" sz="4200" i="1" dirty="0" err="1"/>
              <a:t>виконавчої</a:t>
            </a:r>
            <a:r>
              <a:rPr lang="ru-RU" sz="4200" i="1" dirty="0"/>
              <a:t> </a:t>
            </a:r>
            <a:r>
              <a:rPr lang="ru-RU" sz="4200" i="1" dirty="0" err="1"/>
              <a:t>влади</a:t>
            </a:r>
            <a:r>
              <a:rPr lang="ru-RU" sz="4200" i="1" dirty="0"/>
              <a:t>, </a:t>
            </a:r>
            <a:r>
              <a:rPr lang="ru-RU" sz="4200" i="1" dirty="0" err="1"/>
              <a:t>що</a:t>
            </a:r>
            <a:r>
              <a:rPr lang="ru-RU" sz="4200" i="1" dirty="0"/>
              <a:t> </a:t>
            </a:r>
            <a:r>
              <a:rPr lang="ru-RU" sz="4200" i="1" dirty="0" err="1"/>
              <a:t>забезпечує</a:t>
            </a:r>
            <a:r>
              <a:rPr lang="ru-RU" sz="4200" i="1" dirty="0"/>
              <a:t> </a:t>
            </a:r>
            <a:r>
              <a:rPr lang="ru-RU" sz="4200" i="1" dirty="0" err="1"/>
              <a:t>формування</a:t>
            </a:r>
            <a:r>
              <a:rPr lang="ru-RU" sz="4200" i="1" dirty="0"/>
              <a:t> </a:t>
            </a:r>
            <a:r>
              <a:rPr lang="ru-RU" sz="4200" i="1" dirty="0" err="1"/>
              <a:t>державної</a:t>
            </a:r>
            <a:r>
              <a:rPr lang="ru-RU" sz="4200" i="1" dirty="0"/>
              <a:t> </a:t>
            </a:r>
            <a:r>
              <a:rPr lang="ru-RU" sz="4200" i="1" dirty="0" err="1"/>
              <a:t>політики</a:t>
            </a:r>
            <a:r>
              <a:rPr lang="ru-RU" sz="4200" i="1" dirty="0"/>
              <a:t> у </a:t>
            </a:r>
            <a:r>
              <a:rPr lang="ru-RU" sz="4200" i="1" dirty="0" err="1"/>
              <a:t>сфері</a:t>
            </a:r>
            <a:r>
              <a:rPr lang="ru-RU" sz="4200" i="1" dirty="0"/>
              <a:t> </a:t>
            </a:r>
            <a:r>
              <a:rPr lang="ru-RU" sz="4200" i="1" dirty="0" err="1"/>
              <a:t>охорони</a:t>
            </a:r>
            <a:r>
              <a:rPr lang="ru-RU" sz="4200" i="1" dirty="0"/>
              <a:t> </a:t>
            </a:r>
            <a:r>
              <a:rPr lang="ru-RU" sz="4200" i="1" dirty="0" err="1"/>
              <a:t>здоров’я</a:t>
            </a:r>
            <a:r>
              <a:rPr lang="ru-RU" sz="4200" i="1" dirty="0"/>
              <a:t>, </a:t>
            </a:r>
            <a:r>
              <a:rPr lang="ru-RU" sz="4200" i="1" dirty="0" err="1"/>
              <a:t>спільно</a:t>
            </a:r>
            <a:r>
              <a:rPr lang="ru-RU" sz="4200" i="1" dirty="0"/>
              <a:t> </a:t>
            </a:r>
            <a:r>
              <a:rPr lang="ru-RU" sz="4200" i="1" dirty="0" err="1"/>
              <a:t>з</a:t>
            </a:r>
            <a:r>
              <a:rPr lang="ru-RU" sz="4200" i="1" dirty="0"/>
              <a:t> </a:t>
            </a:r>
            <a:r>
              <a:rPr lang="ru-RU" sz="4200" i="1" dirty="0" err="1"/>
              <a:t>центральним</a:t>
            </a:r>
            <a:r>
              <a:rPr lang="ru-RU" sz="4200" i="1" dirty="0"/>
              <a:t> органом </a:t>
            </a:r>
            <a:r>
              <a:rPr lang="ru-RU" sz="4200" i="1" dirty="0" err="1"/>
              <a:t>виконавчої</a:t>
            </a:r>
            <a:r>
              <a:rPr lang="ru-RU" sz="4200" i="1" dirty="0"/>
              <a:t> </a:t>
            </a:r>
            <a:r>
              <a:rPr lang="ru-RU" sz="4200" i="1" dirty="0" err="1"/>
              <a:t>влади</a:t>
            </a:r>
            <a:r>
              <a:rPr lang="ru-RU" sz="4200" i="1" dirty="0"/>
              <a:t>, </a:t>
            </a:r>
            <a:r>
              <a:rPr lang="ru-RU" sz="4200" i="1" dirty="0" err="1"/>
              <a:t>що</a:t>
            </a:r>
            <a:r>
              <a:rPr lang="ru-RU" sz="4200" i="1" dirty="0"/>
              <a:t> </a:t>
            </a:r>
            <a:r>
              <a:rPr lang="ru-RU" sz="4200" i="1" dirty="0" err="1"/>
              <a:t>забезпечує</a:t>
            </a:r>
            <a:r>
              <a:rPr lang="ru-RU" sz="4200" i="1" dirty="0"/>
              <a:t> </a:t>
            </a:r>
            <a:r>
              <a:rPr lang="ru-RU" sz="4200" i="1" dirty="0" err="1"/>
              <a:t>формування</a:t>
            </a:r>
            <a:r>
              <a:rPr lang="ru-RU" sz="4200" i="1" dirty="0"/>
              <a:t> </a:t>
            </a:r>
            <a:r>
              <a:rPr lang="ru-RU" sz="4200" i="1" dirty="0" err="1"/>
              <a:t>державної</a:t>
            </a:r>
            <a:r>
              <a:rPr lang="ru-RU" sz="4200" i="1" dirty="0"/>
              <a:t> </a:t>
            </a:r>
            <a:r>
              <a:rPr lang="ru-RU" sz="4200" i="1" dirty="0" err="1"/>
              <a:t>політики</a:t>
            </a:r>
            <a:r>
              <a:rPr lang="ru-RU" sz="4200" i="1" dirty="0"/>
              <a:t> у </a:t>
            </a:r>
            <a:r>
              <a:rPr lang="ru-RU" sz="4200" i="1" dirty="0" err="1"/>
              <a:t>сфері</a:t>
            </a:r>
            <a:r>
              <a:rPr lang="ru-RU" sz="4200" i="1" dirty="0"/>
              <a:t> </a:t>
            </a:r>
            <a:r>
              <a:rPr lang="ru-RU" sz="4200" i="1" dirty="0" err="1"/>
              <a:t>обігу</a:t>
            </a:r>
            <a:r>
              <a:rPr lang="ru-RU" sz="4200" i="1" dirty="0"/>
              <a:t> </a:t>
            </a:r>
            <a:r>
              <a:rPr lang="ru-RU" sz="4200" i="1" dirty="0" err="1"/>
              <a:t>наркотичних</a:t>
            </a:r>
            <a:r>
              <a:rPr lang="ru-RU" sz="4200" i="1" dirty="0"/>
              <a:t> </a:t>
            </a:r>
            <a:r>
              <a:rPr lang="ru-RU" sz="4200" i="1" dirty="0" err="1"/>
              <a:t>засобів</a:t>
            </a:r>
            <a:r>
              <a:rPr lang="ru-RU" sz="4200" i="1" dirty="0"/>
              <a:t>, </a:t>
            </a:r>
            <a:r>
              <a:rPr lang="ru-RU" sz="4200" i="1" dirty="0" err="1"/>
              <a:t>психотропних</a:t>
            </a:r>
            <a:r>
              <a:rPr lang="ru-RU" sz="4200" i="1" dirty="0"/>
              <a:t> </a:t>
            </a:r>
            <a:r>
              <a:rPr lang="ru-RU" sz="4200" i="1" dirty="0" err="1"/>
              <a:t>речовин</a:t>
            </a:r>
            <a:r>
              <a:rPr lang="ru-RU" sz="4200" i="1" dirty="0"/>
              <a:t>, </a:t>
            </a:r>
            <a:r>
              <a:rPr lang="ru-RU" sz="4200" i="1" dirty="0" err="1"/>
              <a:t>їх</a:t>
            </a:r>
            <a:r>
              <a:rPr lang="ru-RU" sz="4200" i="1" dirty="0"/>
              <a:t> </a:t>
            </a:r>
            <a:r>
              <a:rPr lang="ru-RU" sz="4200" i="1" dirty="0" err="1"/>
              <a:t>аналогів</a:t>
            </a:r>
            <a:r>
              <a:rPr lang="ru-RU" sz="4200" i="1" dirty="0"/>
              <a:t> і </a:t>
            </a:r>
            <a:r>
              <a:rPr lang="ru-RU" sz="4200" i="1" dirty="0" err="1"/>
              <a:t>прекурсорів</a:t>
            </a:r>
            <a:r>
              <a:rPr lang="ru-RU" sz="4200" i="1" dirty="0"/>
              <a:t>, </a:t>
            </a:r>
            <a:r>
              <a:rPr lang="ru-RU" sz="4200" i="1" dirty="0" err="1"/>
              <a:t>протидії</a:t>
            </a:r>
            <a:r>
              <a:rPr lang="ru-RU" sz="4200" i="1" dirty="0"/>
              <a:t> </a:t>
            </a:r>
            <a:r>
              <a:rPr lang="ru-RU" sz="4200" i="1" dirty="0" err="1"/>
              <a:t>їх</a:t>
            </a:r>
            <a:r>
              <a:rPr lang="ru-RU" sz="4200" i="1" dirty="0"/>
              <a:t> незаконному </a:t>
            </a:r>
            <a:r>
              <a:rPr lang="ru-RU" sz="4200" i="1" dirty="0" err="1"/>
              <a:t>обігу</a:t>
            </a:r>
            <a:r>
              <a:rPr lang="ru-RU" sz="4200" i="1" dirty="0"/>
              <a:t>.</a:t>
            </a:r>
            <a:endParaRPr lang="ru-RU" sz="4200" dirty="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16632"/>
            <a:ext cx="4824536" cy="6336704"/>
          </a:xfrm>
        </p:spPr>
        <p:txBody>
          <a:bodyPr>
            <a:normAutofit fontScale="85000" lnSpcReduction="20000"/>
          </a:bodyPr>
          <a:lstStyle/>
          <a:p>
            <a:r>
              <a:rPr lang="uk-UA" b="1" i="1" dirty="0"/>
              <a:t>Основний безпосередній об'єкт</a:t>
            </a:r>
            <a:r>
              <a:rPr lang="uk-UA" dirty="0"/>
              <a:t> - встановлений з метою забезпечення охорони здоров’я населення порядок переміщення наркотичних засобів, психотропних речовин, їх аналогів чи прекурсорів або фальсифікованих лікарських засобів через митний кордон України.</a:t>
            </a:r>
            <a:endParaRPr lang="ru-RU" dirty="0"/>
          </a:p>
          <a:p>
            <a:r>
              <a:rPr lang="uk-UA" b="1" i="1" dirty="0"/>
              <a:t>Предмет</a:t>
            </a:r>
            <a:r>
              <a:rPr lang="ru-RU" b="1" i="1" dirty="0"/>
              <a:t> </a:t>
            </a:r>
            <a:r>
              <a:rPr lang="uk-UA" b="1" i="1" dirty="0"/>
              <a:t>кримінального правопорушення</a:t>
            </a:r>
            <a:r>
              <a:rPr lang="uk-UA" dirty="0"/>
              <a:t> — наркотичні засоби, психотропні речовини, їх аналоги, прекурсори, фальсифіковані лікарські засоби</a:t>
            </a:r>
            <a:endParaRPr lang="ru-RU" dirty="0"/>
          </a:p>
        </p:txBody>
      </p:sp>
      <p:pic>
        <p:nvPicPr>
          <p:cNvPr id="1026" name="Picture 2" descr="ÐÐ°ÑÑÐ¸Ð½ÐºÐ¸ Ð¿Ð¾ Ð·Ð°Ð¿ÑÐ¾ÑÑ ÐºÐ¾Ð½ÑÑÐ°Ð±Ð°Ð½Ð´Ð° Ð½Ð°ÑÐºÐ¾ÑÐ¸ÐºÐ¾Ð²"/>
          <p:cNvPicPr>
            <a:picLocks noChangeAspect="1" noChangeArrowheads="1"/>
          </p:cNvPicPr>
          <p:nvPr/>
        </p:nvPicPr>
        <p:blipFill>
          <a:blip r:embed="rId2" cstate="print"/>
          <a:srcRect/>
          <a:stretch>
            <a:fillRect/>
          </a:stretch>
        </p:blipFill>
        <p:spPr bwMode="auto">
          <a:xfrm>
            <a:off x="5076056" y="116632"/>
            <a:ext cx="3942606" cy="3143250"/>
          </a:xfrm>
          <a:prstGeom prst="rect">
            <a:avLst/>
          </a:prstGeom>
          <a:noFill/>
        </p:spPr>
      </p:pic>
      <p:pic>
        <p:nvPicPr>
          <p:cNvPr id="1028" name="Picture 4" descr="ÐÐ°ÑÑÐ¸Ð½ÐºÐ¸ Ð¿Ð¾ Ð·Ð°Ð¿ÑÐ¾ÑÑ ÐºÐ¾Ð½ÑÑÐ°Ð±Ð°Ð½Ð´Ð° Ð½Ð°ÑÐºÐ¾ÑÐ¸ÐºÐ¾Ð²"/>
          <p:cNvPicPr>
            <a:picLocks noChangeAspect="1" noChangeArrowheads="1"/>
          </p:cNvPicPr>
          <p:nvPr/>
        </p:nvPicPr>
        <p:blipFill>
          <a:blip r:embed="rId3" cstate="print"/>
          <a:srcRect/>
          <a:stretch>
            <a:fillRect/>
          </a:stretch>
        </p:blipFill>
        <p:spPr bwMode="auto">
          <a:xfrm>
            <a:off x="5076056" y="3429000"/>
            <a:ext cx="3938284" cy="313881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79512" y="836712"/>
          <a:ext cx="8712968"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131840" y="404664"/>
            <a:ext cx="3256276" cy="523220"/>
          </a:xfrm>
          <a:prstGeom prst="rect">
            <a:avLst/>
          </a:prstGeom>
          <a:noFill/>
        </p:spPr>
        <p:txBody>
          <a:bodyPr wrap="none" rtlCol="0">
            <a:spAutoFit/>
          </a:bodyPr>
          <a:lstStyle/>
          <a:p>
            <a:pPr algn="ctr"/>
            <a:r>
              <a:rPr lang="uk-UA" sz="2800" b="1" dirty="0"/>
              <a:t>Об’єктивна сторона</a:t>
            </a:r>
            <a:endParaRPr lang="ru-RU" sz="2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ukranews.com/upload/img/2019/01/14/5c3ca166dba14-1.jpg"/>
          <p:cNvPicPr>
            <a:picLocks noChangeAspect="1" noChangeArrowheads="1"/>
          </p:cNvPicPr>
          <p:nvPr/>
        </p:nvPicPr>
        <p:blipFill>
          <a:blip r:embed="rId2" cstate="print"/>
          <a:srcRect/>
          <a:stretch>
            <a:fillRect/>
          </a:stretch>
        </p:blipFill>
        <p:spPr bwMode="auto">
          <a:xfrm>
            <a:off x="5940152" y="0"/>
            <a:ext cx="3203848" cy="3229052"/>
          </a:xfrm>
          <a:prstGeom prst="rect">
            <a:avLst/>
          </a:prstGeom>
          <a:noFill/>
        </p:spPr>
      </p:pic>
      <p:sp>
        <p:nvSpPr>
          <p:cNvPr id="3" name="Содержимое 2"/>
          <p:cNvSpPr>
            <a:spLocks noGrp="1"/>
          </p:cNvSpPr>
          <p:nvPr>
            <p:ph idx="1"/>
          </p:nvPr>
        </p:nvSpPr>
        <p:spPr>
          <a:xfrm>
            <a:off x="179512" y="836713"/>
            <a:ext cx="5832648" cy="5544616"/>
          </a:xfrm>
        </p:spPr>
        <p:txBody>
          <a:bodyPr>
            <a:normAutofit fontScale="92500" lnSpcReduction="20000"/>
          </a:bodyPr>
          <a:lstStyle/>
          <a:p>
            <a:pPr marL="0" indent="0">
              <a:buNone/>
            </a:pPr>
            <a:r>
              <a:rPr lang="ru-RU" b="1" dirty="0" err="1"/>
              <a:t>Кваліфікуючі</a:t>
            </a:r>
            <a:r>
              <a:rPr lang="ru-RU" b="1" dirty="0"/>
              <a:t> </a:t>
            </a:r>
            <a:r>
              <a:rPr lang="ru-RU" b="1" dirty="0" err="1"/>
              <a:t>ознаки</a:t>
            </a:r>
            <a:r>
              <a:rPr lang="ru-RU" dirty="0"/>
              <a:t>  (ч. 2 ст. 305 КК):</a:t>
            </a:r>
          </a:p>
          <a:p>
            <a:pPr marL="0" lvl="0" indent="0"/>
            <a:r>
              <a:rPr lang="uk-UA" b="1" i="1" dirty="0"/>
              <a:t>повторно</a:t>
            </a:r>
            <a:r>
              <a:rPr lang="uk-UA" i="1" dirty="0"/>
              <a:t>; </a:t>
            </a:r>
            <a:endParaRPr lang="uk-UA" dirty="0"/>
          </a:p>
          <a:p>
            <a:pPr marL="0" lvl="0" indent="0"/>
            <a:r>
              <a:rPr lang="uk-UA" b="1" i="1" dirty="0"/>
              <a:t>за попередньою змовою групою осіб</a:t>
            </a:r>
            <a:r>
              <a:rPr lang="uk-UA" i="1" dirty="0"/>
              <a:t>;</a:t>
            </a:r>
            <a:endParaRPr lang="ru-RU" dirty="0"/>
          </a:p>
          <a:p>
            <a:pPr marL="0" lvl="0" indent="0"/>
            <a:r>
              <a:rPr lang="uk-UA" i="1" dirty="0"/>
              <a:t>якщо предметом цих дій були</a:t>
            </a:r>
            <a:r>
              <a:rPr lang="ru-RU" i="1" dirty="0"/>
              <a:t> </a:t>
            </a:r>
            <a:r>
              <a:rPr lang="uk-UA" b="1" i="1" dirty="0"/>
              <a:t>особливо небезпечні</a:t>
            </a:r>
            <a:r>
              <a:rPr lang="ru-RU" i="1" dirty="0"/>
              <a:t> </a:t>
            </a:r>
            <a:r>
              <a:rPr lang="uk-UA" i="1" dirty="0"/>
              <a:t>наркотичні засоби, психотропні речовини, їх аналоги або прекурсори або наркотичні засоби, психотропні речовини, їх аналоги чи прекурсори або фальсифіковані лікарські засоби</a:t>
            </a:r>
            <a:r>
              <a:rPr lang="ru-RU" i="1" dirty="0"/>
              <a:t> </a:t>
            </a:r>
            <a:r>
              <a:rPr lang="uk-UA" b="1" i="1" dirty="0"/>
              <a:t>у великих розмірах. </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8640960" cy="1944216"/>
          </a:xfrm>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uk-UA" b="1" dirty="0"/>
              <a:t>Особливо кваліфікуючі ознаки</a:t>
            </a:r>
            <a:r>
              <a:rPr lang="ru-RU" dirty="0"/>
              <a:t> </a:t>
            </a:r>
            <a:r>
              <a:rPr lang="uk-UA" dirty="0"/>
              <a:t>(ч. 3 ст. 305 КК) :</a:t>
            </a:r>
            <a:endParaRPr lang="ru-RU" dirty="0"/>
          </a:p>
          <a:p>
            <a:pPr marL="0" lvl="0" indent="0"/>
            <a:r>
              <a:rPr lang="uk-UA" b="1" i="1" dirty="0"/>
              <a:t>організованою групою</a:t>
            </a:r>
            <a:r>
              <a:rPr lang="uk-UA" i="1" dirty="0"/>
              <a:t>;</a:t>
            </a:r>
          </a:p>
          <a:p>
            <a:pPr marL="0" lvl="0" indent="0"/>
            <a:r>
              <a:rPr lang="uk-UA" i="1" dirty="0"/>
              <a:t>в</a:t>
            </a:r>
            <a:r>
              <a:rPr lang="ru-RU" i="1" dirty="0"/>
              <a:t> </a:t>
            </a:r>
            <a:r>
              <a:rPr lang="uk-UA" b="1" i="1" dirty="0"/>
              <a:t>особливо великих розмірах</a:t>
            </a:r>
            <a:r>
              <a:rPr lang="uk-UA" i="1" dirty="0"/>
              <a:t>. </a:t>
            </a:r>
            <a:endParaRPr lang="ru-RU" dirty="0"/>
          </a:p>
          <a:p>
            <a:endParaRPr lang="ru-RU" dirty="0"/>
          </a:p>
        </p:txBody>
      </p:sp>
      <p:sp>
        <p:nvSpPr>
          <p:cNvPr id="4" name="Содержимое 2"/>
          <p:cNvSpPr txBox="1">
            <a:spLocks/>
          </p:cNvSpPr>
          <p:nvPr/>
        </p:nvSpPr>
        <p:spPr>
          <a:xfrm>
            <a:off x="251520" y="2492896"/>
            <a:ext cx="8640960" cy="194421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p>
            <a:pPr lvl="0">
              <a:spcBef>
                <a:spcPct val="20000"/>
              </a:spcBef>
            </a:pPr>
            <a:r>
              <a:rPr lang="ru-RU" sz="3200" b="1" dirty="0" err="1"/>
              <a:t>Суб’єкт</a:t>
            </a:r>
            <a:r>
              <a:rPr lang="ru-RU" sz="3200" dirty="0"/>
              <a:t>  – </a:t>
            </a:r>
            <a:r>
              <a:rPr lang="ru-RU" sz="3200" i="1" dirty="0" err="1"/>
              <a:t>загальний</a:t>
            </a:r>
            <a:r>
              <a:rPr lang="ru-RU" sz="3200" dirty="0"/>
              <a:t>, </a:t>
            </a:r>
            <a:r>
              <a:rPr lang="ru-RU" sz="3200" dirty="0" err="1"/>
              <a:t>тобто</a:t>
            </a:r>
            <a:r>
              <a:rPr lang="ru-RU" sz="3200" dirty="0"/>
              <a:t> особа, яка на момент </a:t>
            </a:r>
            <a:r>
              <a:rPr lang="ru-RU" sz="3200" dirty="0" err="1"/>
              <a:t>вчинення</a:t>
            </a:r>
            <a:r>
              <a:rPr lang="ru-RU" sz="3200" dirty="0"/>
              <a:t> </a:t>
            </a:r>
            <a:r>
              <a:rPr lang="ru-RU" sz="3200" dirty="0" err="1"/>
              <a:t>контрабанди</a:t>
            </a:r>
            <a:r>
              <a:rPr lang="ru-RU" sz="3200" dirty="0"/>
              <a:t> </a:t>
            </a:r>
            <a:r>
              <a:rPr lang="ru-RU" sz="3200" dirty="0" err="1"/>
              <a:t>досягла</a:t>
            </a:r>
            <a:r>
              <a:rPr lang="ru-RU" sz="3200" dirty="0"/>
              <a:t> 16-річного </a:t>
            </a:r>
            <a:r>
              <a:rPr lang="ru-RU" sz="3200" dirty="0" err="1"/>
              <a:t>віку</a:t>
            </a:r>
            <a:endParaRPr kumimoji="0" lang="ru-RU"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5" name="Содержимое 2"/>
          <p:cNvSpPr txBox="1">
            <a:spLocks/>
          </p:cNvSpPr>
          <p:nvPr/>
        </p:nvSpPr>
        <p:spPr>
          <a:xfrm>
            <a:off x="251520" y="4653136"/>
            <a:ext cx="8640960" cy="194421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p>
            <a:pPr lvl="0">
              <a:spcBef>
                <a:spcPct val="20000"/>
              </a:spcBef>
            </a:pPr>
            <a:r>
              <a:rPr lang="ru-RU" sz="3200" b="1" dirty="0" err="1"/>
              <a:t>Суб’єктивна</a:t>
            </a:r>
            <a:r>
              <a:rPr lang="ru-RU" sz="3200" b="1" dirty="0"/>
              <a:t> сторона</a:t>
            </a:r>
            <a:r>
              <a:rPr lang="ru-RU" sz="3200" dirty="0"/>
              <a:t> : вина у </a:t>
            </a:r>
            <a:r>
              <a:rPr lang="ru-RU" sz="3200" dirty="0" err="1"/>
              <a:t>формі</a:t>
            </a:r>
            <a:r>
              <a:rPr lang="ru-RU" sz="3200" dirty="0"/>
              <a:t> </a:t>
            </a:r>
            <a:r>
              <a:rPr lang="ru-RU" sz="3200" i="1" dirty="0"/>
              <a:t>прямого </a:t>
            </a:r>
            <a:r>
              <a:rPr lang="ru-RU" sz="3200" i="1" dirty="0" err="1"/>
              <a:t>умислу</a:t>
            </a:r>
            <a:endParaRPr kumimoji="0" lang="ru-RU" sz="32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8784976" cy="6336704"/>
          </a:xfrm>
        </p:spPr>
        <p:txBody>
          <a:bodyPr>
            <a:normAutofit fontScale="62500" lnSpcReduction="20000"/>
          </a:bodyPr>
          <a:lstStyle/>
          <a:p>
            <a:pPr marL="0" indent="0" algn="just">
              <a:buNone/>
            </a:pPr>
            <a:r>
              <a:rPr lang="uk-UA" b="1" dirty="0"/>
              <a:t>2. В</a:t>
            </a:r>
            <a:r>
              <a:rPr lang="ru-RU" b="1" dirty="0" err="1"/>
              <a:t>икористання</a:t>
            </a:r>
            <a:r>
              <a:rPr lang="ru-RU" b="1" dirty="0"/>
              <a:t> </a:t>
            </a:r>
            <a:r>
              <a:rPr lang="ru-RU" b="1" dirty="0" err="1"/>
              <a:t>коштів</a:t>
            </a:r>
            <a:r>
              <a:rPr lang="ru-RU" b="1" dirty="0"/>
              <a:t>, </a:t>
            </a:r>
            <a:r>
              <a:rPr lang="ru-RU" b="1" dirty="0" err="1"/>
              <a:t>здобутих</a:t>
            </a:r>
            <a:r>
              <a:rPr lang="ru-RU" b="1" dirty="0"/>
              <a:t> від незаконного </a:t>
            </a:r>
            <a:r>
              <a:rPr lang="ru-RU" b="1" dirty="0" err="1"/>
              <a:t>обігу</a:t>
            </a:r>
            <a:r>
              <a:rPr lang="ru-RU" b="1" dirty="0"/>
              <a:t> </a:t>
            </a:r>
            <a:r>
              <a:rPr lang="ru-RU" b="1" dirty="0" err="1"/>
              <a:t>наркотичних</a:t>
            </a:r>
            <a:r>
              <a:rPr lang="ru-RU" b="1" dirty="0"/>
              <a:t> </a:t>
            </a:r>
            <a:r>
              <a:rPr lang="ru-RU" b="1" dirty="0" err="1"/>
              <a:t>засобів</a:t>
            </a:r>
            <a:r>
              <a:rPr lang="ru-RU" b="1" dirty="0"/>
              <a:t>, </a:t>
            </a:r>
            <a:r>
              <a:rPr lang="ru-RU" b="1" dirty="0" err="1"/>
              <a:t>психотропних</a:t>
            </a:r>
            <a:r>
              <a:rPr lang="ru-RU" b="1" dirty="0"/>
              <a:t> </a:t>
            </a:r>
            <a:r>
              <a:rPr lang="ru-RU" b="1" dirty="0" err="1"/>
              <a:t>речовин</a:t>
            </a:r>
            <a:r>
              <a:rPr lang="ru-RU" b="1" dirty="0"/>
              <a:t>, </a:t>
            </a:r>
            <a:r>
              <a:rPr lang="ru-RU" b="1" dirty="0" err="1"/>
              <a:t>їх</a:t>
            </a:r>
            <a:r>
              <a:rPr lang="ru-RU" b="1" dirty="0"/>
              <a:t> </a:t>
            </a:r>
            <a:r>
              <a:rPr lang="ru-RU" b="1" dirty="0" err="1"/>
              <a:t>аналогів</a:t>
            </a:r>
            <a:r>
              <a:rPr lang="ru-RU" b="1" dirty="0"/>
              <a:t> </a:t>
            </a:r>
            <a:r>
              <a:rPr lang="ru-RU" b="1" dirty="0" err="1"/>
              <a:t>або</a:t>
            </a:r>
            <a:r>
              <a:rPr lang="ru-RU" b="1" dirty="0"/>
              <a:t> </a:t>
            </a:r>
            <a:r>
              <a:rPr lang="ru-RU" b="1" dirty="0" err="1"/>
              <a:t>прекурсорів</a:t>
            </a:r>
            <a:r>
              <a:rPr lang="ru-RU" b="1" dirty="0"/>
              <a:t> (ст. 306 КК)</a:t>
            </a:r>
            <a:endParaRPr lang="ru-RU" dirty="0"/>
          </a:p>
          <a:p>
            <a:pPr marL="0" indent="0" algn="just">
              <a:buNone/>
            </a:pPr>
            <a:r>
              <a:rPr lang="uk-UA" i="1" dirty="0"/>
              <a:t>1. Використання коштів, здобутих від незаконного обігу наркотичних засобів, психотропних речовин, їх аналогів, прекурсорів, отруйних чи сильнодіючих речовин або отруйних чи сильнодіючих лікарських засобів з метою продовження незаконного обігу наркотичних засобів, психотропних речовин, їх аналогів, прекурсорів, отруйних чи сильнодіючих речовин або отруйних чи сильнодіючих лікарських засобів -</a:t>
            </a:r>
          </a:p>
          <a:p>
            <a:pPr marL="0" indent="0" algn="just">
              <a:buNone/>
            </a:pPr>
            <a:r>
              <a:rPr lang="uk-UA" i="1" dirty="0"/>
              <a:t>карається позбавленням волі на строк від семи до дванадцяти років з позбавленням права обіймати певні посади або займатися певною діяльністю на строк до трьох років та з конфіскацією майна.</a:t>
            </a:r>
          </a:p>
          <a:p>
            <a:pPr marL="0" indent="0" algn="just">
              <a:buNone/>
            </a:pPr>
            <a:r>
              <a:rPr lang="uk-UA" i="1" dirty="0"/>
              <a:t>2. Дії, передбачені частиною першою цієї статті, вчинені повторно або за попередньою змовою групою осіб, або у великих розмірах, -</a:t>
            </a:r>
          </a:p>
          <a:p>
            <a:pPr marL="0" indent="0" algn="just">
              <a:buNone/>
            </a:pPr>
            <a:r>
              <a:rPr lang="uk-UA" i="1" dirty="0"/>
              <a:t>караються позбавленням волі на строк від восьми до п'ятнадцяти років з позбавленням права обіймати певні посади або займатися певною діяльністю на строк до трьох років з конфіскацією майна.</a:t>
            </a:r>
          </a:p>
          <a:p>
            <a:pPr marL="0" indent="0" algn="just">
              <a:buNone/>
            </a:pPr>
            <a:r>
              <a:rPr lang="uk-UA" i="1" dirty="0"/>
              <a:t>Примітка. Під великим розміром слід розуміти кошти, сума яких становить двісті та більше неоподатковуваних мінімумів доходів громадян.</a:t>
            </a:r>
          </a:p>
          <a:p>
            <a:pPr marL="0" indent="0" algn="just">
              <a:buNone/>
            </a:pPr>
            <a:r>
              <a:rPr lang="uk-UA" i="1" dirty="0"/>
              <a:t>{Стаття 306 із змінами, внесеними згідно із Законами № 430-</a:t>
            </a:r>
            <a:r>
              <a:rPr lang="en-US" i="1" dirty="0"/>
              <a:t>IV </a:t>
            </a:r>
            <a:r>
              <a:rPr lang="uk-UA" i="1" dirty="0"/>
              <a:t>від 16.01.2003, № 485-</a:t>
            </a:r>
            <a:r>
              <a:rPr lang="en-US" i="1" dirty="0"/>
              <a:t>IV </a:t>
            </a:r>
            <a:r>
              <a:rPr lang="uk-UA" i="1" dirty="0"/>
              <a:t>від 06.02.2003, № 3826-</a:t>
            </a:r>
            <a:r>
              <a:rPr lang="en-US" i="1" dirty="0"/>
              <a:t>VI </a:t>
            </a:r>
            <a:r>
              <a:rPr lang="uk-UA" i="1" dirty="0"/>
              <a:t>від 06.10.2011, № 4016-</a:t>
            </a:r>
            <a:r>
              <a:rPr lang="en-US" i="1" dirty="0"/>
              <a:t>VI </a:t>
            </a:r>
            <a:r>
              <a:rPr lang="uk-UA" i="1" dirty="0"/>
              <a:t>від 04.11.2011, № 770-</a:t>
            </a:r>
            <a:r>
              <a:rPr lang="en-US" i="1" dirty="0"/>
              <a:t>VIII </a:t>
            </a:r>
            <a:r>
              <a:rPr lang="uk-UA" i="1" dirty="0"/>
              <a:t>від 10.11.2015; в редакції Закону № 361-</a:t>
            </a:r>
            <a:r>
              <a:rPr lang="en-US" i="1" dirty="0"/>
              <a:t>IX </a:t>
            </a:r>
            <a:r>
              <a:rPr lang="uk-UA" i="1" dirty="0"/>
              <a:t>від 06.12.2019}</a:t>
            </a:r>
          </a:p>
          <a:p>
            <a:pPr marL="0" indent="0" algn="just">
              <a:buNone/>
            </a:pPr>
            <a:endParaRPr lang="uk-UA"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extLst>
              <p:ext uri="{D42A27DB-BD31-4B8C-83A1-F6EECF244321}">
                <p14:modId xmlns:p14="http://schemas.microsoft.com/office/powerpoint/2010/main" val="3800414277"/>
              </p:ext>
            </p:extLst>
          </p:nvPr>
        </p:nvGraphicFramePr>
        <p:xfrm>
          <a:off x="457200" y="333375"/>
          <a:ext cx="8229600" cy="5792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924</Words>
  <Application>Microsoft Office PowerPoint</Application>
  <PresentationFormat>Экран (4:3)</PresentationFormat>
  <Paragraphs>92</Paragraphs>
  <Slides>26</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26</vt:i4>
      </vt:variant>
    </vt:vector>
  </HeadingPairs>
  <TitlesOfParts>
    <vt:vector size="29" baseType="lpstr">
      <vt:lpstr>Arial</vt:lpstr>
      <vt:lpstr>Calibri</vt:lpstr>
      <vt:lpstr>Тема Office</vt:lpstr>
      <vt:lpstr>ТЕМА 14 (ЧАСТИНА 2)  КРИМІНАЛЬНІ ПРАВОПОРУШЕННЯ У СФЕРІ ОБІГУ НАРКОТИЧНИХ ЗАСОБІВ, ПСИХОТРОПНИХ РЕЧОВИН, ЇХ АНАЛОГІВ АБО ПРЕКУРСОРІВ ТА ІНШІ КРИМІНАЛЬНІ ПРАВОПОРУШЕННЯ  ПРОТИ ЗДОРОВʼЯ НАСЕЛЕННЯ </vt:lpstr>
      <vt:lpstr>  1. Контрабанда наркотичних засобів, психотропних речовин, їх аналогів чи прекурсорів або фальсифікованих лікарських засобів (ст. 305 КК). 2. Використання коштів, здобутих від незаконного обігу наркотичних засобів, психотропних речовин, їх аналогів або прекурсорів, отруйних чи сильнодіючих речовин або отруйних чи сильнодіючих лікарських засобів (ст. 306 КК) 3. Посів або вирощування снотворного маку чи конопель  (ст. 310 КК). 4. Організації або утримання місць для незаконного вживання, виробництва чи виготовлення наркотичних засобів, психотропних речовин або їх аналогів (ст. 317 КК України) та незаконної організації або утримання місць для вживання одурманюючих засобів (ст. 322 КК)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Об’єктивна сторона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Об’єктивна сторона</vt:lpstr>
      <vt:lpstr>Презентация PowerPoint</vt:lpstr>
      <vt:lpstr>Презентация PowerPoint</vt:lpstr>
      <vt:lpstr>Презентация PowerPoint</vt:lpstr>
      <vt:lpstr>Презентация PowerPoint</vt:lpstr>
      <vt:lpstr>Презентация PowerPoint</vt:lpstr>
      <vt:lpstr>Об’єктивна сторона (ст. 317 КК)</vt:lpstr>
      <vt:lpstr>Об’єктивна сторона (ст. 322 КК)</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14 (ЧАСТИНА 2)  ЗЛОЧИНИ У СФЕРІ ОБІГУ НАРКОТИЧНИХ ЗАСОБІВ, ПСИХОТРОПНИХ РЕЧОВИН, ЇХ АНАЛОГІВ АБО ПРЕКУРСОРІВ ТА ІНШІ ЗЛОЧИНИ ПРОТИ ЗДОРОВʼЯ НАСЕЛЕННЯ </dc:title>
  <dc:creator>Екатерина Плутицкая</dc:creator>
  <cp:lastModifiedBy>Пользователь</cp:lastModifiedBy>
  <cp:revision>22</cp:revision>
  <dcterms:created xsi:type="dcterms:W3CDTF">2019-02-28T17:01:55Z</dcterms:created>
  <dcterms:modified xsi:type="dcterms:W3CDTF">2023-03-18T19:56:05Z</dcterms:modified>
</cp:coreProperties>
</file>