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8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1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5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152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4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72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5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4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7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2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5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6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52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7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3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1E3B2A-ED7D-415C-9448-5D90156313EE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76FE-045E-41FE-B2D9-52F5C4A2C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27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E4C2DB-9843-703C-9EF9-1709B5DB8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7825"/>
            <a:ext cx="12192000" cy="1962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138004-2BC1-9F5C-8B5A-55AD32F3D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4861937"/>
            <a:ext cx="28765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5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E290E-AF4A-3A4C-8E88-EDA622CB0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92"/>
            <a:ext cx="12192000" cy="681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4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5ABC5E-E102-9E18-498D-B0E4964EE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72" y="427421"/>
            <a:ext cx="10437350" cy="17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5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02D02B-54E5-1134-AA35-6D91CFA51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317" y="699722"/>
            <a:ext cx="6638297" cy="25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2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C79F7F-B37A-9503-F1D5-8F4AE3199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177" y="494305"/>
            <a:ext cx="5805278" cy="17457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774D88-A4F4-AF50-586C-BA2F5C264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177" y="2561215"/>
            <a:ext cx="7644126" cy="17673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FEB9C9-7588-2423-3B7A-9696EC29A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177" y="4554519"/>
            <a:ext cx="5345290" cy="180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4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B93DB4-0054-3340-1DB6-A6CE1F0A7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76200"/>
            <a:ext cx="88582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5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17A737-57D6-4A47-37E7-09496AB8D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683" y="744363"/>
            <a:ext cx="4746897" cy="12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3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198661-720A-2CCB-EF2F-DB16CBB0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545" y="472429"/>
            <a:ext cx="5191935" cy="12759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E37DB6-8331-25F9-9C17-5A974D38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49" y="2364764"/>
            <a:ext cx="3957523" cy="9813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214E6F-E649-D162-622C-373B4D7E1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9" y="3962452"/>
            <a:ext cx="5082450" cy="11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9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CB6D59-86E3-FA30-7058-62057DF4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44" y="539724"/>
            <a:ext cx="4762920" cy="4570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6FE51A-422A-400E-8FFC-970442396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4" y="5318151"/>
            <a:ext cx="4038600" cy="1000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3EAB9F-0B13-3331-5DE5-2CC06E10A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996" y="5318150"/>
            <a:ext cx="364751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5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3946C-0006-9D30-2604-06960438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978" y="1102754"/>
            <a:ext cx="2942022" cy="1869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E19246-5EDD-E2E2-8013-28EBB997C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978" y="408005"/>
            <a:ext cx="2942022" cy="495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855F07-94B6-A83C-6450-AFA8DA4B2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602" y="2262711"/>
            <a:ext cx="3903889" cy="9628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9D1CFF-05D9-73D9-795F-D321E74E3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962" y="3595216"/>
            <a:ext cx="4783018" cy="8440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1B7AA8-6BC3-689F-47E3-E83D6D345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962" y="4651549"/>
            <a:ext cx="2373924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73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3C1E8C-C334-C363-54E2-942C6C71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134" y="3045278"/>
            <a:ext cx="2221732" cy="19350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F1571-21AA-B593-4BB3-856A0AEC8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60" y="1728054"/>
            <a:ext cx="5773816" cy="6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5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C34E02-0960-BEAE-D62B-774026E83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2" y="705372"/>
            <a:ext cx="4774294" cy="14550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53579D-E836-6A74-FAA3-6826C343C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2" y="2857708"/>
            <a:ext cx="6631842" cy="14550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6478F6-8886-74D7-C7D8-4AE691F91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722" y="5010044"/>
            <a:ext cx="7469113" cy="14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7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C980F2-B13A-AB80-C71E-B8FAFC867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112"/>
            <a:ext cx="12192000" cy="49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6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7814CD-7406-40F2-AC72-C6BC0B7D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598" y="2303663"/>
            <a:ext cx="3697793" cy="22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792D6A-554B-EFAD-4012-0143E276E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04" y="884255"/>
            <a:ext cx="10863963" cy="50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9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360BE4-E452-1E7E-A57F-BD6C3CC15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709" y="628335"/>
            <a:ext cx="1923946" cy="22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3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53FACC-31CA-6004-9B9E-70CC28D97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5" y="445571"/>
            <a:ext cx="10855022" cy="60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A5B404-8B0B-9B0B-385B-BC58522F8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667535"/>
            <a:ext cx="6565871" cy="16335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0ED5BE-E4A0-5074-62EA-1D26A7669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972" y="3153141"/>
            <a:ext cx="3663149" cy="19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4B35BF-A8DE-7A2E-FE42-792F49E6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22" y="602483"/>
            <a:ext cx="8875420" cy="14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72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Domnich</dc:creator>
  <cp:lastModifiedBy>Andrew Domnich</cp:lastModifiedBy>
  <cp:revision>6</cp:revision>
  <dcterms:created xsi:type="dcterms:W3CDTF">2023-02-21T06:09:41Z</dcterms:created>
  <dcterms:modified xsi:type="dcterms:W3CDTF">2023-03-23T06:18:37Z</dcterms:modified>
</cp:coreProperties>
</file>