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7"/>
  </p:notesMasterIdLst>
  <p:sldIdLst>
    <p:sldId id="258" r:id="rId2"/>
    <p:sldId id="259" r:id="rId3"/>
    <p:sldId id="315" r:id="rId4"/>
    <p:sldId id="316" r:id="rId5"/>
    <p:sldId id="290" r:id="rId6"/>
    <p:sldId id="291" r:id="rId7"/>
    <p:sldId id="292" r:id="rId8"/>
    <p:sldId id="293" r:id="rId9"/>
    <p:sldId id="294" r:id="rId10"/>
    <p:sldId id="295" r:id="rId11"/>
    <p:sldId id="310" r:id="rId12"/>
    <p:sldId id="312" r:id="rId13"/>
    <p:sldId id="311" r:id="rId14"/>
    <p:sldId id="301" r:id="rId15"/>
    <p:sldId id="307" r:id="rId16"/>
    <p:sldId id="306" r:id="rId17"/>
    <p:sldId id="305" r:id="rId18"/>
    <p:sldId id="304" r:id="rId19"/>
    <p:sldId id="303" r:id="rId20"/>
    <p:sldId id="314" r:id="rId21"/>
    <p:sldId id="296" r:id="rId22"/>
    <p:sldId id="309" r:id="rId23"/>
    <p:sldId id="302" r:id="rId24"/>
    <p:sldId id="297" r:id="rId25"/>
    <p:sldId id="299" r:id="rId26"/>
    <p:sldId id="300" r:id="rId27"/>
    <p:sldId id="284" r:id="rId28"/>
    <p:sldId id="308" r:id="rId29"/>
    <p:sldId id="285" r:id="rId30"/>
    <p:sldId id="286" r:id="rId31"/>
    <p:sldId id="287" r:id="rId32"/>
    <p:sldId id="317" r:id="rId33"/>
    <p:sldId id="288" r:id="rId34"/>
    <p:sldId id="289" r:id="rId35"/>
    <p:sldId id="318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23.03.2023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23.03.2023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ru-RU" sz="4400" cap="all" dirty="0">
                <a:solidFill>
                  <a:schemeClr val="bg1"/>
                </a:solidFill>
              </a:rPr>
              <a:t>функціональне та логічне програмування </a:t>
            </a:r>
            <a:br>
              <a:rPr lang="ru-RU" sz="4400" cap="all" dirty="0">
                <a:solidFill>
                  <a:schemeClr val="bg1"/>
                </a:solidFill>
              </a:rPr>
            </a:b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для роботи з файлами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see(&lt;'ім'я файлу'&gt;),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tell(&lt;'ім'я файлу'&gt;)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використовують для відкриття та перенаправлення введення з файлу або виводу у файл замість 2 та 3.</a:t>
            </a: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told – закриття файлів, відкритих за допомогою see та tell.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366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Динамічні бази даних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Реляційна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бази даних визначає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відносин. Програма на Пролозі є набором фактів і правил, тому її можна розглядати як реляційну базу даних. Відносини бази даних - це предикати, атрибутами відносин є об'єкти предикатів, елементи відносин присутні у вигляді фактів (явно) і правил (неявно), потужності відносин визначаються кількістю фактів і правил для кожного предикату.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Динамічні бази даних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Іноді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процесі роботи програми виникає необхідність змінити, видалити або додати деякі речення (факти чи правила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речення є частиною динамічної бази даних.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динамічної бази даних супроводжуються директивою: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:-dynamic &lt;ім'я предикату&gt;/&lt;арність&gt;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динамічними є кілька предикатів, вони перераховуються через кому.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273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Динамічні бази даних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запуску програми речення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динамічної бази даних можуть бути змінені під час роботи програми. Слід пам'ятати, що динамічна база даних зберігається у оперативної пам'яті під час всього сеансу роботи з Прологом. Тому якщо цю пам'ять не очищати після роботи програми, при повторному запуску програми, можна отримати несподівані результати.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578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.</a:t>
            </a:r>
            <a:r>
              <a:rPr lang="uk-UA" sz="3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Динамічні бази даних</a:t>
            </a:r>
            <a:r>
              <a:rPr lang="uk-UA" sz="3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3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 складається з фактів, які можна безпосереднє додавати в програму в процесі її виконання або вилучати з програми.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додавання в БД нових фактів застосовуються предикати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assertz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для вилучення  фактів - предикати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retractall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Модифікацію вмісту БД можливо провести спочатку шляхом вилучення факту, а потім додавання нової версії факту( або іншого факту).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28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Динамічні бази даних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Читання фактів з файлів і включення їх в ВБД проводиться за допомогою предиката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збереження вмісту ВБД  за допомогою предикати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 програмі допускається декілька розділів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але у цьому випадку їм мають бути присвоєні імена.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47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БД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три основні способи внесення в програму фактів: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як частина розділу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clauses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 виконанні програми за допомогою предикатів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assertz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шляхом завантаження файлу за допомогою предиката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07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БД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всіх стандартних предикатів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бути один або два аргументи. Необов’язковий другий аргумент – це ім’я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ДБД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Предикатів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забезпечує додання нового факту в БД перед існуючими фактам для відповідних предикатів, а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assertz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після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існуючих.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мають наступні формати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(&lt;факт&gt;, ім’я ВБД. ) ,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assertz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(&lt;факт&gt;, ім’я ВБД ) 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asserta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(&lt;факт&gt;)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assertz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(&lt;факт&gt; 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262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Вилучення фактів з БД</a:t>
            </a:r>
            <a:endParaRPr lang="uk-UA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Предикаті 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має той формат, що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assertz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Він є не детермінованим предикатом. В процесі пошуку з поверненням 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повертає альтернативні рішення і вилучає всі факти з якими встановлюється відповідність, до тих пір поки таких фактів не залишиться взагалі.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факти, що відповідають заданому шаблону вилучаються  з БД  за допомогою 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retractall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Як і у випадку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коли він визивається з підкресленням у вигляді аргументу, то можна з даного розділу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вилучити всі факти.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244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БД з файлу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має наступний формат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(ім’я файлу, ім’я ВБД. ) і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(ім’я файлу).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відміну від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assertz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коли ми викликаємо його з одним аргументом( без імені ВБД) то будуть читатися тільки факти об’явлені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імені БД. 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двома аргументами, факти виймаються тільки згідно вказаному імені БД. Якщо файл містить ще щось відмінне від фактів заданої БД, то трапиться помилка.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08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ведення та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виведення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для роботи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файлами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Динамічні бази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БД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за допомогою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БД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 роботи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БД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БД з файлу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може читати тільки у тому форматі, у якому був сформований за допомогою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При цьому у тексті не повинно бути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заголовних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літер;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пробілів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поза рядків, розміщених у подвійних лапках;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коментарів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пустих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рядків;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символьних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значень без подвійних лапок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805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Оптимізація обчислень за допомогою ДБД</a:t>
            </a:r>
            <a:endParaRPr lang="uk-UA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практиці програмування на Пролозі іноді потрібні глобальні змінні. Глобальні змінні моделюються в Пролозі за допомогою бази даних та предикатів assert та retract. Наприклад, запис основою факту виду a(Value)можна трактувати як присвоєння глобальної змінної призначення Value.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123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Оптимізація обчислень за допомогою ДБД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Інший корисний прийом програмування з використанням предикату assert- це так звана техніка мемоізації (збереження результатів виконання функцій для запобігання повторним обчисленням), при якій вже обчислені факти додаються до бази і потім використовуються, що підвищує ефективність обчислень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Покажемо застосування цієї техніки на прикладі предикату для обчислення чисел Фібоначчі: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560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Безпосереднє обчислення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fib(0,1):- !. fib(1,1):-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!.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граничні умови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ib(N,F):-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/*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попереднього числа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*/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N1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N-1, fib(N1, F1),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/*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передпопереднього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числа: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*/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N2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N-2, fib(N2, F2),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/*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результату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*/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F1+F2.</a:t>
            </a:r>
            <a:endParaRPr lang="uk-UA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170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за допомогою БД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черговому обчисленні предикату спочатку перевіряється, чи немає у базі даних вже обчисленого значення (факту), і якщо воно є, воно береться з бази. Інакше необхідне значення обчислюється вказаним чином і записується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подальшого використання.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604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Обчислення за допомогою БД</a:t>
            </a:r>
            <a:endParaRPr lang="uk-UA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 dynamic fib_db/2. % оголошення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динамічності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fib(0,1):- !. fib(1,1):- !.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fib(N,F):- fib_db(N,F),!.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пошук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базі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fib(N,F):-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N1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N-1, fib(N1, F1),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N2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N-2, fib(N2, F2),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/*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результату та його запис до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*/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F1+F2, asserta(fib_db(N,F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652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Обчислення за допомогою БД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Обчислені числа Фібоначчі зберігаються у базі даних як факти з ім'ям fib_db. У третьому реченні предикату виконується пошук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потрібного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числа Фібоначчі, й у разі успіху використовується відсікання, що дозволяє не розглядати (при можливому бектрекинге) наступне, четверте речення. Використаний прийом дозволяє уникнути неефективності прямих обчислень чисел Фібоначчі за визначальною їхньою рекурентною формулою.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2945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Головне меню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ВБД 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побудову бази даних деякої продукції і надамо їй ім’я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Основні блоки програми матимуть наступний вигляд.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Головне меню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main_goal:-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write('1-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факту БД в процесі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програми'),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write('2-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Завантаження  БД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write('3-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Збереження  БД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write('4-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Друк окремого факту БД по аргументу'),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write('5-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Друк всієї БД '),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973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Головне меню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ВБД 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write('6-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Вилучення окремого факту БД по аргументу,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водиться з клавіатури "),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nl,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('7-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Вилучення всіх фактів з БД '),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write('8-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Завершення  роботи '),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nl,read(I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),menu(I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755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Меню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ВБД 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menu(1):-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in_base,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main_menu,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menu(2):-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in_base_file,main_menu,!.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menu(3):-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save_file,main_menu,!.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menu(4):-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print_one,main_menu,!.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menu(5):-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print_all,main_menu,!.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menu(6):-delete_one,main_menu,!.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menu(7):-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delete_all,main_menu,!.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menu(10):-count_prod,main_goal,!.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menu(8):-!.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83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в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виведення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read(A)-читання значення з клавіатури в змінну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write(A)- друк 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екран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переводу рядка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writeln(A)-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друк А на екран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переводом курсора на 		початок наступного рядка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nl- переведення курсора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початок наступного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рядка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324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факту БД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факту БД в процесі виконання програми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in_base :-write("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 продукції"),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read(X1),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write("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План, шт."),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read(X2),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write(" C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обівартість"),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read(X3),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assertz(b_prod(X1,X2,X3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1936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Робота з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Завантаження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БД з вказаного файлу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in_base_file:-write("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Ім’я файлу"),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read(F_name),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see(F_name),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consult(F_name),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seen.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consult('date.txt')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окремого факту БД по аргументу, що водиться з клавіатури*/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delete_one:-write("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 продукції -"),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read(N),retract(b_prod(N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,_,_)).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13469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Збереження  БД у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Збереження  БД у вказаний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save_file:-write("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Ім’я файлу"),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read(F_name),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tell(F_name), listing(b_prod/3),told.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Збереження речень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предикату динамічної бази даних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файл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забезпечує предикат listing. Перед застосуванням цього предикату слід перенаправити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виведення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файл, наприклад за допомогою предикату tell. При цьому якщо вказаний файл вже існував, він створюється заново.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6664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Робота з БД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Виведення окремого факту на екран БД 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print_one:- write("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					           виробу"),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read(X1),b_prod(X1,X2,X3),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write('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 продукції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write(X1),nl,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('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 шт.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write(X2),nl,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('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обівартість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write(X3),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4185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Робота з БД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Перегляд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 фактів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БД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print_all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:-b_prod(X1,X2,X3),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write(b_prod(X1,X2,X3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)),nl,fail.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 фактів з БД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delete_all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:-retractall(b_prod).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0311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Розрахунок вартості продукції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count_prod:-consult('base.txt'),asserta(counter(0)),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count,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counter(R),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write('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Вартість всєї продукції= '),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write(R).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count:-b_prod(X1,X2,X3),counter(R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R1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R+X2*X3,write(R1),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retract(counter(R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)),asserta(counter(R1)),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retract(b_pod(X1,X2,X3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)),count.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29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в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ведення та виведення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(‘&lt;рядок ~w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&gt;’,X)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рядок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X&gt;</a:t>
            </a:r>
            <a:b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format(‘&lt;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рядок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~w~w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&gt;’,[X,Y]) 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&lt;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рядок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 &lt;значення X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&gt;&lt;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Y&gt;</a:t>
            </a:r>
          </a:p>
          <a:p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(‘&lt;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рядок1~w\n рядок2~w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&gt;’,[X,Y]) 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&lt;рядок1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&lt;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X&gt;</a:t>
            </a:r>
            <a:b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&lt; рядок2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&lt;значення Y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uk-UA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31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в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ведення та виведення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очікуванні на введення виводиться запрошення «|:».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завершується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крапкою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натисканням клавіші Enter. Якщо Enter натиснули до введення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крапки,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ввести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крапку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наступному рядку і ще раз натиснути Enter.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66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для роботи з файлами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кожен момент виконання програми лише два файли можуть бути активними: один для введення, інший - для виведення. Ці два файли називаються поточним вхідним потоком та поточним вихідним потоком відповідно. Поточним вхідним потоком даних за замовчуванням є клавіатура, а вихідним – екран.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82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для роботи з файлами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exists_file(&lt;'ім'я файлу'&gt;) завершується успішно, якщо файл із зазначеним ім'ям існує.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open(&lt;'ім'я файлу'&gt;, &lt;режим&gt;,&lt;файлова змінна&gt;) - відкриття файли для читання, запису або додавання. Файл можна відкривати у наступних режимах: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читання (режим read);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запису (режим write);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додавання (режим append).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962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для роботи з файлами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Обробка файлів здійснюється послідовно. Слід мати на увазі, що предикати до роботи з файлами є позалогічними, т.к. не дають альтернативних рішень при відкаті (повторно вважати те саме з файлу в у разі неуспішної обробки даних не можна). Тому читання з файлу та обробка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прочитаного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повинна проводитись окремо!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589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Предикати для роботи з файлами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set_input(&lt;файлова змінна&gt;),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set_output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(&lt;файлова змінна &gt;) – для перенаправлення введення файлу або виводу із файлу.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close(&lt;файлова змінна&gt;) – закриття файлу.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668678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3631</TotalTime>
  <Words>1615</Words>
  <Application>Microsoft Office PowerPoint</Application>
  <PresentationFormat>Экран (4:3)</PresentationFormat>
  <Paragraphs>220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Паркет</vt:lpstr>
      <vt:lpstr>      функціональне та логічне програмування  </vt:lpstr>
      <vt:lpstr>ЛЕКЦІЯ 7</vt:lpstr>
      <vt:lpstr>Предикати введення та виведення</vt:lpstr>
      <vt:lpstr>Предикати введення та виведення</vt:lpstr>
      <vt:lpstr>Предикати введення та виведення</vt:lpstr>
      <vt:lpstr>Предикати для роботи з файлами</vt:lpstr>
      <vt:lpstr>Предикати для роботи з файлами</vt:lpstr>
      <vt:lpstr>Предикати для роботи з файлами</vt:lpstr>
      <vt:lpstr>Предикати для роботи з файлами</vt:lpstr>
      <vt:lpstr>Предикати для роботи з файлами</vt:lpstr>
      <vt:lpstr>Динамічні бази даних</vt:lpstr>
      <vt:lpstr>Динамічні бази даних</vt:lpstr>
      <vt:lpstr>Динамічні бази даних</vt:lpstr>
      <vt:lpstr>. Динамічні бази даних </vt:lpstr>
      <vt:lpstr>Динамічні бази даних</vt:lpstr>
      <vt:lpstr>Формування БД</vt:lpstr>
      <vt:lpstr>Формування БД</vt:lpstr>
      <vt:lpstr>Вилучення фактів з БД</vt:lpstr>
      <vt:lpstr>Формування БД з файлу</vt:lpstr>
      <vt:lpstr>Формування БД з файлу</vt:lpstr>
      <vt:lpstr>Оптимізація обчислень за допомогою ДБД</vt:lpstr>
      <vt:lpstr>Оптимізація обчислень за допомогою ДБД</vt:lpstr>
      <vt:lpstr>Безпосереднє обчислення</vt:lpstr>
      <vt:lpstr>Обчислення за допомогою БД</vt:lpstr>
      <vt:lpstr>Обчислення за допомогою БД</vt:lpstr>
      <vt:lpstr>Обчислення за допомогою БД</vt:lpstr>
      <vt:lpstr>Головне меню ВБД  b_prod</vt:lpstr>
      <vt:lpstr>Головне меню ВБД  b_prod</vt:lpstr>
      <vt:lpstr>Меню ВБД  b_prod</vt:lpstr>
      <vt:lpstr>Формування факту БД</vt:lpstr>
      <vt:lpstr>Робота з БД</vt:lpstr>
      <vt:lpstr>Збереження  БД у файл </vt:lpstr>
      <vt:lpstr>Робота з БД</vt:lpstr>
      <vt:lpstr>Робота з БД</vt:lpstr>
      <vt:lpstr>Розрахунок вартості продукції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Владелец</cp:lastModifiedBy>
  <cp:revision>242</cp:revision>
  <dcterms:created xsi:type="dcterms:W3CDTF">2018-09-10T07:12:08Z</dcterms:created>
  <dcterms:modified xsi:type="dcterms:W3CDTF">2023-03-23T12:16:50Z</dcterms:modified>
</cp:coreProperties>
</file>