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84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8586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114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89584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851521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17470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72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3565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9129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84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77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0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0528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765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662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52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177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53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D21E3B2A-ED7D-415C-9448-5D90156313EE}" type="datetimeFigureOut">
              <a:rPr lang="ru-RU" smtClean="0"/>
              <a:t>30.03.2023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476FE-045E-41FE-B2D9-52F5C4A2CF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11279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35F5EF5-A3D9-67A0-0640-48F3E60A8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50" y="2921558"/>
            <a:ext cx="11528626" cy="1014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651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8222B39-F54A-B3E2-870F-00FBDFFB59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46" y="2934119"/>
            <a:ext cx="11770788" cy="964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74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1FA4B0E-4B28-8B9C-CCC9-3A35ABF8B3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406" y="251104"/>
            <a:ext cx="10906125" cy="372804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A15032B-DEF4-7F07-3722-834ADFD1CC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455" y="3912472"/>
            <a:ext cx="10868025" cy="294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66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D989A0-564D-8BF3-1680-7C01D3A05C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947" y="3004457"/>
            <a:ext cx="11755251" cy="854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11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C36A5E68-4F14-DEB5-A147-E23B28CC8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318" y="1183089"/>
            <a:ext cx="10610850" cy="127635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F011F44-77A3-5FFD-6E8D-302F0F5BC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8843" y="2445937"/>
            <a:ext cx="10601325" cy="3905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596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D05601A-426F-F244-9BDB-28BE6EB967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7399" y="2552282"/>
            <a:ext cx="4352337" cy="1497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6235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F7E143D-CD1E-E788-0513-2C51630CF2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3957" y="2361363"/>
            <a:ext cx="7346115" cy="1989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339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80115E-3F1A-D351-A8F0-44A1AB4122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2087" y="709612"/>
            <a:ext cx="926782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3704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83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Ион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Andrew Domnich</dc:creator>
  <cp:lastModifiedBy>Andrew Domnich</cp:lastModifiedBy>
  <cp:revision>7</cp:revision>
  <dcterms:created xsi:type="dcterms:W3CDTF">2023-02-21T06:09:41Z</dcterms:created>
  <dcterms:modified xsi:type="dcterms:W3CDTF">2023-03-30T05:13:54Z</dcterms:modified>
</cp:coreProperties>
</file>