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CD118B0-16DB-45A8-B481-004A53ED73D6}">
          <p14:sldIdLst>
            <p14:sldId id="257"/>
            <p14:sldId id="259"/>
            <p14:sldId id="260"/>
            <p14:sldId id="261"/>
          </p14:sldIdLst>
        </p14:section>
        <p14:section name="Раздел без заголовка" id="{37BA6E40-501D-4997-9039-31DED3122C6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660"/>
  </p:normalViewPr>
  <p:slideViewPr>
    <p:cSldViewPr snapToGrid="0">
      <p:cViewPr varScale="1">
        <p:scale>
          <a:sx n="80" d="100"/>
          <a:sy n="80" d="100"/>
        </p:scale>
        <p:origin x="81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47F6B-1DFD-44C4-AC4B-8DF9146FA8BB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313D5-069C-4FAE-9B25-351E5161A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8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313D5-069C-4FAE-9B25-351E5161AF6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94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928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34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576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002B8BD-2B3B-44F9-8BA4-97D2EDCA0B41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316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600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724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815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674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33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259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002B8BD-2B3B-44F9-8BA4-97D2EDCA0B41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700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2B8BD-2B3B-44F9-8BA4-97D2EDCA0B41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9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162F5-F9A0-465F-B5AD-606ECBFE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804519"/>
            <a:ext cx="10271083" cy="514860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ПСИХОЛОГІЇ РЕСПОНДЕНТА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dirty="0"/>
              <a:t/>
            </a:r>
            <a:br>
              <a:rPr lang="ru-RU" dirty="0"/>
            </a:b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1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9E743-2D76-4EB4-A77C-8B13815E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65" y="851173"/>
            <a:ext cx="11150082" cy="4778102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 участі респондента.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відмов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06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C93F2-D592-401F-B2CD-4F3A15E64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1" y="356649"/>
            <a:ext cx="11849100" cy="5567902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алучення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випробовуваних до участі в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дослідженні.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Випадковий відбір.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Відбір із моделювання випадковості.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Невипадковий відбір.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Принципи: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включення в практичну роботу, наприклад в діяльність шкільної психологічної консультації (обстеження тих дітей, яких приводять батьки або які самі звертаються по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допомогу;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залучення добровольців (за плату або ентузіастів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умовляння людей взяти участь в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дослідженні;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примусовий відбір, якщо в цьому зацікавлені представники влади.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33B29-A48D-4C85-84AB-692CB4457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506" y="438539"/>
            <a:ext cx="11402007" cy="6419462"/>
          </a:xfrm>
        </p:spPr>
        <p:txBody>
          <a:bodyPr>
            <a:normAutofit/>
          </a:bodyPr>
          <a:lstStyle/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Принцип: «час-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Геллапа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Причини: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обізнаність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респондента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тема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побоювання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покарань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побоювання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конфиденційності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surveyed to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death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об’єктивні обставини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Відмови: 5-30%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24024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Галерея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371</TotalTime>
  <Words>2</Words>
  <Application>Microsoft Office PowerPoint</Application>
  <PresentationFormat>Широкоэкранный</PresentationFormat>
  <Paragraphs>5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Галерея</vt:lpstr>
      <vt:lpstr>                                       ТЕМА  ОСОБЛИВОСТІ ПСИХОЛОГІЇ РЕСПОНДЕНТА                                                                            </vt:lpstr>
      <vt:lpstr> План.  1. Умови участі респондента. 2. Причини відмов.     </vt:lpstr>
      <vt:lpstr> Питання 1. Залучення випробовуваних до участі в дослідженні.  Випадковий відбір. Відбір із моделювання випадковості. Невипадковий відбір.  Принципи: 1) включення в практичну роботу, наприклад в діяльність шкільної психологічної консультації (обстеження тих дітей, яких приводять батьки або які самі звертаються по допомогу; 2) залучення добровольців (за плату або ентузіастів); 3) умовляння людей взяти участь в дослідженні; 4) примусовий відбір, якщо в цьому зацікавлені представники влади.      </vt:lpstr>
      <vt:lpstr> Питання 2 Принцип: «час-місце» Інституту Геллапа  Причини: - зміст питань - обізнаність респондента - тема дослідження - побоювання покарань - побоювання щодо конфиденційності даних - групи surveyed to death - об’єктивні обставини  Відмови: 5-30%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соціологія як наука</dc:title>
  <dc:creator>user</dc:creator>
  <cp:lastModifiedBy>user</cp:lastModifiedBy>
  <cp:revision>35</cp:revision>
  <dcterms:created xsi:type="dcterms:W3CDTF">2019-01-24T09:36:20Z</dcterms:created>
  <dcterms:modified xsi:type="dcterms:W3CDTF">2020-11-16T09:23:10Z</dcterms:modified>
</cp:coreProperties>
</file>