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7999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087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5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168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44780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161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258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516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588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90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731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292CA57-A4DA-4B0E-9ECC-5F0A05253F53}" type="datetimeFigureOut">
              <a:rPr lang="ru-UA" smtClean="0"/>
              <a:t>20.03.2023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3F088B-38CD-42AD-9CBA-0947F8DEF9B6}" type="slidenum">
              <a:rPr lang="ru-UA" smtClean="0"/>
              <a:t>‹#›</a:t>
            </a:fld>
            <a:endParaRPr lang="ru-U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86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73E1E-EB09-4201-BE9B-E29747B4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Драбинчастий м'яз </a:t>
            </a:r>
            <a:endParaRPr lang="ru-UA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FD5EA5-3ECB-4807-8A48-B157B4A90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79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рахіалгiя">
            <a:extLst>
              <a:ext uri="{FF2B5EF4-FFF2-40B4-BE49-F238E27FC236}">
                <a16:creationId xmlns:a16="http://schemas.microsoft.com/office/drawing/2014/main" id="{09864298-4A37-4D47-B6FB-1E10429E36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46" y="971306"/>
            <a:ext cx="6049108" cy="5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4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611BD-5584-4111-A63C-D5737B01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ММТ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327374-2E8A-4EF8-A819-82E62D66A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61905"/>
            <a:ext cx="4433817" cy="353418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0E8BBB-9169-495D-BDA0-61312D28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17" y="1350498"/>
            <a:ext cx="5633262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7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2BB7B9-C4E5-479C-80A6-BD1D39BEB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98" y="1177899"/>
            <a:ext cx="5088189" cy="45022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52776C-845C-453C-B4AD-BB966975B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982" y="1177899"/>
            <a:ext cx="4084694" cy="43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4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☝️Є в нашому тілі назви органів, які інколи смішать наших пацієнтів.  Наприклад, драбинчастий м'яз😁 🎭Але, незважаючи на смішну назву, драбинчастий  м'яз грає дуже важливу роль у виставі нашого організму. А може зіграти">
            <a:extLst>
              <a:ext uri="{FF2B5EF4-FFF2-40B4-BE49-F238E27FC236}">
                <a16:creationId xmlns:a16="http://schemas.microsoft.com/office/drawing/2014/main" id="{35F9B6E9-C68B-461B-8FFC-5E83F836C1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64" y="1037297"/>
            <a:ext cx="7258930" cy="52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0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F8FBE-1FBF-422A-B90F-C16FF2D1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FC9C1E-D432-44C9-84FA-5C0569E63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487" y="1406134"/>
            <a:ext cx="5444196" cy="4897438"/>
          </a:xfrm>
        </p:spPr>
      </p:pic>
    </p:spTree>
    <p:extLst>
      <p:ext uri="{BB962C8B-B14F-4D97-AF65-F5344CB8AC3E}">
        <p14:creationId xmlns:p14="http://schemas.microsoft.com/office/powerpoint/2010/main" val="1272072761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14</TotalTime>
  <Words>4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Franklin Gothic Book</vt:lpstr>
      <vt:lpstr>Уголки</vt:lpstr>
      <vt:lpstr>Драбинчастий м'яз </vt:lpstr>
      <vt:lpstr>Презентация PowerPoint</vt:lpstr>
      <vt:lpstr>ММТ</vt:lpstr>
      <vt:lpstr>Презентация PowerPoint</vt:lpstr>
      <vt:lpstr>Презентация PowerPoint</vt:lpstr>
      <vt:lpstr>ПІР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Драбинчастий м'яз </dc:title>
  <dc:creator>Елена Бессарабова</dc:creator>
  <cp:lastModifiedBy>Елена Бессарабова</cp:lastModifiedBy>
  <cp:revision>4</cp:revision>
  <dcterms:created xsi:type="dcterms:W3CDTF">2023-03-20T18:21:22Z</dcterms:created>
  <dcterms:modified xsi:type="dcterms:W3CDTF">2023-03-20T18:40:12Z</dcterms:modified>
</cp:coreProperties>
</file>