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13"/>
  </p:notesMasterIdLst>
  <p:handoutMasterIdLst>
    <p:handoutMasterId r:id="rId14"/>
  </p:handoutMasterIdLst>
  <p:sldIdLst>
    <p:sldId id="268" r:id="rId5"/>
    <p:sldId id="269" r:id="rId6"/>
    <p:sldId id="271" r:id="rId7"/>
    <p:sldId id="272" r:id="rId8"/>
    <p:sldId id="273" r:id="rId9"/>
    <p:sldId id="270" r:id="rId10"/>
    <p:sldId id="274" r:id="rId11"/>
    <p:sldId id="275" r:id="rId12"/>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19" autoAdjust="0"/>
  </p:normalViewPr>
  <p:slideViewPr>
    <p:cSldViewPr snapToGrid="0">
      <p:cViewPr varScale="1">
        <p:scale>
          <a:sx n="69" d="100"/>
          <a:sy n="69" d="100"/>
        </p:scale>
        <p:origin x="372"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CE9C77-76E1-4E56-8E2E-B694FE6CC7F8}" type="datetime1">
              <a:rPr lang="ru-RU" smtClean="0"/>
              <a:t>03.04.2023</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29E855-7DD0-456F-937D-882436A1CE36}" type="slidenum">
              <a:rPr lang="ru-RU" smtClean="0"/>
              <a:t>‹#›</a:t>
            </a:fld>
            <a:endParaRPr lang="ru-RU" dirty="0"/>
          </a:p>
        </p:txBody>
      </p:sp>
    </p:spTree>
    <p:extLst>
      <p:ext uri="{BB962C8B-B14F-4D97-AF65-F5344CB8AC3E}">
        <p14:creationId xmlns:p14="http://schemas.microsoft.com/office/powerpoint/2010/main" val="1945368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DF8FE-5AEC-4072-B161-C5239703961D}" type="datetime1">
              <a:rPr lang="ru-RU" smtClean="0"/>
              <a:pPr/>
              <a:t>03.04.2023</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dirty="0"/>
              <a:t>Щелкните, чтобы изменить стили текста образца слайда</a:t>
            </a:r>
          </a:p>
          <a:p>
            <a:pPr lvl="1"/>
            <a:r>
              <a:rPr lang="ru-RU" noProof="0" dirty="0"/>
              <a:t>Второй уровень</a:t>
            </a:r>
          </a:p>
          <a:p>
            <a:pPr lvl="2"/>
            <a:r>
              <a:rPr lang="ru-RU" noProof="0" dirty="0"/>
              <a:t>Третий уровень</a:t>
            </a:r>
          </a:p>
          <a:p>
            <a:pPr lvl="3"/>
            <a:r>
              <a:rPr lang="ru-RU" noProof="0" dirty="0"/>
              <a:t>Четвертый уровень</a:t>
            </a:r>
          </a:p>
          <a:p>
            <a:pPr lvl="4"/>
            <a:r>
              <a:rPr lang="ru-RU" noProof="0"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8A09B-E7C2-49B7-8DB4-6BCE3DEAE135}" type="slidenum">
              <a:rPr lang="ru-RU" noProof="0" smtClean="0"/>
              <a:t>‹#›</a:t>
            </a:fld>
            <a:endParaRPr lang="ru-RU" noProof="0" dirty="0"/>
          </a:p>
        </p:txBody>
      </p:sp>
    </p:spTree>
    <p:extLst>
      <p:ext uri="{BB962C8B-B14F-4D97-AF65-F5344CB8AC3E}">
        <p14:creationId xmlns:p14="http://schemas.microsoft.com/office/powerpoint/2010/main" val="1540012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0D8A09B-E7C2-49B7-8DB4-6BCE3DEAE135}" type="slidenum">
              <a:rPr lang="ru-RU" smtClean="0"/>
              <a:t>1</a:t>
            </a:fld>
            <a:endParaRPr lang="ru-RU" dirty="0"/>
          </a:p>
        </p:txBody>
      </p:sp>
    </p:spTree>
    <p:extLst>
      <p:ext uri="{BB962C8B-B14F-4D97-AF65-F5344CB8AC3E}">
        <p14:creationId xmlns:p14="http://schemas.microsoft.com/office/powerpoint/2010/main" val="199550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9CB166-66EE-4A4A-8FC9-F785F49969F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D2E8E90F-6F18-42CC-8C65-820C3E504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22FD4B7B-D221-4EE3-A08D-2E71C436A4B7}"/>
              </a:ext>
            </a:extLst>
          </p:cNvPr>
          <p:cNvSpPr>
            <a:spLocks noGrp="1"/>
          </p:cNvSpPr>
          <p:nvPr>
            <p:ph type="dt" sz="half" idx="10"/>
          </p:nvPr>
        </p:nvSpPr>
        <p:spPr/>
        <p:txBody>
          <a:bodyPr/>
          <a:lstStyle/>
          <a:p>
            <a:pPr rtl="0"/>
            <a:fld id="{11DAC784-2D94-4E5A-B993-9A8BB8615F0F}" type="datetime1">
              <a:rPr lang="ru-RU" noProof="0" smtClean="0"/>
              <a:t>03.04.2023</a:t>
            </a:fld>
            <a:endParaRPr lang="ru-RU" noProof="0" dirty="0"/>
          </a:p>
        </p:txBody>
      </p:sp>
      <p:sp>
        <p:nvSpPr>
          <p:cNvPr id="5" name="Нижний колонтитул 4">
            <a:extLst>
              <a:ext uri="{FF2B5EF4-FFF2-40B4-BE49-F238E27FC236}">
                <a16:creationId xmlns:a16="http://schemas.microsoft.com/office/drawing/2014/main" id="{FDBCC6FB-649C-439F-AB79-3774186824D4}"/>
              </a:ext>
            </a:extLst>
          </p:cNvPr>
          <p:cNvSpPr>
            <a:spLocks noGrp="1"/>
          </p:cNvSpPr>
          <p:nvPr>
            <p:ph type="ftr" sz="quarter" idx="11"/>
          </p:nvPr>
        </p:nvSpPr>
        <p:spPr/>
        <p:txBody>
          <a:bodyPr/>
          <a:lstStyle/>
          <a:p>
            <a:pPr rtl="0"/>
            <a:endParaRPr lang="ru-RU" noProof="0" dirty="0"/>
          </a:p>
        </p:txBody>
      </p:sp>
      <p:sp>
        <p:nvSpPr>
          <p:cNvPr id="6" name="Номер слайда 5">
            <a:extLst>
              <a:ext uri="{FF2B5EF4-FFF2-40B4-BE49-F238E27FC236}">
                <a16:creationId xmlns:a16="http://schemas.microsoft.com/office/drawing/2014/main" id="{1BC7297F-9511-4466-8B16-098710551EC1}"/>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291198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08C8D5-7B1D-4E13-84A1-1344EAC4B728}"/>
              </a:ext>
            </a:extLst>
          </p:cNvPr>
          <p:cNvSpPr>
            <a:spLocks noGrp="1"/>
          </p:cNvSpPr>
          <p:nvPr>
            <p:ph type="title"/>
          </p:nvPr>
        </p:nvSpPr>
        <p:spPr/>
        <p:txBody>
          <a:bodyPr/>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4BAD805F-73B2-49C8-85A2-7DEB3DA070E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89D7C59C-B2BC-44F2-89E4-7693FE07D434}"/>
              </a:ext>
            </a:extLst>
          </p:cNvPr>
          <p:cNvSpPr>
            <a:spLocks noGrp="1"/>
          </p:cNvSpPr>
          <p:nvPr>
            <p:ph type="dt" sz="half" idx="10"/>
          </p:nvPr>
        </p:nvSpPr>
        <p:spPr/>
        <p:txBody>
          <a:bodyPr/>
          <a:lstStyle/>
          <a:p>
            <a:pPr rtl="0"/>
            <a:fld id="{D3757838-9E1A-4B28-995A-58D7794EAABE}" type="datetime1">
              <a:rPr lang="ru-RU" noProof="0" smtClean="0"/>
              <a:t>03.04.2023</a:t>
            </a:fld>
            <a:endParaRPr lang="ru-RU" noProof="0" dirty="0"/>
          </a:p>
        </p:txBody>
      </p:sp>
      <p:sp>
        <p:nvSpPr>
          <p:cNvPr id="5" name="Нижний колонтитул 4">
            <a:extLst>
              <a:ext uri="{FF2B5EF4-FFF2-40B4-BE49-F238E27FC236}">
                <a16:creationId xmlns:a16="http://schemas.microsoft.com/office/drawing/2014/main" id="{834BE235-EAC5-40D1-ABB0-BBD0D6DD4CCD}"/>
              </a:ext>
            </a:extLst>
          </p:cNvPr>
          <p:cNvSpPr>
            <a:spLocks noGrp="1"/>
          </p:cNvSpPr>
          <p:nvPr>
            <p:ph type="ftr" sz="quarter" idx="11"/>
          </p:nvPr>
        </p:nvSpPr>
        <p:spPr/>
        <p:txBody>
          <a:bodyPr/>
          <a:lstStyle/>
          <a:p>
            <a:pPr rtl="0"/>
            <a:endParaRPr lang="ru-RU" noProof="0" dirty="0"/>
          </a:p>
        </p:txBody>
      </p:sp>
      <p:sp>
        <p:nvSpPr>
          <p:cNvPr id="6" name="Номер слайда 5">
            <a:extLst>
              <a:ext uri="{FF2B5EF4-FFF2-40B4-BE49-F238E27FC236}">
                <a16:creationId xmlns:a16="http://schemas.microsoft.com/office/drawing/2014/main" id="{59D02F0E-9343-417B-97A8-B8E13E25A4A6}"/>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12350206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5C69C8C-E433-4A2D-A319-607B8E7BC796}"/>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94F45DF0-1FC0-4DDF-9932-4E54D5115118}"/>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3D77999F-849E-4BA2-9BF5-73A8EEEF0B06}"/>
              </a:ext>
            </a:extLst>
          </p:cNvPr>
          <p:cNvSpPr>
            <a:spLocks noGrp="1"/>
          </p:cNvSpPr>
          <p:nvPr>
            <p:ph type="dt" sz="half" idx="10"/>
          </p:nvPr>
        </p:nvSpPr>
        <p:spPr/>
        <p:txBody>
          <a:bodyPr/>
          <a:lstStyle/>
          <a:p>
            <a:pPr rtl="0"/>
            <a:fld id="{D3757838-9E1A-4B28-995A-58D7794EAABE}" type="datetime1">
              <a:rPr lang="ru-RU" noProof="0" smtClean="0"/>
              <a:t>03.04.2023</a:t>
            </a:fld>
            <a:endParaRPr lang="ru-RU" noProof="0" dirty="0"/>
          </a:p>
        </p:txBody>
      </p:sp>
      <p:sp>
        <p:nvSpPr>
          <p:cNvPr id="5" name="Нижний колонтитул 4">
            <a:extLst>
              <a:ext uri="{FF2B5EF4-FFF2-40B4-BE49-F238E27FC236}">
                <a16:creationId xmlns:a16="http://schemas.microsoft.com/office/drawing/2014/main" id="{121D48AA-D19E-4426-B986-BDAF2550AF63}"/>
              </a:ext>
            </a:extLst>
          </p:cNvPr>
          <p:cNvSpPr>
            <a:spLocks noGrp="1"/>
          </p:cNvSpPr>
          <p:nvPr>
            <p:ph type="ftr" sz="quarter" idx="11"/>
          </p:nvPr>
        </p:nvSpPr>
        <p:spPr/>
        <p:txBody>
          <a:bodyPr/>
          <a:lstStyle/>
          <a:p>
            <a:pPr rtl="0"/>
            <a:endParaRPr lang="ru-RU" noProof="0" dirty="0"/>
          </a:p>
        </p:txBody>
      </p:sp>
      <p:sp>
        <p:nvSpPr>
          <p:cNvPr id="6" name="Номер слайда 5">
            <a:extLst>
              <a:ext uri="{FF2B5EF4-FFF2-40B4-BE49-F238E27FC236}">
                <a16:creationId xmlns:a16="http://schemas.microsoft.com/office/drawing/2014/main" id="{E79CA4CD-25CC-4DC1-9A5F-AC81FA9B63E0}"/>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6217987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DB9CB2-97AE-498A-B18B-D202FFA5C447}"/>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A02A4B87-8A2F-44C9-A9C6-C10F9C9AD80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200232D0-F712-4DE2-9C41-E2F87EE91495}"/>
              </a:ext>
            </a:extLst>
          </p:cNvPr>
          <p:cNvSpPr>
            <a:spLocks noGrp="1"/>
          </p:cNvSpPr>
          <p:nvPr>
            <p:ph type="dt" sz="half" idx="10"/>
          </p:nvPr>
        </p:nvSpPr>
        <p:spPr/>
        <p:txBody>
          <a:bodyPr/>
          <a:lstStyle/>
          <a:p>
            <a:pPr rtl="0"/>
            <a:fld id="{1A586693-2D50-4540-B788-3C1075A1F28F}" type="datetime1">
              <a:rPr lang="ru-RU" noProof="0" smtClean="0"/>
              <a:t>03.04.2023</a:t>
            </a:fld>
            <a:endParaRPr lang="ru-RU" noProof="0" dirty="0"/>
          </a:p>
        </p:txBody>
      </p:sp>
      <p:sp>
        <p:nvSpPr>
          <p:cNvPr id="5" name="Нижний колонтитул 4">
            <a:extLst>
              <a:ext uri="{FF2B5EF4-FFF2-40B4-BE49-F238E27FC236}">
                <a16:creationId xmlns:a16="http://schemas.microsoft.com/office/drawing/2014/main" id="{1FF09BD2-6884-4C8C-AA74-703600E90C91}"/>
              </a:ext>
            </a:extLst>
          </p:cNvPr>
          <p:cNvSpPr>
            <a:spLocks noGrp="1"/>
          </p:cNvSpPr>
          <p:nvPr>
            <p:ph type="ftr" sz="quarter" idx="11"/>
          </p:nvPr>
        </p:nvSpPr>
        <p:spPr/>
        <p:txBody>
          <a:bodyPr/>
          <a:lstStyle/>
          <a:p>
            <a:pPr rtl="0"/>
            <a:endParaRPr lang="ru-RU" noProof="0" dirty="0"/>
          </a:p>
        </p:txBody>
      </p:sp>
      <p:sp>
        <p:nvSpPr>
          <p:cNvPr id="6" name="Номер слайда 5">
            <a:extLst>
              <a:ext uri="{FF2B5EF4-FFF2-40B4-BE49-F238E27FC236}">
                <a16:creationId xmlns:a16="http://schemas.microsoft.com/office/drawing/2014/main" id="{EE0E3EDD-74C9-46C2-8973-EE02E10939C4}"/>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75491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88FC12-E5B8-4F52-ACFB-835700A5EBB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UA"/>
          </a:p>
        </p:txBody>
      </p:sp>
      <p:sp>
        <p:nvSpPr>
          <p:cNvPr id="3" name="Текст 2">
            <a:extLst>
              <a:ext uri="{FF2B5EF4-FFF2-40B4-BE49-F238E27FC236}">
                <a16:creationId xmlns:a16="http://schemas.microsoft.com/office/drawing/2014/main" id="{C9493808-DEAA-4702-98E5-55E9F0A027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285A54F-0752-453A-85A5-2F730741DD03}"/>
              </a:ext>
            </a:extLst>
          </p:cNvPr>
          <p:cNvSpPr>
            <a:spLocks noGrp="1"/>
          </p:cNvSpPr>
          <p:nvPr>
            <p:ph type="dt" sz="half" idx="10"/>
          </p:nvPr>
        </p:nvSpPr>
        <p:spPr/>
        <p:txBody>
          <a:bodyPr/>
          <a:lstStyle/>
          <a:p>
            <a:pPr rtl="0"/>
            <a:fld id="{A83758E3-E5EF-4D5B-8C7D-6649D7865194}" type="datetime1">
              <a:rPr lang="ru-RU" noProof="0" smtClean="0"/>
              <a:t>03.04.2023</a:t>
            </a:fld>
            <a:endParaRPr lang="ru-RU" noProof="0" dirty="0"/>
          </a:p>
        </p:txBody>
      </p:sp>
      <p:sp>
        <p:nvSpPr>
          <p:cNvPr id="5" name="Нижний колонтитул 4">
            <a:extLst>
              <a:ext uri="{FF2B5EF4-FFF2-40B4-BE49-F238E27FC236}">
                <a16:creationId xmlns:a16="http://schemas.microsoft.com/office/drawing/2014/main" id="{414C072A-BDA8-4A42-8E90-96FB3CB62F73}"/>
              </a:ext>
            </a:extLst>
          </p:cNvPr>
          <p:cNvSpPr>
            <a:spLocks noGrp="1"/>
          </p:cNvSpPr>
          <p:nvPr>
            <p:ph type="ftr" sz="quarter" idx="11"/>
          </p:nvPr>
        </p:nvSpPr>
        <p:spPr/>
        <p:txBody>
          <a:bodyPr/>
          <a:lstStyle/>
          <a:p>
            <a:pPr rtl="0"/>
            <a:endParaRPr lang="ru-RU" noProof="0" dirty="0"/>
          </a:p>
        </p:txBody>
      </p:sp>
      <p:sp>
        <p:nvSpPr>
          <p:cNvPr id="6" name="Номер слайда 5">
            <a:extLst>
              <a:ext uri="{FF2B5EF4-FFF2-40B4-BE49-F238E27FC236}">
                <a16:creationId xmlns:a16="http://schemas.microsoft.com/office/drawing/2014/main" id="{AA149B37-2C07-40CD-B3FC-24180C806DF7}"/>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170426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6971BF-332C-4332-8E34-C2BA99AEFEAE}"/>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D3FB9F33-56F6-4663-87ED-BDD42201391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Объект 3">
            <a:extLst>
              <a:ext uri="{FF2B5EF4-FFF2-40B4-BE49-F238E27FC236}">
                <a16:creationId xmlns:a16="http://schemas.microsoft.com/office/drawing/2014/main" id="{A0F41900-9114-4B69-A659-5372829A9AB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Дата 4">
            <a:extLst>
              <a:ext uri="{FF2B5EF4-FFF2-40B4-BE49-F238E27FC236}">
                <a16:creationId xmlns:a16="http://schemas.microsoft.com/office/drawing/2014/main" id="{0A70E08B-8EDA-45CD-B329-8B0D7623721C}"/>
              </a:ext>
            </a:extLst>
          </p:cNvPr>
          <p:cNvSpPr>
            <a:spLocks noGrp="1"/>
          </p:cNvSpPr>
          <p:nvPr>
            <p:ph type="dt" sz="half" idx="10"/>
          </p:nvPr>
        </p:nvSpPr>
        <p:spPr/>
        <p:txBody>
          <a:bodyPr/>
          <a:lstStyle/>
          <a:p>
            <a:pPr rtl="0"/>
            <a:fld id="{74C28093-CEE7-4DE3-9078-E422933CE1F4}" type="datetime1">
              <a:rPr lang="ru-RU" noProof="0" smtClean="0"/>
              <a:t>03.04.2023</a:t>
            </a:fld>
            <a:endParaRPr lang="ru-RU" noProof="0" dirty="0"/>
          </a:p>
        </p:txBody>
      </p:sp>
      <p:sp>
        <p:nvSpPr>
          <p:cNvPr id="6" name="Нижний колонтитул 5">
            <a:extLst>
              <a:ext uri="{FF2B5EF4-FFF2-40B4-BE49-F238E27FC236}">
                <a16:creationId xmlns:a16="http://schemas.microsoft.com/office/drawing/2014/main" id="{7628FC3C-4CC8-4AA3-8080-A8A0A0130F39}"/>
              </a:ext>
            </a:extLst>
          </p:cNvPr>
          <p:cNvSpPr>
            <a:spLocks noGrp="1"/>
          </p:cNvSpPr>
          <p:nvPr>
            <p:ph type="ftr" sz="quarter" idx="11"/>
          </p:nvPr>
        </p:nvSpPr>
        <p:spPr/>
        <p:txBody>
          <a:bodyPr/>
          <a:lstStyle/>
          <a:p>
            <a:pPr rtl="0"/>
            <a:endParaRPr lang="ru-RU" noProof="0" dirty="0"/>
          </a:p>
        </p:txBody>
      </p:sp>
      <p:sp>
        <p:nvSpPr>
          <p:cNvPr id="7" name="Номер слайда 6">
            <a:extLst>
              <a:ext uri="{FF2B5EF4-FFF2-40B4-BE49-F238E27FC236}">
                <a16:creationId xmlns:a16="http://schemas.microsoft.com/office/drawing/2014/main" id="{7AE4A048-55D0-4E94-BA3C-0EF489CFBC74}"/>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3504504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3B8313-5EED-4E9B-8A5D-4A9F620E414C}"/>
              </a:ext>
            </a:extLst>
          </p:cNvPr>
          <p:cNvSpPr>
            <a:spLocks noGrp="1"/>
          </p:cNvSpPr>
          <p:nvPr>
            <p:ph type="title"/>
          </p:nvPr>
        </p:nvSpPr>
        <p:spPr>
          <a:xfrm>
            <a:off x="839788" y="365125"/>
            <a:ext cx="10515600" cy="1325563"/>
          </a:xfrm>
        </p:spPr>
        <p:txBody>
          <a:bodyPr/>
          <a:lstStyle/>
          <a:p>
            <a:r>
              <a:rPr lang="ru-RU"/>
              <a:t>Образец заголовка</a:t>
            </a:r>
            <a:endParaRPr lang="ru-UA"/>
          </a:p>
        </p:txBody>
      </p:sp>
      <p:sp>
        <p:nvSpPr>
          <p:cNvPr id="3" name="Текст 2">
            <a:extLst>
              <a:ext uri="{FF2B5EF4-FFF2-40B4-BE49-F238E27FC236}">
                <a16:creationId xmlns:a16="http://schemas.microsoft.com/office/drawing/2014/main" id="{B00EB96F-D4D1-4716-94A2-EA457D2D0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49E811B-F213-4569-B0BA-2471851E3BC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Текст 4">
            <a:extLst>
              <a:ext uri="{FF2B5EF4-FFF2-40B4-BE49-F238E27FC236}">
                <a16:creationId xmlns:a16="http://schemas.microsoft.com/office/drawing/2014/main" id="{E5DA18E1-22F8-4A57-8BF3-27D8204D3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6B1B584-F342-49D3-93C8-BBFB0005CC9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7" name="Дата 6">
            <a:extLst>
              <a:ext uri="{FF2B5EF4-FFF2-40B4-BE49-F238E27FC236}">
                <a16:creationId xmlns:a16="http://schemas.microsoft.com/office/drawing/2014/main" id="{0A78E165-15E0-46FC-8D26-DFB8F8040A71}"/>
              </a:ext>
            </a:extLst>
          </p:cNvPr>
          <p:cNvSpPr>
            <a:spLocks noGrp="1"/>
          </p:cNvSpPr>
          <p:nvPr>
            <p:ph type="dt" sz="half" idx="10"/>
          </p:nvPr>
        </p:nvSpPr>
        <p:spPr/>
        <p:txBody>
          <a:bodyPr/>
          <a:lstStyle/>
          <a:p>
            <a:pPr rtl="0"/>
            <a:fld id="{9F051039-3452-4CE7-B37B-70E9F649DE97}" type="datetime1">
              <a:rPr lang="ru-RU" noProof="0" smtClean="0"/>
              <a:t>03.04.2023</a:t>
            </a:fld>
            <a:endParaRPr lang="ru-RU" noProof="0" dirty="0"/>
          </a:p>
        </p:txBody>
      </p:sp>
      <p:sp>
        <p:nvSpPr>
          <p:cNvPr id="8" name="Нижний колонтитул 7">
            <a:extLst>
              <a:ext uri="{FF2B5EF4-FFF2-40B4-BE49-F238E27FC236}">
                <a16:creationId xmlns:a16="http://schemas.microsoft.com/office/drawing/2014/main" id="{419FA423-2FD6-44C5-99EF-8727AE35E3B9}"/>
              </a:ext>
            </a:extLst>
          </p:cNvPr>
          <p:cNvSpPr>
            <a:spLocks noGrp="1"/>
          </p:cNvSpPr>
          <p:nvPr>
            <p:ph type="ftr" sz="quarter" idx="11"/>
          </p:nvPr>
        </p:nvSpPr>
        <p:spPr/>
        <p:txBody>
          <a:bodyPr/>
          <a:lstStyle/>
          <a:p>
            <a:pPr rtl="0"/>
            <a:endParaRPr lang="ru-RU" noProof="0" dirty="0"/>
          </a:p>
        </p:txBody>
      </p:sp>
      <p:sp>
        <p:nvSpPr>
          <p:cNvPr id="9" name="Номер слайда 8">
            <a:extLst>
              <a:ext uri="{FF2B5EF4-FFF2-40B4-BE49-F238E27FC236}">
                <a16:creationId xmlns:a16="http://schemas.microsoft.com/office/drawing/2014/main" id="{F45A489F-21C5-4830-9867-299B831B77A7}"/>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241744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7EACD6-B527-4642-A0A8-C8C1B578B0BD}"/>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1E93778D-758F-4C1C-A6CF-E33153BF5C98}"/>
              </a:ext>
            </a:extLst>
          </p:cNvPr>
          <p:cNvSpPr>
            <a:spLocks noGrp="1"/>
          </p:cNvSpPr>
          <p:nvPr>
            <p:ph type="dt" sz="half" idx="10"/>
          </p:nvPr>
        </p:nvSpPr>
        <p:spPr/>
        <p:txBody>
          <a:bodyPr/>
          <a:lstStyle/>
          <a:p>
            <a:pPr rtl="0"/>
            <a:fld id="{B77F428D-552C-4777-8622-C10E08C3EF63}" type="datetime1">
              <a:rPr lang="ru-RU" noProof="0" smtClean="0"/>
              <a:t>03.04.2023</a:t>
            </a:fld>
            <a:endParaRPr lang="ru-RU" noProof="0" dirty="0"/>
          </a:p>
        </p:txBody>
      </p:sp>
      <p:sp>
        <p:nvSpPr>
          <p:cNvPr id="4" name="Нижний колонтитул 3">
            <a:extLst>
              <a:ext uri="{FF2B5EF4-FFF2-40B4-BE49-F238E27FC236}">
                <a16:creationId xmlns:a16="http://schemas.microsoft.com/office/drawing/2014/main" id="{5277AA17-2947-41ED-B65F-A8BEAF56C454}"/>
              </a:ext>
            </a:extLst>
          </p:cNvPr>
          <p:cNvSpPr>
            <a:spLocks noGrp="1"/>
          </p:cNvSpPr>
          <p:nvPr>
            <p:ph type="ftr" sz="quarter" idx="11"/>
          </p:nvPr>
        </p:nvSpPr>
        <p:spPr/>
        <p:txBody>
          <a:bodyPr/>
          <a:lstStyle/>
          <a:p>
            <a:pPr rtl="0"/>
            <a:endParaRPr lang="ru-RU" noProof="0" dirty="0"/>
          </a:p>
        </p:txBody>
      </p:sp>
      <p:sp>
        <p:nvSpPr>
          <p:cNvPr id="5" name="Номер слайда 4">
            <a:extLst>
              <a:ext uri="{FF2B5EF4-FFF2-40B4-BE49-F238E27FC236}">
                <a16:creationId xmlns:a16="http://schemas.microsoft.com/office/drawing/2014/main" id="{4F850FED-10F4-4CA4-A972-283243581F24}"/>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322117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F3A6230-822D-48A5-A0C6-E01AD58A39D3}"/>
              </a:ext>
            </a:extLst>
          </p:cNvPr>
          <p:cNvSpPr>
            <a:spLocks noGrp="1"/>
          </p:cNvSpPr>
          <p:nvPr>
            <p:ph type="dt" sz="half" idx="10"/>
          </p:nvPr>
        </p:nvSpPr>
        <p:spPr/>
        <p:txBody>
          <a:bodyPr/>
          <a:lstStyle/>
          <a:p>
            <a:pPr rtl="0"/>
            <a:fld id="{D8E6F3DB-1861-439E-97D7-9FF5EB6955A6}" type="datetime1">
              <a:rPr lang="ru-RU" noProof="0" smtClean="0"/>
              <a:t>03.04.2023</a:t>
            </a:fld>
            <a:endParaRPr lang="ru-RU" noProof="0" dirty="0"/>
          </a:p>
        </p:txBody>
      </p:sp>
      <p:sp>
        <p:nvSpPr>
          <p:cNvPr id="3" name="Нижний колонтитул 2">
            <a:extLst>
              <a:ext uri="{FF2B5EF4-FFF2-40B4-BE49-F238E27FC236}">
                <a16:creationId xmlns:a16="http://schemas.microsoft.com/office/drawing/2014/main" id="{ED7B94ED-A7A6-4F69-A149-907B7F762BD9}"/>
              </a:ext>
            </a:extLst>
          </p:cNvPr>
          <p:cNvSpPr>
            <a:spLocks noGrp="1"/>
          </p:cNvSpPr>
          <p:nvPr>
            <p:ph type="ftr" sz="quarter" idx="11"/>
          </p:nvPr>
        </p:nvSpPr>
        <p:spPr/>
        <p:txBody>
          <a:bodyPr/>
          <a:lstStyle/>
          <a:p>
            <a:pPr rtl="0"/>
            <a:endParaRPr lang="ru-RU" noProof="0" dirty="0"/>
          </a:p>
        </p:txBody>
      </p:sp>
      <p:sp>
        <p:nvSpPr>
          <p:cNvPr id="4" name="Номер слайда 3">
            <a:extLst>
              <a:ext uri="{FF2B5EF4-FFF2-40B4-BE49-F238E27FC236}">
                <a16:creationId xmlns:a16="http://schemas.microsoft.com/office/drawing/2014/main" id="{BE72943A-AFD3-409C-BB63-D0601473967C}"/>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3602011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CA7C0B-7954-4419-AE3A-A9E52F01C29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Объект 2">
            <a:extLst>
              <a:ext uri="{FF2B5EF4-FFF2-40B4-BE49-F238E27FC236}">
                <a16:creationId xmlns:a16="http://schemas.microsoft.com/office/drawing/2014/main" id="{3B495F7E-6CB0-4EE4-84A8-6572E5B08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Текст 3">
            <a:extLst>
              <a:ext uri="{FF2B5EF4-FFF2-40B4-BE49-F238E27FC236}">
                <a16:creationId xmlns:a16="http://schemas.microsoft.com/office/drawing/2014/main" id="{E52E83D7-901E-404F-A08C-AFC2818E1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154BB0A-B43A-4C47-98E9-B3767EC3224F}"/>
              </a:ext>
            </a:extLst>
          </p:cNvPr>
          <p:cNvSpPr>
            <a:spLocks noGrp="1"/>
          </p:cNvSpPr>
          <p:nvPr>
            <p:ph type="dt" sz="half" idx="10"/>
          </p:nvPr>
        </p:nvSpPr>
        <p:spPr/>
        <p:txBody>
          <a:bodyPr/>
          <a:lstStyle/>
          <a:p>
            <a:pPr rtl="0"/>
            <a:fld id="{D3C70534-F5A8-482B-B5F2-67EDFD7EEE6F}" type="datetime1">
              <a:rPr lang="ru-RU" noProof="0" smtClean="0"/>
              <a:t>03.04.2023</a:t>
            </a:fld>
            <a:endParaRPr lang="ru-RU" noProof="0" dirty="0"/>
          </a:p>
        </p:txBody>
      </p:sp>
      <p:sp>
        <p:nvSpPr>
          <p:cNvPr id="6" name="Нижний колонтитул 5">
            <a:extLst>
              <a:ext uri="{FF2B5EF4-FFF2-40B4-BE49-F238E27FC236}">
                <a16:creationId xmlns:a16="http://schemas.microsoft.com/office/drawing/2014/main" id="{0E59A80B-0920-49DE-9E81-FA380414112A}"/>
              </a:ext>
            </a:extLst>
          </p:cNvPr>
          <p:cNvSpPr>
            <a:spLocks noGrp="1"/>
          </p:cNvSpPr>
          <p:nvPr>
            <p:ph type="ftr" sz="quarter" idx="11"/>
          </p:nvPr>
        </p:nvSpPr>
        <p:spPr/>
        <p:txBody>
          <a:bodyPr/>
          <a:lstStyle/>
          <a:p>
            <a:pPr rtl="0"/>
            <a:endParaRPr lang="ru-RU" noProof="0" dirty="0"/>
          </a:p>
        </p:txBody>
      </p:sp>
      <p:sp>
        <p:nvSpPr>
          <p:cNvPr id="7" name="Номер слайда 6">
            <a:extLst>
              <a:ext uri="{FF2B5EF4-FFF2-40B4-BE49-F238E27FC236}">
                <a16:creationId xmlns:a16="http://schemas.microsoft.com/office/drawing/2014/main" id="{CF714380-26C5-47EE-B0AD-B9510CBD22B2}"/>
              </a:ext>
            </a:extLst>
          </p:cNvPr>
          <p:cNvSpPr>
            <a:spLocks noGrp="1"/>
          </p:cNvSpPr>
          <p:nvPr>
            <p:ph type="sldNum" sz="quarter" idx="12"/>
          </p:nvPr>
        </p:nvSpPr>
        <p:spPr/>
        <p:txBody>
          <a:bodyPr/>
          <a:lstStyle/>
          <a:p>
            <a:pPr rtl="0"/>
            <a:fld id="{3A98EE3D-8CD1-4C3F-BD1C-C98C9596463C}" type="slidenum">
              <a:rPr lang="ru-RU" noProof="0" smtClean="0"/>
              <a:pPr/>
              <a:t>‹#›</a:t>
            </a:fld>
            <a:endParaRPr lang="ru-RU" noProof="0" dirty="0"/>
          </a:p>
        </p:txBody>
      </p:sp>
    </p:spTree>
    <p:extLst>
      <p:ext uri="{BB962C8B-B14F-4D97-AF65-F5344CB8AC3E}">
        <p14:creationId xmlns:p14="http://schemas.microsoft.com/office/powerpoint/2010/main" val="2693430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85D30D-BB23-4D09-A6E4-4F159D12349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Рисунок 2">
            <a:extLst>
              <a:ext uri="{FF2B5EF4-FFF2-40B4-BE49-F238E27FC236}">
                <a16:creationId xmlns:a16="http://schemas.microsoft.com/office/drawing/2014/main" id="{3B342428-CBCF-49CA-BFE1-46B0631BA4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Текст 3">
            <a:extLst>
              <a:ext uri="{FF2B5EF4-FFF2-40B4-BE49-F238E27FC236}">
                <a16:creationId xmlns:a16="http://schemas.microsoft.com/office/drawing/2014/main" id="{95F516BE-FAE2-4A25-A6B4-30526000C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DD240B4-5807-4CD7-9076-04F64D9BD161}"/>
              </a:ext>
            </a:extLst>
          </p:cNvPr>
          <p:cNvSpPr>
            <a:spLocks noGrp="1"/>
          </p:cNvSpPr>
          <p:nvPr>
            <p:ph type="dt" sz="half" idx="10"/>
          </p:nvPr>
        </p:nvSpPr>
        <p:spPr/>
        <p:txBody>
          <a:bodyPr/>
          <a:lstStyle/>
          <a:p>
            <a:pPr rtl="0"/>
            <a:fld id="{BDCCD0A2-2168-4E02-8B6F-BA0C4B170F17}" type="datetime1">
              <a:rPr lang="ru-RU" noProof="0" smtClean="0"/>
              <a:t>03.04.2023</a:t>
            </a:fld>
            <a:endParaRPr lang="ru-RU" noProof="0" dirty="0"/>
          </a:p>
        </p:txBody>
      </p:sp>
      <p:sp>
        <p:nvSpPr>
          <p:cNvPr id="6" name="Нижний колонтитул 5">
            <a:extLst>
              <a:ext uri="{FF2B5EF4-FFF2-40B4-BE49-F238E27FC236}">
                <a16:creationId xmlns:a16="http://schemas.microsoft.com/office/drawing/2014/main" id="{EEEBB1E4-F396-44DC-B710-9D0DEE05E3E0}"/>
              </a:ext>
            </a:extLst>
          </p:cNvPr>
          <p:cNvSpPr>
            <a:spLocks noGrp="1"/>
          </p:cNvSpPr>
          <p:nvPr>
            <p:ph type="ftr" sz="quarter" idx="11"/>
          </p:nvPr>
        </p:nvSpPr>
        <p:spPr/>
        <p:txBody>
          <a:bodyPr/>
          <a:lstStyle/>
          <a:p>
            <a:pPr algn="l" rtl="0"/>
            <a:endParaRPr lang="ru-RU" noProof="0" dirty="0"/>
          </a:p>
        </p:txBody>
      </p:sp>
      <p:sp>
        <p:nvSpPr>
          <p:cNvPr id="7" name="Номер слайда 6">
            <a:extLst>
              <a:ext uri="{FF2B5EF4-FFF2-40B4-BE49-F238E27FC236}">
                <a16:creationId xmlns:a16="http://schemas.microsoft.com/office/drawing/2014/main" id="{902B887A-D4BB-466B-8F81-95D7F7EC4A01}"/>
              </a:ext>
            </a:extLst>
          </p:cNvPr>
          <p:cNvSpPr>
            <a:spLocks noGrp="1"/>
          </p:cNvSpPr>
          <p:nvPr>
            <p:ph type="sldNum" sz="quarter" idx="12"/>
          </p:nvPr>
        </p:nvSpPr>
        <p:spPr/>
        <p:txBody>
          <a:body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98869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C3C277-B6B2-4D73-8514-508A3BEE9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UA"/>
          </a:p>
        </p:txBody>
      </p:sp>
      <p:sp>
        <p:nvSpPr>
          <p:cNvPr id="3" name="Текст 2">
            <a:extLst>
              <a:ext uri="{FF2B5EF4-FFF2-40B4-BE49-F238E27FC236}">
                <a16:creationId xmlns:a16="http://schemas.microsoft.com/office/drawing/2014/main" id="{D7DCBBCA-FCD8-42F0-AA66-DBD9E0E7A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F439ADE5-F23F-4CC2-A80E-71B507CBD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D3757838-9E1A-4B28-995A-58D7794EAABE}" type="datetime1">
              <a:rPr lang="ru-RU" noProof="0" smtClean="0"/>
              <a:t>03.04.2023</a:t>
            </a:fld>
            <a:endParaRPr lang="ru-RU" noProof="0" dirty="0"/>
          </a:p>
        </p:txBody>
      </p:sp>
      <p:sp>
        <p:nvSpPr>
          <p:cNvPr id="5" name="Нижний колонтитул 4">
            <a:extLst>
              <a:ext uri="{FF2B5EF4-FFF2-40B4-BE49-F238E27FC236}">
                <a16:creationId xmlns:a16="http://schemas.microsoft.com/office/drawing/2014/main" id="{F8BD7EBF-480E-48A9-A002-C962D47D9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ru-RU" noProof="0" dirty="0"/>
          </a:p>
        </p:txBody>
      </p:sp>
      <p:sp>
        <p:nvSpPr>
          <p:cNvPr id="6" name="Номер слайда 5">
            <a:extLst>
              <a:ext uri="{FF2B5EF4-FFF2-40B4-BE49-F238E27FC236}">
                <a16:creationId xmlns:a16="http://schemas.microsoft.com/office/drawing/2014/main" id="{A5B3E485-AA65-49F1-8462-5ADEC161AD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3A98EE3D-8CD1-4C3F-BD1C-C98C9596463C}" type="slidenum">
              <a:rPr lang="ru-RU" noProof="0" smtClean="0"/>
              <a:t>‹#›</a:t>
            </a:fld>
            <a:endParaRPr lang="ru-RU" noProof="0" dirty="0"/>
          </a:p>
        </p:txBody>
      </p:sp>
    </p:spTree>
    <p:extLst>
      <p:ext uri="{BB962C8B-B14F-4D97-AF65-F5344CB8AC3E}">
        <p14:creationId xmlns:p14="http://schemas.microsoft.com/office/powerpoint/2010/main" val="385158994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10AF38-26DF-48B3-952C-4A9091D6863C}"/>
              </a:ext>
            </a:extLst>
          </p:cNvPr>
          <p:cNvSpPr>
            <a:spLocks noGrp="1"/>
          </p:cNvSpPr>
          <p:nvPr>
            <p:ph type="ctrTitle"/>
          </p:nvPr>
        </p:nvSpPr>
        <p:spPr>
          <a:xfrm>
            <a:off x="648929" y="2514601"/>
            <a:ext cx="6253317" cy="1810511"/>
          </a:xfrm>
        </p:spPr>
        <p:txBody>
          <a:bodyPr rtlCol="0">
            <a:normAutofit/>
          </a:bodyPr>
          <a:lstStyle/>
          <a:p>
            <a:pPr algn="ctr"/>
            <a:r>
              <a:rPr lang="uk-UA" sz="3200" dirty="0" smtClean="0"/>
              <a:t>«</a:t>
            </a:r>
            <a:r>
              <a:rPr lang="en-US" sz="3200" dirty="0"/>
              <a:t>Trauma studies: </a:t>
            </a:r>
            <a:r>
              <a:rPr lang="uk-UA" sz="3200" dirty="0"/>
              <a:t>соціально-гуманітарний дискурс»</a:t>
            </a:r>
            <a:endParaRPr lang="ru-RU" sz="3200" dirty="0"/>
          </a:p>
        </p:txBody>
      </p:sp>
      <p:sp>
        <p:nvSpPr>
          <p:cNvPr id="3" name="Подзаголовок 2">
            <a:extLst>
              <a:ext uri="{FF2B5EF4-FFF2-40B4-BE49-F238E27FC236}">
                <a16:creationId xmlns:a16="http://schemas.microsoft.com/office/drawing/2014/main" id="{37FC2D8F-56D2-4ADF-B439-0E09E7C37894}"/>
              </a:ext>
            </a:extLst>
          </p:cNvPr>
          <p:cNvSpPr>
            <a:spLocks noGrp="1"/>
          </p:cNvSpPr>
          <p:nvPr>
            <p:ph type="subTitle" idx="1"/>
          </p:nvPr>
        </p:nvSpPr>
        <p:spPr>
          <a:xfrm>
            <a:off x="632899" y="4672739"/>
            <a:ext cx="6656901" cy="1021498"/>
          </a:xfrm>
        </p:spPr>
        <p:txBody>
          <a:bodyPr rtlCol="0">
            <a:normAutofit/>
          </a:bodyPr>
          <a:lstStyle/>
          <a:p>
            <a:pPr algn="r" rtl="0">
              <a:lnSpc>
                <a:spcPct val="100000"/>
              </a:lnSpc>
            </a:pPr>
            <a:r>
              <a:rPr lang="ru-RU" sz="2000" cap="none" spc="0" dirty="0" err="1">
                <a:solidFill>
                  <a:schemeClr val="tx1">
                    <a:lumMod val="85000"/>
                    <a:lumOff val="15000"/>
                  </a:schemeClr>
                </a:solidFill>
                <a:latin typeface="Bookman Old Style" panose="02050604050505020204" pitchFamily="18" charset="0"/>
              </a:rPr>
              <a:t>Підготувала</a:t>
            </a:r>
            <a:r>
              <a:rPr lang="ru-RU" sz="2000" cap="none" spc="0" dirty="0">
                <a:solidFill>
                  <a:schemeClr val="tx1">
                    <a:lumMod val="85000"/>
                    <a:lumOff val="15000"/>
                  </a:schemeClr>
                </a:solidFill>
                <a:latin typeface="Bookman Old Style" panose="02050604050505020204" pitchFamily="18" charset="0"/>
              </a:rPr>
              <a:t> </a:t>
            </a:r>
            <a:r>
              <a:rPr lang="ru-RU" sz="2000" cap="none" spc="0" dirty="0" err="1">
                <a:solidFill>
                  <a:schemeClr val="tx1">
                    <a:lumMod val="85000"/>
                    <a:lumOff val="15000"/>
                  </a:schemeClr>
                </a:solidFill>
                <a:latin typeface="Bookman Old Style" panose="02050604050505020204" pitchFamily="18" charset="0"/>
              </a:rPr>
              <a:t>аспірантка</a:t>
            </a:r>
            <a:r>
              <a:rPr lang="ru-RU" sz="2000" cap="none" spc="0" dirty="0">
                <a:solidFill>
                  <a:schemeClr val="tx1">
                    <a:lumMod val="85000"/>
                    <a:lumOff val="15000"/>
                  </a:schemeClr>
                </a:solidFill>
                <a:latin typeface="Bookman Old Style" panose="02050604050505020204" pitchFamily="18" charset="0"/>
              </a:rPr>
              <a:t> ІІ року </a:t>
            </a:r>
            <a:r>
              <a:rPr lang="ru-RU" sz="2000" cap="none" spc="0" dirty="0" err="1">
                <a:solidFill>
                  <a:schemeClr val="tx1">
                    <a:lumMod val="85000"/>
                    <a:lumOff val="15000"/>
                  </a:schemeClr>
                </a:solidFill>
                <a:latin typeface="Bookman Old Style" panose="02050604050505020204" pitchFamily="18" charset="0"/>
              </a:rPr>
              <a:t>навчання</a:t>
            </a:r>
            <a:endParaRPr lang="ru-RU" sz="2000" cap="none" spc="0" dirty="0">
              <a:solidFill>
                <a:schemeClr val="tx1">
                  <a:lumMod val="85000"/>
                  <a:lumOff val="15000"/>
                </a:schemeClr>
              </a:solidFill>
              <a:latin typeface="Bookman Old Style" panose="02050604050505020204" pitchFamily="18" charset="0"/>
            </a:endParaRPr>
          </a:p>
          <a:p>
            <a:pPr algn="r" rtl="0">
              <a:lnSpc>
                <a:spcPct val="100000"/>
              </a:lnSpc>
            </a:pPr>
            <a:r>
              <a:rPr lang="ru-RU" sz="2000" cap="none" spc="0" dirty="0" err="1">
                <a:solidFill>
                  <a:schemeClr val="tx1">
                    <a:lumMod val="85000"/>
                    <a:lumOff val="15000"/>
                  </a:schemeClr>
                </a:solidFill>
                <a:latin typeface="Bookman Old Style" panose="02050604050505020204" pitchFamily="18" charset="0"/>
              </a:rPr>
              <a:t>Бачинська</a:t>
            </a:r>
            <a:r>
              <a:rPr lang="ru-RU" sz="2000" cap="none" spc="0" dirty="0">
                <a:solidFill>
                  <a:schemeClr val="tx1">
                    <a:lumMod val="85000"/>
                    <a:lumOff val="15000"/>
                  </a:schemeClr>
                </a:solidFill>
                <a:latin typeface="Bookman Old Style" panose="02050604050505020204" pitchFamily="18" charset="0"/>
              </a:rPr>
              <a:t> Ю.В.</a:t>
            </a:r>
          </a:p>
        </p:txBody>
      </p:sp>
      <p:pic>
        <p:nvPicPr>
          <p:cNvPr id="6" name="Рисунок 5">
            <a:extLst>
              <a:ext uri="{FF2B5EF4-FFF2-40B4-BE49-F238E27FC236}">
                <a16:creationId xmlns:a16="http://schemas.microsoft.com/office/drawing/2014/main" id="{308AC96E-AA33-4309-B51D-072F59E6EC0B}"/>
              </a:ex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56686" y="1"/>
            <a:ext cx="4635315" cy="6857999"/>
          </a:xfrm>
          <a:prstGeom prst="rect">
            <a:avLst/>
          </a:prstGeom>
        </p:spPr>
      </p:pic>
    </p:spTree>
    <p:extLst>
      <p:ext uri="{BB962C8B-B14F-4D97-AF65-F5344CB8AC3E}">
        <p14:creationId xmlns:p14="http://schemas.microsoft.com/office/powerpoint/2010/main" val="3912747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B38859-BF2D-4B13-A9D4-FC42069F21D6}"/>
              </a:ext>
            </a:extLst>
          </p:cNvPr>
          <p:cNvSpPr>
            <a:spLocks noGrp="1"/>
          </p:cNvSpPr>
          <p:nvPr>
            <p:ph type="title"/>
          </p:nvPr>
        </p:nvSpPr>
        <p:spPr>
          <a:xfrm>
            <a:off x="139700" y="487805"/>
            <a:ext cx="6263132" cy="1162778"/>
          </a:xfrm>
        </p:spPr>
        <p:txBody>
          <a:bodyPr>
            <a:normAutofit/>
          </a:bodyPr>
          <a:lstStyle/>
          <a:p>
            <a:r>
              <a:rPr lang="uk-UA" sz="1800" dirty="0"/>
              <a:t>  Громадянська війна в Іспанії 1936-1939 рр., перемога в ній повстанців та порушення праві свобод режиму Ф. Франко є предметом гострих наукових та політичних дискусій щодо змісту політики пам’яті.</a:t>
            </a:r>
            <a:endParaRPr lang="ru-UA" sz="1800" dirty="0"/>
          </a:p>
        </p:txBody>
      </p:sp>
      <p:pic>
        <p:nvPicPr>
          <p:cNvPr id="3" name="Рисунок 2">
            <a:extLst>
              <a:ext uri="{FF2B5EF4-FFF2-40B4-BE49-F238E27FC236}">
                <a16:creationId xmlns:a16="http://schemas.microsoft.com/office/drawing/2014/main" id="{A3D1615C-C422-4222-9BDB-F35DC200E039}"/>
              </a:ext>
            </a:extLst>
          </p:cNvPr>
          <p:cNvPicPr>
            <a:picLocks noChangeAspect="1"/>
          </p:cNvPicPr>
          <p:nvPr/>
        </p:nvPicPr>
        <p:blipFill>
          <a:blip r:embed="rId2"/>
          <a:stretch>
            <a:fillRect/>
          </a:stretch>
        </p:blipFill>
        <p:spPr>
          <a:xfrm>
            <a:off x="6402832" y="12701"/>
            <a:ext cx="5458968" cy="6357494"/>
          </a:xfrm>
          <a:prstGeom prst="rect">
            <a:avLst/>
          </a:prstGeom>
        </p:spPr>
      </p:pic>
      <p:pic>
        <p:nvPicPr>
          <p:cNvPr id="5" name="Рисунок 4">
            <a:extLst>
              <a:ext uri="{FF2B5EF4-FFF2-40B4-BE49-F238E27FC236}">
                <a16:creationId xmlns:a16="http://schemas.microsoft.com/office/drawing/2014/main" id="{9EE275BF-D4C5-4678-AB12-735FBE1788A4}"/>
              </a:ext>
            </a:extLst>
          </p:cNvPr>
          <p:cNvPicPr>
            <a:picLocks noChangeAspect="1"/>
          </p:cNvPicPr>
          <p:nvPr/>
        </p:nvPicPr>
        <p:blipFill>
          <a:blip r:embed="rId3"/>
          <a:stretch>
            <a:fillRect/>
          </a:stretch>
        </p:blipFill>
        <p:spPr>
          <a:xfrm>
            <a:off x="534283" y="2803888"/>
            <a:ext cx="5254886" cy="2627443"/>
          </a:xfrm>
          <a:prstGeom prst="rect">
            <a:avLst/>
          </a:prstGeom>
        </p:spPr>
      </p:pic>
    </p:spTree>
    <p:extLst>
      <p:ext uri="{BB962C8B-B14F-4D97-AF65-F5344CB8AC3E}">
        <p14:creationId xmlns:p14="http://schemas.microsoft.com/office/powerpoint/2010/main" val="3890488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323BFB-931C-45D0-BA13-0243B8A905CF}"/>
              </a:ext>
            </a:extLst>
          </p:cNvPr>
          <p:cNvSpPr>
            <a:spLocks noGrp="1"/>
          </p:cNvSpPr>
          <p:nvPr>
            <p:ph type="title"/>
          </p:nvPr>
        </p:nvSpPr>
        <p:spPr>
          <a:xfrm>
            <a:off x="260987" y="101600"/>
            <a:ext cx="6637020" cy="1697106"/>
          </a:xfrm>
        </p:spPr>
        <p:txBody>
          <a:bodyPr>
            <a:normAutofit/>
          </a:bodyPr>
          <a:lstStyle/>
          <a:p>
            <a:r>
              <a:rPr lang="uk-UA" sz="2000" dirty="0"/>
              <a:t>  Репресії проти політичних опонентів та їх прихильників, злочини проти людяності, величезні людські та матеріальні втрати, вимушена еміграція майже 0,5 млн. громадян, що мало драматичні та довготривалі наслідки для іспанського суспільства.</a:t>
            </a:r>
            <a:endParaRPr lang="ru-UA" sz="2000" dirty="0"/>
          </a:p>
        </p:txBody>
      </p:sp>
      <p:pic>
        <p:nvPicPr>
          <p:cNvPr id="4" name="Рисунок 3">
            <a:extLst>
              <a:ext uri="{FF2B5EF4-FFF2-40B4-BE49-F238E27FC236}">
                <a16:creationId xmlns:a16="http://schemas.microsoft.com/office/drawing/2014/main" id="{83CA52D4-13D8-4E76-BF7D-D962F24E6D48}"/>
              </a:ext>
            </a:extLst>
          </p:cNvPr>
          <p:cNvPicPr>
            <a:picLocks noChangeAspect="1"/>
          </p:cNvPicPr>
          <p:nvPr/>
        </p:nvPicPr>
        <p:blipFill>
          <a:blip r:embed="rId2"/>
          <a:stretch>
            <a:fillRect/>
          </a:stretch>
        </p:blipFill>
        <p:spPr>
          <a:xfrm>
            <a:off x="5408934" y="2904759"/>
            <a:ext cx="4291326" cy="3341870"/>
          </a:xfrm>
          <a:prstGeom prst="rect">
            <a:avLst/>
          </a:prstGeom>
        </p:spPr>
      </p:pic>
      <p:pic>
        <p:nvPicPr>
          <p:cNvPr id="5" name="Рисунок 4">
            <a:extLst>
              <a:ext uri="{FF2B5EF4-FFF2-40B4-BE49-F238E27FC236}">
                <a16:creationId xmlns:a16="http://schemas.microsoft.com/office/drawing/2014/main" id="{2D5D27FB-43DC-4E92-9130-0FA2C0E7F559}"/>
              </a:ext>
            </a:extLst>
          </p:cNvPr>
          <p:cNvPicPr>
            <a:picLocks noChangeAspect="1"/>
          </p:cNvPicPr>
          <p:nvPr/>
        </p:nvPicPr>
        <p:blipFill>
          <a:blip r:embed="rId3"/>
          <a:stretch>
            <a:fillRect/>
          </a:stretch>
        </p:blipFill>
        <p:spPr>
          <a:xfrm>
            <a:off x="6922289" y="68195"/>
            <a:ext cx="5161131" cy="2658764"/>
          </a:xfrm>
          <a:prstGeom prst="rect">
            <a:avLst/>
          </a:prstGeom>
        </p:spPr>
      </p:pic>
      <p:pic>
        <p:nvPicPr>
          <p:cNvPr id="6" name="Рисунок 5">
            <a:extLst>
              <a:ext uri="{FF2B5EF4-FFF2-40B4-BE49-F238E27FC236}">
                <a16:creationId xmlns:a16="http://schemas.microsoft.com/office/drawing/2014/main" id="{B8FBB21D-970B-4F37-995A-C9EE047863E9}"/>
              </a:ext>
            </a:extLst>
          </p:cNvPr>
          <p:cNvPicPr>
            <a:picLocks noChangeAspect="1"/>
          </p:cNvPicPr>
          <p:nvPr/>
        </p:nvPicPr>
        <p:blipFill>
          <a:blip r:embed="rId4"/>
          <a:stretch>
            <a:fillRect/>
          </a:stretch>
        </p:blipFill>
        <p:spPr>
          <a:xfrm>
            <a:off x="711202" y="2104771"/>
            <a:ext cx="3926203" cy="3926203"/>
          </a:xfrm>
          <a:prstGeom prst="rect">
            <a:avLst/>
          </a:prstGeom>
        </p:spPr>
      </p:pic>
    </p:spTree>
    <p:extLst>
      <p:ext uri="{BB962C8B-B14F-4D97-AF65-F5344CB8AC3E}">
        <p14:creationId xmlns:p14="http://schemas.microsoft.com/office/powerpoint/2010/main" val="3306242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8ED5CA-6D8E-4ED4-8428-4C43B88AB2B7}"/>
              </a:ext>
            </a:extLst>
          </p:cNvPr>
          <p:cNvSpPr>
            <a:spLocks noGrp="1"/>
          </p:cNvSpPr>
          <p:nvPr>
            <p:ph type="title"/>
          </p:nvPr>
        </p:nvSpPr>
        <p:spPr>
          <a:xfrm>
            <a:off x="1206500" y="286603"/>
            <a:ext cx="9949180" cy="1199297"/>
          </a:xfrm>
        </p:spPr>
        <p:txBody>
          <a:bodyPr>
            <a:normAutofit/>
          </a:bodyPr>
          <a:lstStyle/>
          <a:p>
            <a:r>
              <a:rPr lang="uk-UA" sz="2000" dirty="0"/>
              <a:t>  Зі встановленням режиму Ф. Франко відбувалось нав’язування волі переможців переможеним. Використовувались практики </a:t>
            </a:r>
            <a:r>
              <a:rPr lang="ru-RU" sz="2000" dirty="0" err="1"/>
              <a:t>соціальної</a:t>
            </a:r>
            <a:r>
              <a:rPr lang="ru-RU" sz="2000" dirty="0"/>
              <a:t> </a:t>
            </a:r>
            <a:r>
              <a:rPr lang="ru-RU" sz="2000" dirty="0" err="1"/>
              <a:t>конструкції</a:t>
            </a:r>
            <a:r>
              <a:rPr lang="ru-RU" sz="2000" dirty="0"/>
              <a:t> </a:t>
            </a:r>
            <a:r>
              <a:rPr lang="ru-RU" sz="2000" dirty="0" err="1"/>
              <a:t>мовчання</a:t>
            </a:r>
            <a:r>
              <a:rPr lang="ru-RU" sz="2000" dirty="0"/>
              <a:t>, страху та </a:t>
            </a:r>
            <a:r>
              <a:rPr lang="ru-RU" sz="2000" dirty="0" err="1"/>
              <a:t>забуття</a:t>
            </a:r>
            <a:r>
              <a:rPr lang="ru-RU" sz="2000" dirty="0"/>
              <a:t>.</a:t>
            </a:r>
            <a:endParaRPr lang="ru-UA" sz="2000" dirty="0"/>
          </a:p>
        </p:txBody>
      </p:sp>
      <p:pic>
        <p:nvPicPr>
          <p:cNvPr id="4" name="Объект 3">
            <a:extLst>
              <a:ext uri="{FF2B5EF4-FFF2-40B4-BE49-F238E27FC236}">
                <a16:creationId xmlns:a16="http://schemas.microsoft.com/office/drawing/2014/main" id="{5A650F88-D531-4738-9730-753FDE399B8E}"/>
              </a:ext>
            </a:extLst>
          </p:cNvPr>
          <p:cNvPicPr>
            <a:picLocks noGrp="1" noChangeAspect="1"/>
          </p:cNvPicPr>
          <p:nvPr>
            <p:ph idx="1"/>
          </p:nvPr>
        </p:nvPicPr>
        <p:blipFill>
          <a:blip r:embed="rId2"/>
          <a:stretch>
            <a:fillRect/>
          </a:stretch>
        </p:blipFill>
        <p:spPr>
          <a:xfrm>
            <a:off x="2866122" y="1825625"/>
            <a:ext cx="6459755" cy="4351338"/>
          </a:xfrm>
          <a:prstGeom prst="rect">
            <a:avLst/>
          </a:prstGeom>
        </p:spPr>
      </p:pic>
    </p:spTree>
    <p:extLst>
      <p:ext uri="{BB962C8B-B14F-4D97-AF65-F5344CB8AC3E}">
        <p14:creationId xmlns:p14="http://schemas.microsoft.com/office/powerpoint/2010/main" val="269871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10EBF9-B985-4D31-B36F-786C9C8BE54A}"/>
              </a:ext>
            </a:extLst>
          </p:cNvPr>
          <p:cNvSpPr>
            <a:spLocks noGrp="1"/>
          </p:cNvSpPr>
          <p:nvPr>
            <p:ph type="title"/>
          </p:nvPr>
        </p:nvSpPr>
        <p:spPr>
          <a:xfrm>
            <a:off x="800100" y="152400"/>
            <a:ext cx="5702300" cy="5942012"/>
          </a:xfrm>
        </p:spPr>
        <p:txBody>
          <a:bodyPr>
            <a:normAutofit/>
          </a:bodyPr>
          <a:lstStyle/>
          <a:p>
            <a:r>
              <a:rPr lang="ru-RU" sz="2000" dirty="0"/>
              <a:t> </a:t>
            </a:r>
            <a:r>
              <a:rPr lang="ru-RU" sz="2000" dirty="0" err="1"/>
              <a:t>Показовий</a:t>
            </a:r>
            <a:r>
              <a:rPr lang="ru-RU" sz="2000" dirty="0"/>
              <a:t> приклад </a:t>
            </a:r>
            <a:r>
              <a:rPr lang="ru-RU" sz="2000" dirty="0" err="1"/>
              <a:t>стався</a:t>
            </a:r>
            <a:r>
              <a:rPr lang="ru-RU" sz="2000" dirty="0"/>
              <a:t> </a:t>
            </a:r>
            <a:r>
              <a:rPr lang="ru-RU" sz="2000" dirty="0" err="1"/>
              <a:t>під</a:t>
            </a:r>
            <a:r>
              <a:rPr lang="ru-RU" sz="2000" dirty="0"/>
              <a:t> час </a:t>
            </a:r>
            <a:r>
              <a:rPr lang="ru-RU" sz="2000" dirty="0" err="1"/>
              <a:t>роботи</a:t>
            </a:r>
            <a:r>
              <a:rPr lang="ru-RU" sz="2000" dirty="0"/>
              <a:t> </a:t>
            </a:r>
            <a:r>
              <a:rPr lang="ru-RU" sz="2000" dirty="0" err="1"/>
              <a:t>дослідницької</a:t>
            </a:r>
            <a:r>
              <a:rPr lang="ru-RU" sz="2000" dirty="0"/>
              <a:t> </a:t>
            </a:r>
            <a:r>
              <a:rPr lang="ru-RU" sz="2000" dirty="0" err="1"/>
              <a:t>групи</a:t>
            </a:r>
            <a:r>
              <a:rPr lang="ru-RU" sz="2000" dirty="0"/>
              <a:t> над </a:t>
            </a:r>
            <a:r>
              <a:rPr lang="ru-RU" sz="2000" dirty="0" err="1"/>
              <a:t>документальним</a:t>
            </a:r>
            <a:r>
              <a:rPr lang="ru-RU" sz="2000" dirty="0"/>
              <a:t> </a:t>
            </a:r>
            <a:r>
              <a:rPr lang="ru-RU" sz="2000" dirty="0" err="1"/>
              <a:t>фільмом</a:t>
            </a:r>
            <a:r>
              <a:rPr lang="ru-RU" sz="2000" dirty="0"/>
              <a:t> </a:t>
            </a:r>
            <a:r>
              <a:rPr lang="uk-UA" sz="2000" dirty="0"/>
              <a:t>«Поля тиші» (2007)</a:t>
            </a:r>
            <a:r>
              <a:rPr lang="en-US" sz="2000" dirty="0"/>
              <a:t>, </a:t>
            </a:r>
            <a:r>
              <a:rPr lang="ru-RU" sz="2000" dirty="0" err="1"/>
              <a:t>знятим</a:t>
            </a:r>
            <a:r>
              <a:rPr lang="ru-RU" sz="2000" dirty="0"/>
              <a:t> </a:t>
            </a:r>
            <a:r>
              <a:rPr lang="ru-RU" sz="2000" dirty="0" err="1"/>
              <a:t>іспанським</a:t>
            </a:r>
            <a:r>
              <a:rPr lang="ru-RU" sz="2000" dirty="0"/>
              <a:t> </a:t>
            </a:r>
            <a:r>
              <a:rPr lang="ru-RU" sz="2000" dirty="0" err="1"/>
              <a:t>режисером</a:t>
            </a:r>
            <a:r>
              <a:rPr lang="ru-RU" sz="2000" dirty="0"/>
              <a:t> </a:t>
            </a:r>
            <a:r>
              <a:rPr lang="ru-RU" sz="2000" dirty="0" err="1"/>
              <a:t>Елоїною</a:t>
            </a:r>
            <a:r>
              <a:rPr lang="ru-RU" sz="2000" dirty="0"/>
              <a:t> </a:t>
            </a:r>
            <a:r>
              <a:rPr lang="ru-RU" sz="2000" dirty="0" err="1"/>
              <a:t>Террон</a:t>
            </a:r>
            <a:r>
              <a:rPr lang="ru-RU" sz="2000" dirty="0"/>
              <a:t>, про </a:t>
            </a:r>
            <a:r>
              <a:rPr lang="ru-RU" sz="2000" dirty="0" err="1"/>
              <a:t>в’язнів-республіканців</a:t>
            </a:r>
            <a:r>
              <a:rPr lang="ru-RU" sz="2000" dirty="0"/>
              <a:t> у </a:t>
            </a:r>
            <a:r>
              <a:rPr lang="ru-RU" sz="2000" dirty="0" err="1"/>
              <a:t>франкістських</a:t>
            </a:r>
            <a:r>
              <a:rPr lang="ru-RU" sz="2000" dirty="0"/>
              <a:t> </a:t>
            </a:r>
            <a:r>
              <a:rPr lang="ru-RU" sz="2000" dirty="0" err="1"/>
              <a:t>концтаборах</a:t>
            </a:r>
            <a:r>
              <a:rPr lang="ru-RU" sz="2000" dirty="0"/>
              <a:t>. В </a:t>
            </a:r>
            <a:r>
              <a:rPr lang="ru-RU" sz="2000" dirty="0" err="1"/>
              <a:t>останній</a:t>
            </a:r>
            <a:r>
              <a:rPr lang="ru-RU" sz="2000" dirty="0"/>
              <a:t> </a:t>
            </a:r>
            <a:r>
              <a:rPr lang="ru-RU" sz="2000" dirty="0" err="1"/>
              <a:t>частині</a:t>
            </a:r>
            <a:r>
              <a:rPr lang="ru-RU" sz="2000" dirty="0"/>
              <a:t> записали </a:t>
            </a:r>
            <a:r>
              <a:rPr lang="ru-RU" sz="2000" dirty="0" err="1"/>
              <a:t>групу</a:t>
            </a:r>
            <a:r>
              <a:rPr lang="ru-RU" sz="2000" dirty="0"/>
              <a:t> </a:t>
            </a:r>
            <a:r>
              <a:rPr lang="ru-RU" sz="2000" dirty="0" err="1"/>
              <a:t>учнів</a:t>
            </a:r>
            <a:r>
              <a:rPr lang="ru-RU" sz="2000" dirty="0"/>
              <a:t> </a:t>
            </a:r>
            <a:r>
              <a:rPr lang="ru-RU" sz="2000" dirty="0" err="1"/>
              <a:t>середньої</a:t>
            </a:r>
            <a:r>
              <a:rPr lang="ru-RU" sz="2000" dirty="0"/>
              <a:t> </a:t>
            </a:r>
            <a:r>
              <a:rPr lang="ru-RU" sz="2000" dirty="0" err="1"/>
              <a:t>школи</a:t>
            </a:r>
            <a:r>
              <a:rPr lang="ru-RU" sz="2000" dirty="0"/>
              <a:t>, </a:t>
            </a:r>
            <a:r>
              <a:rPr lang="ru-RU" sz="2000" dirty="0" err="1"/>
              <a:t>яких</a:t>
            </a:r>
            <a:r>
              <a:rPr lang="ru-RU" sz="2000" dirty="0"/>
              <a:t> </a:t>
            </a:r>
            <a:r>
              <a:rPr lang="ru-RU" sz="2000" dirty="0" err="1"/>
              <a:t>розпитували</a:t>
            </a:r>
            <a:r>
              <a:rPr lang="ru-RU" sz="2000" dirty="0"/>
              <a:t> про </a:t>
            </a:r>
            <a:r>
              <a:rPr lang="ru-RU" sz="2000" dirty="0" err="1"/>
              <a:t>концентраційний</a:t>
            </a:r>
            <a:r>
              <a:rPr lang="ru-RU" sz="2000" dirty="0"/>
              <a:t> </a:t>
            </a:r>
            <a:r>
              <a:rPr lang="ru-RU" sz="2000" dirty="0" err="1"/>
              <a:t>табір</a:t>
            </a:r>
            <a:r>
              <a:rPr lang="ru-RU" sz="2000" dirty="0"/>
              <a:t>, </a:t>
            </a:r>
            <a:r>
              <a:rPr lang="ru-RU" sz="2000" dirty="0" err="1"/>
              <a:t>який</a:t>
            </a:r>
            <a:r>
              <a:rPr lang="ru-RU" sz="2000" dirty="0"/>
              <a:t> </a:t>
            </a:r>
            <a:r>
              <a:rPr lang="ru-RU" sz="2000" dirty="0" err="1"/>
              <a:t>був</a:t>
            </a:r>
            <a:r>
              <a:rPr lang="ru-RU" sz="2000" dirty="0"/>
              <a:t> </a:t>
            </a:r>
            <a:r>
              <a:rPr lang="ru-RU" sz="2000" dirty="0" err="1"/>
              <a:t>розташований</a:t>
            </a:r>
            <a:r>
              <a:rPr lang="ru-RU" sz="2000" dirty="0"/>
              <a:t> у </a:t>
            </a:r>
            <a:r>
              <a:rPr lang="ru-RU" sz="2000" dirty="0" err="1"/>
              <a:t>їх</a:t>
            </a:r>
            <a:r>
              <a:rPr lang="ru-RU" sz="2000" dirty="0"/>
              <a:t> </a:t>
            </a:r>
            <a:r>
              <a:rPr lang="ru-RU" sz="2000" dirty="0" err="1"/>
              <a:t>місті</a:t>
            </a:r>
            <a:r>
              <a:rPr lang="ru-RU" sz="2000" dirty="0"/>
              <a:t>, де з 1939 по 1947 роки </a:t>
            </a:r>
            <a:r>
              <a:rPr lang="ru-RU" sz="2000" dirty="0" err="1"/>
              <a:t>утримували</a:t>
            </a:r>
            <a:r>
              <a:rPr lang="ru-RU" sz="2000" dirty="0"/>
              <a:t> </a:t>
            </a:r>
            <a:r>
              <a:rPr lang="ru-RU" sz="2000" dirty="0" err="1"/>
              <a:t>приблизно</a:t>
            </a:r>
            <a:r>
              <a:rPr lang="ru-RU" sz="2000" dirty="0"/>
              <a:t> 250 </a:t>
            </a:r>
            <a:r>
              <a:rPr lang="ru-RU" sz="2000" dirty="0" err="1"/>
              <a:t>республіканських</a:t>
            </a:r>
            <a:r>
              <a:rPr lang="ru-RU" sz="2000" dirty="0"/>
              <a:t> </a:t>
            </a:r>
            <a:r>
              <a:rPr lang="ru-RU" sz="2000" dirty="0" err="1"/>
              <a:t>в’язнів</a:t>
            </a:r>
            <a:r>
              <a:rPr lang="ru-RU" sz="2000" dirty="0"/>
              <a:t>, </a:t>
            </a:r>
            <a:r>
              <a:rPr lang="ru-RU" sz="2000" dirty="0" err="1"/>
              <a:t>які</a:t>
            </a:r>
            <a:r>
              <a:rPr lang="ru-RU" sz="2000" dirty="0"/>
              <a:t> </a:t>
            </a:r>
            <a:r>
              <a:rPr lang="ru-RU" sz="2000" dirty="0" err="1"/>
              <a:t>працювали</a:t>
            </a:r>
            <a:r>
              <a:rPr lang="ru-RU" sz="2000" dirty="0"/>
              <a:t> на </a:t>
            </a:r>
            <a:r>
              <a:rPr lang="ru-RU" sz="2000" dirty="0" err="1"/>
              <a:t>приватну</a:t>
            </a:r>
            <a:r>
              <a:rPr lang="ru-RU" sz="2000" dirty="0"/>
              <a:t> </a:t>
            </a:r>
            <a:r>
              <a:rPr lang="ru-RU" sz="2000" dirty="0" err="1"/>
              <a:t>компанію</a:t>
            </a:r>
            <a:r>
              <a:rPr lang="ru-RU" sz="2000" dirty="0"/>
              <a:t> (</a:t>
            </a:r>
            <a:r>
              <a:rPr lang="en-US" sz="2000" dirty="0"/>
              <a:t>Minas Moro), </a:t>
            </a:r>
            <a:r>
              <a:rPr lang="ru-RU" sz="2000" dirty="0"/>
              <a:t>яка </a:t>
            </a:r>
            <a:r>
              <a:rPr lang="ru-RU" sz="2000" dirty="0" err="1"/>
              <a:t>видобувала</a:t>
            </a:r>
            <a:r>
              <a:rPr lang="ru-RU" sz="2000" dirty="0"/>
              <a:t> </a:t>
            </a:r>
            <a:r>
              <a:rPr lang="ru-RU" sz="2000" dirty="0" err="1"/>
              <a:t>вугілля</a:t>
            </a:r>
            <a:r>
              <a:rPr lang="ru-RU" sz="2000" dirty="0"/>
              <a:t> з шахт </a:t>
            </a:r>
            <a:r>
              <a:rPr lang="ru-RU" sz="2000" dirty="0" err="1"/>
              <a:t>Б’єрсо</a:t>
            </a:r>
            <a:r>
              <a:rPr lang="ru-RU" sz="2000" dirty="0"/>
              <a:t> (район на </a:t>
            </a:r>
            <a:r>
              <a:rPr lang="ru-RU" sz="2000" dirty="0" err="1"/>
              <a:t>півночі</a:t>
            </a:r>
            <a:r>
              <a:rPr lang="ru-RU" sz="2000" dirty="0"/>
              <a:t> Леону в </a:t>
            </a:r>
            <a:r>
              <a:rPr lang="ru-RU" sz="2000" dirty="0" err="1"/>
              <a:t>Іспанії</a:t>
            </a:r>
            <a:r>
              <a:rPr lang="ru-RU" sz="2000" dirty="0"/>
              <a:t>).</a:t>
            </a:r>
            <a:br>
              <a:rPr lang="ru-RU" sz="2000" dirty="0"/>
            </a:br>
            <a:r>
              <a:rPr lang="ru-RU" sz="2000" dirty="0"/>
              <a:t>  </a:t>
            </a:r>
            <a:r>
              <a:rPr lang="ru-RU" sz="2000" dirty="0" err="1"/>
              <a:t>Під</a:t>
            </a:r>
            <a:r>
              <a:rPr lang="ru-RU" sz="2000" dirty="0"/>
              <a:t> час </a:t>
            </a:r>
            <a:r>
              <a:rPr lang="ru-RU" sz="2000" dirty="0" err="1"/>
              <a:t>опитування</a:t>
            </a:r>
            <a:r>
              <a:rPr lang="ru-RU" sz="2000" dirty="0"/>
              <a:t> </a:t>
            </a:r>
            <a:r>
              <a:rPr lang="ru-RU" sz="2000" dirty="0" err="1"/>
              <a:t>учнів</a:t>
            </a:r>
            <a:r>
              <a:rPr lang="ru-RU" sz="2000" dirty="0"/>
              <a:t> стало </a:t>
            </a:r>
            <a:r>
              <a:rPr lang="ru-RU" sz="2000" dirty="0" err="1"/>
              <a:t>зрозуміло</a:t>
            </a:r>
            <a:r>
              <a:rPr lang="ru-RU" sz="2000" dirty="0"/>
              <a:t>, </a:t>
            </a:r>
            <a:r>
              <a:rPr lang="ru-RU" sz="2000" dirty="0" err="1"/>
              <a:t>що</a:t>
            </a:r>
            <a:r>
              <a:rPr lang="ru-RU" sz="2000" dirty="0"/>
              <a:t> вони не знали, </a:t>
            </a:r>
            <a:r>
              <a:rPr lang="ru-RU" sz="2000" dirty="0" err="1"/>
              <a:t>що</a:t>
            </a:r>
            <a:r>
              <a:rPr lang="ru-RU" sz="2000" dirty="0"/>
              <a:t> в </a:t>
            </a:r>
            <a:r>
              <a:rPr lang="ru-RU" sz="2000" dirty="0" err="1"/>
              <a:t>їхньому</a:t>
            </a:r>
            <a:r>
              <a:rPr lang="ru-RU" sz="2000" dirty="0"/>
              <a:t> </a:t>
            </a:r>
            <a:r>
              <a:rPr lang="ru-RU" sz="2000" dirty="0" err="1"/>
              <a:t>місті</a:t>
            </a:r>
            <a:r>
              <a:rPr lang="ru-RU" sz="2000" dirty="0"/>
              <a:t> </a:t>
            </a:r>
            <a:r>
              <a:rPr lang="ru-RU" sz="2000" dirty="0" err="1"/>
              <a:t>був</a:t>
            </a:r>
            <a:r>
              <a:rPr lang="ru-RU" sz="2000" dirty="0"/>
              <a:t> один </a:t>
            </a:r>
            <a:r>
              <a:rPr lang="ru-RU" sz="2000" dirty="0" err="1"/>
              <a:t>із</a:t>
            </a:r>
            <a:r>
              <a:rPr lang="ru-RU" sz="2000" dirty="0"/>
              <a:t> таких </a:t>
            </a:r>
            <a:r>
              <a:rPr lang="ru-RU" sz="2000" dirty="0" err="1"/>
              <a:t>таборів</a:t>
            </a:r>
            <a:r>
              <a:rPr lang="ru-RU" sz="2000" dirty="0"/>
              <a:t> </a:t>
            </a:r>
            <a:r>
              <a:rPr lang="ru-RU" sz="2000" dirty="0" err="1"/>
              <a:t>примусової</a:t>
            </a:r>
            <a:r>
              <a:rPr lang="ru-RU" sz="2000" dirty="0"/>
              <a:t> </a:t>
            </a:r>
            <a:r>
              <a:rPr lang="ru-RU" sz="2000" dirty="0" err="1"/>
              <a:t>праці</a:t>
            </a:r>
            <a:r>
              <a:rPr lang="ru-RU" sz="2000" dirty="0"/>
              <a:t>. Вони </a:t>
            </a:r>
            <a:r>
              <a:rPr lang="ru-RU" sz="2000" dirty="0" err="1"/>
              <a:t>навіть</a:t>
            </a:r>
            <a:r>
              <a:rPr lang="ru-RU" sz="2000" dirty="0"/>
              <a:t> не знали, </a:t>
            </a:r>
            <a:r>
              <a:rPr lang="ru-RU" sz="2000" dirty="0" err="1"/>
              <a:t>що</a:t>
            </a:r>
            <a:r>
              <a:rPr lang="ru-RU" sz="2000" dirty="0"/>
              <a:t> </a:t>
            </a:r>
            <a:r>
              <a:rPr lang="ru-RU" sz="2000" dirty="0" err="1"/>
              <a:t>дехто</a:t>
            </a:r>
            <a:r>
              <a:rPr lang="ru-RU" sz="2000" dirty="0"/>
              <a:t> з </a:t>
            </a:r>
            <a:r>
              <a:rPr lang="ru-RU" sz="2000" dirty="0" err="1"/>
              <a:t>їх</a:t>
            </a:r>
            <a:r>
              <a:rPr lang="ru-RU" sz="2000" dirty="0"/>
              <a:t> </a:t>
            </a:r>
            <a:r>
              <a:rPr lang="ru-RU" sz="2000" dirty="0" err="1"/>
              <a:t>дідів</a:t>
            </a:r>
            <a:r>
              <a:rPr lang="ru-RU" sz="2000" dirty="0"/>
              <a:t> там </a:t>
            </a:r>
            <a:r>
              <a:rPr lang="ru-RU" sz="2000" dirty="0" err="1"/>
              <a:t>був</a:t>
            </a:r>
            <a:r>
              <a:rPr lang="ru-RU" sz="2000" dirty="0"/>
              <a:t> </a:t>
            </a:r>
            <a:r>
              <a:rPr lang="ru-RU" sz="2000" dirty="0" err="1"/>
              <a:t>ув’язнений</a:t>
            </a:r>
            <a:r>
              <a:rPr lang="ru-RU" sz="2000" dirty="0"/>
              <a:t> і </a:t>
            </a:r>
            <a:r>
              <a:rPr lang="ru-RU" sz="2000" dirty="0" err="1"/>
              <a:t>що</a:t>
            </a:r>
            <a:r>
              <a:rPr lang="ru-RU" sz="2000" dirty="0"/>
              <a:t> </a:t>
            </a:r>
            <a:r>
              <a:rPr lang="ru-RU" sz="2000" dirty="0" err="1"/>
              <a:t>їх</a:t>
            </a:r>
            <a:r>
              <a:rPr lang="ru-RU" sz="2000" dirty="0"/>
              <a:t> </a:t>
            </a:r>
            <a:r>
              <a:rPr lang="ru-RU" sz="2000" dirty="0" err="1"/>
              <a:t>бабусі</a:t>
            </a:r>
            <a:r>
              <a:rPr lang="ru-RU" sz="2000" dirty="0"/>
              <a:t> та </a:t>
            </a:r>
            <a:r>
              <a:rPr lang="ru-RU" sz="2000" dirty="0" err="1"/>
              <a:t>всі</a:t>
            </a:r>
            <a:r>
              <a:rPr lang="ru-RU" sz="2000" dirty="0"/>
              <a:t> </a:t>
            </a:r>
            <a:r>
              <a:rPr lang="ru-RU" sz="2000" dirty="0" err="1"/>
              <a:t>родичі</a:t>
            </a:r>
            <a:r>
              <a:rPr lang="ru-RU" sz="2000" dirty="0"/>
              <a:t> </a:t>
            </a:r>
            <a:r>
              <a:rPr lang="ru-RU" sz="2000" dirty="0" err="1"/>
              <a:t>цих</a:t>
            </a:r>
            <a:r>
              <a:rPr lang="ru-RU" sz="2000" dirty="0"/>
              <a:t> </a:t>
            </a:r>
            <a:r>
              <a:rPr lang="ru-RU" sz="2000" dirty="0" err="1"/>
              <a:t>в’язнів</a:t>
            </a:r>
            <a:r>
              <a:rPr lang="ru-RU" sz="2000" dirty="0"/>
              <a:t> </a:t>
            </a:r>
            <a:r>
              <a:rPr lang="ru-RU" sz="2000" dirty="0" err="1"/>
              <a:t>зазнали</a:t>
            </a:r>
            <a:r>
              <a:rPr lang="ru-RU" sz="2000" dirty="0"/>
              <a:t> </a:t>
            </a:r>
            <a:r>
              <a:rPr lang="ru-RU" sz="2000" dirty="0" err="1"/>
              <a:t>репресій</a:t>
            </a:r>
            <a:r>
              <a:rPr lang="ru-RU" sz="2000" dirty="0"/>
              <a:t> </a:t>
            </a:r>
            <a:r>
              <a:rPr lang="ru-RU" sz="2000" dirty="0" err="1"/>
              <a:t>франкістського</a:t>
            </a:r>
            <a:r>
              <a:rPr lang="ru-RU" sz="2000" dirty="0"/>
              <a:t> режиму.</a:t>
            </a:r>
            <a:endParaRPr lang="ru-UA" sz="2000" dirty="0"/>
          </a:p>
        </p:txBody>
      </p:sp>
      <p:pic>
        <p:nvPicPr>
          <p:cNvPr id="3" name="Рисунок 2">
            <a:extLst>
              <a:ext uri="{FF2B5EF4-FFF2-40B4-BE49-F238E27FC236}">
                <a16:creationId xmlns:a16="http://schemas.microsoft.com/office/drawing/2014/main" id="{35E14664-A34F-4913-BC0E-1D9B0555C3BC}"/>
              </a:ext>
            </a:extLst>
          </p:cNvPr>
          <p:cNvPicPr>
            <a:picLocks noChangeAspect="1"/>
          </p:cNvPicPr>
          <p:nvPr/>
        </p:nvPicPr>
        <p:blipFill>
          <a:blip r:embed="rId2"/>
          <a:stretch>
            <a:fillRect/>
          </a:stretch>
        </p:blipFill>
        <p:spPr>
          <a:xfrm>
            <a:off x="6773862" y="152400"/>
            <a:ext cx="5019675" cy="5838825"/>
          </a:xfrm>
          <a:prstGeom prst="rect">
            <a:avLst/>
          </a:prstGeom>
        </p:spPr>
      </p:pic>
    </p:spTree>
    <p:extLst>
      <p:ext uri="{BB962C8B-B14F-4D97-AF65-F5344CB8AC3E}">
        <p14:creationId xmlns:p14="http://schemas.microsoft.com/office/powerpoint/2010/main" val="1280620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E357CD-8F3F-46CE-83A4-0A392E959A5F}"/>
              </a:ext>
            </a:extLst>
          </p:cNvPr>
          <p:cNvSpPr>
            <a:spLocks noGrp="1"/>
          </p:cNvSpPr>
          <p:nvPr>
            <p:ph type="title"/>
          </p:nvPr>
        </p:nvSpPr>
        <p:spPr>
          <a:xfrm>
            <a:off x="114300" y="3835400"/>
            <a:ext cx="11633200" cy="2374900"/>
          </a:xfrm>
        </p:spPr>
        <p:txBody>
          <a:bodyPr>
            <a:normAutofit/>
          </a:bodyPr>
          <a:lstStyle/>
          <a:p>
            <a:r>
              <a:rPr lang="uk-UA" sz="2000" dirty="0"/>
              <a:t>  У 1975 р., зі смертю Ф. Франко, почався перехід від диктатури до демократії. У 1977 р. був прийнятий закон про амністію. Він включав амністію для політичних в’язнів і широкого спектру злочинів, включаючи незаконні політичні акції, повстання, заколот.  </a:t>
            </a:r>
            <a:br>
              <a:rPr lang="uk-UA" sz="2000" dirty="0"/>
            </a:br>
            <a:r>
              <a:rPr lang="uk-UA" sz="2000" dirty="0"/>
              <a:t>  </a:t>
            </a:r>
            <a:r>
              <a:rPr lang="ru-RU" sz="2000" dirty="0" err="1"/>
              <a:t>Амністія</a:t>
            </a:r>
            <a:r>
              <a:rPr lang="ru-RU" sz="2000" dirty="0"/>
              <a:t> не </a:t>
            </a:r>
            <a:r>
              <a:rPr lang="ru-RU" sz="2000" dirty="0" err="1"/>
              <a:t>тільки</a:t>
            </a:r>
            <a:r>
              <a:rPr lang="ru-RU" sz="2000" dirty="0"/>
              <a:t> служила для </a:t>
            </a:r>
            <a:r>
              <a:rPr lang="ru-RU" sz="2000" dirty="0" err="1"/>
              <a:t>анулювання</a:t>
            </a:r>
            <a:r>
              <a:rPr lang="ru-RU" sz="2000" dirty="0"/>
              <a:t> </a:t>
            </a:r>
            <a:r>
              <a:rPr lang="ru-RU" sz="2000" dirty="0" err="1"/>
              <a:t>злочинів</a:t>
            </a:r>
            <a:r>
              <a:rPr lang="ru-RU" sz="2000" dirty="0"/>
              <a:t> тих, </a:t>
            </a:r>
            <a:r>
              <a:rPr lang="ru-RU" sz="2000" dirty="0" err="1"/>
              <a:t>хто</a:t>
            </a:r>
            <a:r>
              <a:rPr lang="ru-RU" sz="2000" dirty="0"/>
              <a:t> </a:t>
            </a:r>
            <a:r>
              <a:rPr lang="ru-RU" sz="2000" dirty="0" err="1"/>
              <a:t>був</a:t>
            </a:r>
            <a:r>
              <a:rPr lang="ru-RU" sz="2000" dirty="0"/>
              <a:t> </a:t>
            </a:r>
            <a:r>
              <a:rPr lang="ru-RU" sz="2000" dirty="0" err="1"/>
              <a:t>засуджений</a:t>
            </a:r>
            <a:r>
              <a:rPr lang="ru-RU" sz="2000" dirty="0"/>
              <a:t> за </a:t>
            </a:r>
            <a:r>
              <a:rPr lang="ru-RU" sz="2000" dirty="0" err="1"/>
              <a:t>політичними</a:t>
            </a:r>
            <a:r>
              <a:rPr lang="ru-RU" sz="2000" dirty="0"/>
              <a:t> мотивами, але й для </a:t>
            </a:r>
            <a:r>
              <a:rPr lang="ru-RU" sz="2000" dirty="0" err="1"/>
              <a:t>захисту</a:t>
            </a:r>
            <a:r>
              <a:rPr lang="ru-RU" sz="2000" dirty="0"/>
              <a:t> </a:t>
            </a:r>
            <a:r>
              <a:rPr lang="ru-RU" sz="2000" dirty="0" err="1"/>
              <a:t>франкістського</a:t>
            </a:r>
            <a:r>
              <a:rPr lang="ru-RU" sz="2000" dirty="0"/>
              <a:t> державного </a:t>
            </a:r>
            <a:r>
              <a:rPr lang="ru-RU" sz="2000" dirty="0" err="1"/>
              <a:t>апарату</a:t>
            </a:r>
            <a:r>
              <a:rPr lang="ru-RU" sz="2000" dirty="0"/>
              <a:t> </a:t>
            </a:r>
            <a:r>
              <a:rPr lang="ru-RU" sz="2000" dirty="0" err="1"/>
              <a:t>від</a:t>
            </a:r>
            <a:r>
              <a:rPr lang="ru-RU" sz="2000" dirty="0"/>
              <a:t> будь-</a:t>
            </a:r>
            <a:r>
              <a:rPr lang="ru-RU" sz="2000" dirty="0" err="1"/>
              <a:t>яких</a:t>
            </a:r>
            <a:r>
              <a:rPr lang="ru-RU" sz="2000" dirty="0"/>
              <a:t> </a:t>
            </a:r>
            <a:r>
              <a:rPr lang="ru-RU" sz="2000" dirty="0" err="1"/>
              <a:t>переслідувань</a:t>
            </a:r>
            <a:r>
              <a:rPr lang="ru-RU" sz="2000" dirty="0"/>
              <a:t>. </a:t>
            </a:r>
            <a:r>
              <a:rPr lang="ru-RU" sz="2000" dirty="0" err="1"/>
              <a:t>Це</a:t>
            </a:r>
            <a:r>
              <a:rPr lang="ru-RU" sz="2000" dirty="0"/>
              <a:t> </a:t>
            </a:r>
            <a:r>
              <a:rPr lang="ru-RU" sz="2000" dirty="0" err="1"/>
              <a:t>була</a:t>
            </a:r>
            <a:r>
              <a:rPr lang="ru-RU" sz="2000" dirty="0"/>
              <a:t> </a:t>
            </a:r>
            <a:r>
              <a:rPr lang="ru-RU" sz="2000" dirty="0" err="1"/>
              <a:t>правова</a:t>
            </a:r>
            <a:r>
              <a:rPr lang="ru-RU" sz="2000" dirty="0"/>
              <a:t> </a:t>
            </a:r>
            <a:r>
              <a:rPr lang="ru-RU" sz="2000" dirty="0" err="1"/>
              <a:t>інституціоналізація</a:t>
            </a:r>
            <a:r>
              <a:rPr lang="ru-RU" sz="2000" dirty="0"/>
              <a:t> </a:t>
            </a:r>
            <a:r>
              <a:rPr lang="ru-RU" sz="2000" dirty="0" err="1"/>
              <a:t>неофіційної</a:t>
            </a:r>
            <a:r>
              <a:rPr lang="ru-RU" sz="2000" dirty="0"/>
              <a:t> угоди, </a:t>
            </a:r>
            <a:r>
              <a:rPr lang="ru-RU" sz="2000"/>
              <a:t>укладеної </a:t>
            </a:r>
            <a:r>
              <a:rPr lang="ru-RU" sz="2000" dirty="0" err="1"/>
              <a:t>лівими</a:t>
            </a:r>
            <a:r>
              <a:rPr lang="ru-RU" sz="2000" dirty="0"/>
              <a:t> та </a:t>
            </a:r>
            <a:r>
              <a:rPr lang="ru-RU" sz="2000" dirty="0" err="1"/>
              <a:t>правими</a:t>
            </a:r>
            <a:r>
              <a:rPr lang="ru-RU" sz="2000" dirty="0"/>
              <a:t> </a:t>
            </a:r>
            <a:r>
              <a:rPr lang="ru-RU" sz="2000" dirty="0" err="1"/>
              <a:t>політичними</a:t>
            </a:r>
            <a:r>
              <a:rPr lang="ru-RU" sz="2000" dirty="0"/>
              <a:t> силами, як </a:t>
            </a:r>
            <a:r>
              <a:rPr lang="ru-RU" sz="2000" dirty="0" err="1"/>
              <a:t>спроба</a:t>
            </a:r>
            <a:r>
              <a:rPr lang="ru-RU" sz="2000" dirty="0"/>
              <a:t> </a:t>
            </a:r>
            <a:r>
              <a:rPr lang="ru-RU" sz="2000" dirty="0" err="1"/>
              <a:t>залишити</a:t>
            </a:r>
            <a:r>
              <a:rPr lang="ru-RU" sz="2000" dirty="0"/>
              <a:t> </a:t>
            </a:r>
            <a:r>
              <a:rPr lang="ru-RU" sz="2000" dirty="0" err="1"/>
              <a:t>минуле</a:t>
            </a:r>
            <a:r>
              <a:rPr lang="ru-RU" sz="2000" dirty="0"/>
              <a:t> </a:t>
            </a:r>
            <a:r>
              <a:rPr lang="ru-RU" sz="2000" dirty="0" err="1"/>
              <a:t>позаду</a:t>
            </a:r>
            <a:r>
              <a:rPr lang="ru-RU" sz="2000" dirty="0"/>
              <a:t> і </a:t>
            </a:r>
            <a:r>
              <a:rPr lang="ru-RU" sz="2000" dirty="0" err="1"/>
              <a:t>зосередитися</a:t>
            </a:r>
            <a:r>
              <a:rPr lang="ru-RU" sz="2000" dirty="0"/>
              <a:t> на </a:t>
            </a:r>
            <a:r>
              <a:rPr lang="ru-RU" sz="2000" dirty="0" err="1"/>
              <a:t>майбутньому</a:t>
            </a:r>
            <a:r>
              <a:rPr lang="ru-RU" sz="2000" dirty="0"/>
              <a:t>.</a:t>
            </a:r>
            <a:endParaRPr lang="ru-UA" sz="2000" dirty="0"/>
          </a:p>
        </p:txBody>
      </p:sp>
      <p:pic>
        <p:nvPicPr>
          <p:cNvPr id="3" name="Рисунок 2">
            <a:extLst>
              <a:ext uri="{FF2B5EF4-FFF2-40B4-BE49-F238E27FC236}">
                <a16:creationId xmlns:a16="http://schemas.microsoft.com/office/drawing/2014/main" id="{ABE47DE3-C9FC-4A6B-BA93-6E754EEFF619}"/>
              </a:ext>
            </a:extLst>
          </p:cNvPr>
          <p:cNvPicPr>
            <a:picLocks noChangeAspect="1"/>
          </p:cNvPicPr>
          <p:nvPr/>
        </p:nvPicPr>
        <p:blipFill>
          <a:blip r:embed="rId2"/>
          <a:stretch>
            <a:fillRect/>
          </a:stretch>
        </p:blipFill>
        <p:spPr>
          <a:xfrm>
            <a:off x="5791200" y="401259"/>
            <a:ext cx="5397500" cy="3252520"/>
          </a:xfrm>
          <a:prstGeom prst="rect">
            <a:avLst/>
          </a:prstGeom>
        </p:spPr>
      </p:pic>
      <p:pic>
        <p:nvPicPr>
          <p:cNvPr id="4" name="Рисунок 3">
            <a:extLst>
              <a:ext uri="{FF2B5EF4-FFF2-40B4-BE49-F238E27FC236}">
                <a16:creationId xmlns:a16="http://schemas.microsoft.com/office/drawing/2014/main" id="{35A06AC2-45B9-40B3-9EA4-989B474CB2C7}"/>
              </a:ext>
            </a:extLst>
          </p:cNvPr>
          <p:cNvPicPr>
            <a:picLocks noChangeAspect="1"/>
          </p:cNvPicPr>
          <p:nvPr/>
        </p:nvPicPr>
        <p:blipFill>
          <a:blip r:embed="rId3"/>
          <a:stretch>
            <a:fillRect/>
          </a:stretch>
        </p:blipFill>
        <p:spPr>
          <a:xfrm>
            <a:off x="1193801" y="446566"/>
            <a:ext cx="4368799" cy="3207213"/>
          </a:xfrm>
          <a:prstGeom prst="rect">
            <a:avLst/>
          </a:prstGeom>
        </p:spPr>
      </p:pic>
    </p:spTree>
    <p:extLst>
      <p:ext uri="{BB962C8B-B14F-4D97-AF65-F5344CB8AC3E}">
        <p14:creationId xmlns:p14="http://schemas.microsoft.com/office/powerpoint/2010/main" val="289970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70A07D-E9E3-4A75-80D9-846B4E581761}"/>
              </a:ext>
            </a:extLst>
          </p:cNvPr>
          <p:cNvSpPr>
            <a:spLocks noGrp="1"/>
          </p:cNvSpPr>
          <p:nvPr>
            <p:ph type="title"/>
          </p:nvPr>
        </p:nvSpPr>
        <p:spPr>
          <a:xfrm>
            <a:off x="838200" y="365125"/>
            <a:ext cx="10668000" cy="2212975"/>
          </a:xfrm>
        </p:spPr>
        <p:txBody>
          <a:bodyPr>
            <a:normAutofit/>
          </a:bodyPr>
          <a:lstStyle/>
          <a:p>
            <a:r>
              <a:rPr lang="uk-UA" sz="2000" dirty="0"/>
              <a:t>  У 2007 році був прийнятий </a:t>
            </a:r>
            <a:r>
              <a:rPr lang="ru-RU" sz="2000" dirty="0"/>
              <a:t>Закон 52/2007 </a:t>
            </a:r>
            <a:r>
              <a:rPr lang="ru-RU" sz="2000" dirty="0" err="1"/>
              <a:t>від</a:t>
            </a:r>
            <a:r>
              <a:rPr lang="ru-RU" sz="2000" dirty="0"/>
              <a:t> 26 </a:t>
            </a:r>
            <a:r>
              <a:rPr lang="ru-RU" sz="2000" dirty="0" err="1"/>
              <a:t>грудня</a:t>
            </a:r>
            <a:r>
              <a:rPr lang="ru-RU" sz="2000" dirty="0"/>
              <a:t>, </a:t>
            </a:r>
            <a:r>
              <a:rPr lang="ru-RU" sz="2000" dirty="0" err="1"/>
              <a:t>який</a:t>
            </a:r>
            <a:r>
              <a:rPr lang="ru-RU" sz="2000" dirty="0"/>
              <a:t> </a:t>
            </a:r>
            <a:r>
              <a:rPr lang="ru-RU" sz="2000" dirty="0" err="1"/>
              <a:t>визнає</a:t>
            </a:r>
            <a:r>
              <a:rPr lang="ru-RU" sz="2000" dirty="0"/>
              <a:t> та </a:t>
            </a:r>
            <a:r>
              <a:rPr lang="ru-RU" sz="2000" dirty="0" err="1"/>
              <a:t>розширює</a:t>
            </a:r>
            <a:r>
              <a:rPr lang="ru-RU" sz="2000" dirty="0"/>
              <a:t> права та </a:t>
            </a:r>
            <a:r>
              <a:rPr lang="ru-RU" sz="2000" dirty="0" err="1"/>
              <a:t>встановлює</a:t>
            </a:r>
            <a:r>
              <a:rPr lang="ru-RU" sz="2000" dirty="0"/>
              <a:t> заходи на </a:t>
            </a:r>
            <a:r>
              <a:rPr lang="ru-RU" sz="2000" dirty="0" err="1"/>
              <a:t>користь</a:t>
            </a:r>
            <a:r>
              <a:rPr lang="ru-RU" sz="2000" dirty="0"/>
              <a:t> тих, </a:t>
            </a:r>
            <a:r>
              <a:rPr lang="ru-RU" sz="2000" dirty="0" err="1"/>
              <a:t>хто</a:t>
            </a:r>
            <a:r>
              <a:rPr lang="ru-RU" sz="2000" dirty="0"/>
              <a:t> </a:t>
            </a:r>
            <a:r>
              <a:rPr lang="ru-RU" sz="2000" dirty="0" err="1"/>
              <a:t>зазнав</a:t>
            </a:r>
            <a:r>
              <a:rPr lang="ru-RU" sz="2000" dirty="0"/>
              <a:t> </a:t>
            </a:r>
            <a:r>
              <a:rPr lang="ru-RU" sz="2000" dirty="0" err="1"/>
              <a:t>переслідувань</a:t>
            </a:r>
            <a:r>
              <a:rPr lang="ru-RU" sz="2000" dirty="0"/>
              <a:t> </a:t>
            </a:r>
            <a:r>
              <a:rPr lang="ru-RU" sz="2000" dirty="0" err="1"/>
              <a:t>або</a:t>
            </a:r>
            <a:r>
              <a:rPr lang="ru-RU" sz="2000" dirty="0"/>
              <a:t> </a:t>
            </a:r>
            <a:r>
              <a:rPr lang="ru-RU" sz="2000" dirty="0" err="1"/>
              <a:t>насильства</a:t>
            </a:r>
            <a:r>
              <a:rPr lang="ru-RU" sz="2000" dirty="0"/>
              <a:t> </a:t>
            </a:r>
            <a:r>
              <a:rPr lang="ru-RU" sz="2000" dirty="0" err="1"/>
              <a:t>під</a:t>
            </a:r>
            <a:r>
              <a:rPr lang="ru-RU" sz="2000" dirty="0"/>
              <a:t> час </a:t>
            </a:r>
            <a:r>
              <a:rPr lang="ru-RU" sz="2000" dirty="0" err="1"/>
              <a:t>громадянської</a:t>
            </a:r>
            <a:r>
              <a:rPr lang="ru-RU" sz="2000" dirty="0"/>
              <a:t> </a:t>
            </a:r>
            <a:r>
              <a:rPr lang="ru-RU" sz="2000" dirty="0" err="1"/>
              <a:t>війни</a:t>
            </a:r>
            <a:r>
              <a:rPr lang="ru-RU" sz="2000" dirty="0"/>
              <a:t> та </a:t>
            </a:r>
            <a:r>
              <a:rPr lang="ru-RU" sz="2000" dirty="0" err="1"/>
              <a:t>диктатури</a:t>
            </a:r>
            <a:r>
              <a:rPr lang="ru-RU" sz="2000" dirty="0"/>
              <a:t>. Широко </a:t>
            </a:r>
            <a:r>
              <a:rPr lang="ru-RU" sz="2000" dirty="0" err="1"/>
              <a:t>відомий</a:t>
            </a:r>
            <a:r>
              <a:rPr lang="ru-RU" sz="2000" dirty="0"/>
              <a:t> як «Закон про </a:t>
            </a:r>
            <a:r>
              <a:rPr lang="ru-RU" sz="2000" dirty="0" err="1"/>
              <a:t>історичну</a:t>
            </a:r>
            <a:r>
              <a:rPr lang="ru-RU" sz="2000" dirty="0"/>
              <a:t> </a:t>
            </a:r>
            <a:r>
              <a:rPr lang="ru-RU" sz="2000" dirty="0" err="1"/>
              <a:t>пам’ять</a:t>
            </a:r>
            <a:r>
              <a:rPr lang="ru-RU" sz="2000" dirty="0"/>
              <a:t>».</a:t>
            </a:r>
            <a:br>
              <a:rPr lang="ru-RU" sz="2000" dirty="0"/>
            </a:br>
            <a:r>
              <a:rPr lang="ru-RU" sz="2000" dirty="0"/>
              <a:t>  </a:t>
            </a:r>
            <a:r>
              <a:rPr lang="ru-RU" sz="2000" dirty="0" err="1"/>
              <a:t>Він</a:t>
            </a:r>
            <a:r>
              <a:rPr lang="ru-RU" sz="2000" dirty="0"/>
              <a:t> включав </a:t>
            </a:r>
            <a:r>
              <a:rPr lang="ru-RU" sz="2000" dirty="0" err="1"/>
              <a:t>визнання</a:t>
            </a:r>
            <a:r>
              <a:rPr lang="ru-RU" sz="2000" dirty="0"/>
              <a:t> </a:t>
            </a:r>
            <a:r>
              <a:rPr lang="ru-RU" sz="2000" dirty="0" err="1"/>
              <a:t>всіх</a:t>
            </a:r>
            <a:r>
              <a:rPr lang="ru-RU" sz="2000" dirty="0"/>
              <a:t> жертв </a:t>
            </a:r>
            <a:r>
              <a:rPr lang="ru-RU" sz="2000" dirty="0" err="1"/>
              <a:t>громадянської</a:t>
            </a:r>
            <a:r>
              <a:rPr lang="ru-RU" sz="2000" dirty="0"/>
              <a:t> </a:t>
            </a:r>
            <a:r>
              <a:rPr lang="ru-RU" sz="2000" dirty="0" err="1"/>
              <a:t>війни</a:t>
            </a:r>
            <a:r>
              <a:rPr lang="ru-RU" sz="2000" dirty="0"/>
              <a:t> в </a:t>
            </a:r>
            <a:r>
              <a:rPr lang="ru-RU" sz="2000" dirty="0" err="1"/>
              <a:t>Іспанії</a:t>
            </a:r>
            <a:r>
              <a:rPr lang="ru-RU" sz="2000" dirty="0"/>
              <a:t> (1936-1939) і </a:t>
            </a:r>
            <a:r>
              <a:rPr lang="ru-RU" sz="2000" dirty="0" err="1"/>
              <a:t>наступної</a:t>
            </a:r>
            <a:r>
              <a:rPr lang="ru-RU" sz="2000" dirty="0"/>
              <a:t> </a:t>
            </a:r>
            <a:r>
              <a:rPr lang="ru-RU" sz="2000" dirty="0" err="1"/>
              <a:t>диктатури</a:t>
            </a:r>
            <a:r>
              <a:rPr lang="ru-RU" sz="2000" dirty="0"/>
              <a:t> Ф. Франко (1939-1975), але не </a:t>
            </a:r>
            <a:r>
              <a:rPr lang="ru-RU" sz="2000" dirty="0" err="1"/>
              <a:t>ексгумацію</a:t>
            </a:r>
            <a:r>
              <a:rPr lang="ru-RU" sz="2000" dirty="0"/>
              <a:t> </a:t>
            </a:r>
            <a:r>
              <a:rPr lang="ru-RU" sz="2000" dirty="0" err="1"/>
              <a:t>масових</a:t>
            </a:r>
            <a:r>
              <a:rPr lang="ru-RU" sz="2000" dirty="0"/>
              <a:t> </a:t>
            </a:r>
            <a:r>
              <a:rPr lang="ru-RU" sz="2000" dirty="0" err="1"/>
              <a:t>поховань</a:t>
            </a:r>
            <a:r>
              <a:rPr lang="ru-RU" sz="2000" dirty="0"/>
              <a:t>. </a:t>
            </a:r>
            <a:r>
              <a:rPr lang="ru-RU" sz="2000" dirty="0" err="1"/>
              <a:t>Цей</a:t>
            </a:r>
            <a:r>
              <a:rPr lang="ru-RU" sz="2000" dirty="0"/>
              <a:t> закон </a:t>
            </a:r>
            <a:r>
              <a:rPr lang="ru-RU" sz="2000" dirty="0" err="1"/>
              <a:t>піддавався</a:t>
            </a:r>
            <a:r>
              <a:rPr lang="ru-RU" sz="2000" dirty="0"/>
              <a:t> </a:t>
            </a:r>
            <a:r>
              <a:rPr lang="ru-RU" sz="2000" dirty="0" err="1"/>
              <a:t>критиці</a:t>
            </a:r>
            <a:r>
              <a:rPr lang="ru-RU" sz="2000" dirty="0"/>
              <a:t> через те, </a:t>
            </a:r>
            <a:r>
              <a:rPr lang="ru-RU" sz="2000" dirty="0" err="1"/>
              <a:t>що</a:t>
            </a:r>
            <a:r>
              <a:rPr lang="ru-RU" sz="2000" dirty="0"/>
              <a:t> у </a:t>
            </a:r>
            <a:r>
              <a:rPr lang="ru-RU" sz="2000" dirty="0" err="1"/>
              <a:t>своїй</a:t>
            </a:r>
            <a:r>
              <a:rPr lang="ru-RU" sz="2000" dirty="0"/>
              <a:t> </a:t>
            </a:r>
            <a:r>
              <a:rPr lang="ru-RU" sz="2000" dirty="0" err="1"/>
              <a:t>преамбулі</a:t>
            </a:r>
            <a:r>
              <a:rPr lang="ru-RU" sz="2000" dirty="0"/>
              <a:t> текст </a:t>
            </a:r>
            <a:r>
              <a:rPr lang="ru-RU" sz="2000" dirty="0" err="1"/>
              <a:t>стверджує</a:t>
            </a:r>
            <a:r>
              <a:rPr lang="ru-RU" sz="2000" dirty="0"/>
              <a:t>, </a:t>
            </a:r>
            <a:r>
              <a:rPr lang="ru-RU" sz="2000" dirty="0" err="1"/>
              <a:t>що</a:t>
            </a:r>
            <a:r>
              <a:rPr lang="ru-RU" sz="2000" dirty="0"/>
              <a:t> </a:t>
            </a:r>
            <a:r>
              <a:rPr lang="ru-RU" sz="2000" dirty="0" err="1"/>
              <a:t>пам’ять</a:t>
            </a:r>
            <a:r>
              <a:rPr lang="ru-RU" sz="2000" dirty="0"/>
              <a:t> про </a:t>
            </a:r>
            <a:r>
              <a:rPr lang="ru-RU" sz="2000" dirty="0" err="1"/>
              <a:t>жертви</a:t>
            </a:r>
            <a:r>
              <a:rPr lang="ru-RU" sz="2000" dirty="0"/>
              <a:t> </a:t>
            </a:r>
            <a:r>
              <a:rPr lang="ru-RU" sz="2000" dirty="0" err="1"/>
              <a:t>франкізму</a:t>
            </a:r>
            <a:r>
              <a:rPr lang="ru-RU" sz="2000" dirty="0"/>
              <a:t> є </a:t>
            </a:r>
            <a:r>
              <a:rPr lang="ru-RU" sz="2000" dirty="0" err="1"/>
              <a:t>особистою</a:t>
            </a:r>
            <a:r>
              <a:rPr lang="ru-RU" sz="2000" dirty="0"/>
              <a:t> та </a:t>
            </a:r>
            <a:r>
              <a:rPr lang="ru-RU" sz="2000" dirty="0" err="1"/>
              <a:t>сімейною</a:t>
            </a:r>
            <a:r>
              <a:rPr lang="ru-RU" sz="2000" dirty="0"/>
              <a:t>, а не </a:t>
            </a:r>
            <a:r>
              <a:rPr lang="ru-RU" sz="2000" dirty="0" err="1"/>
              <a:t>спільною</a:t>
            </a:r>
            <a:r>
              <a:rPr lang="ru-RU" sz="2000" dirty="0"/>
              <a:t> для </a:t>
            </a:r>
            <a:r>
              <a:rPr lang="ru-RU" sz="2000" dirty="0" err="1"/>
              <a:t>всього</a:t>
            </a:r>
            <a:r>
              <a:rPr lang="ru-RU" sz="2000" dirty="0"/>
              <a:t> </a:t>
            </a:r>
            <a:r>
              <a:rPr lang="ru-RU" sz="2000" dirty="0" err="1"/>
              <a:t>суспільства</a:t>
            </a:r>
            <a:r>
              <a:rPr lang="ru-RU" sz="2000" dirty="0"/>
              <a:t>.</a:t>
            </a:r>
            <a:endParaRPr lang="ru-UA" sz="2000" dirty="0"/>
          </a:p>
        </p:txBody>
      </p:sp>
      <p:pic>
        <p:nvPicPr>
          <p:cNvPr id="4" name="Рисунок 3">
            <a:extLst>
              <a:ext uri="{FF2B5EF4-FFF2-40B4-BE49-F238E27FC236}">
                <a16:creationId xmlns:a16="http://schemas.microsoft.com/office/drawing/2014/main" id="{335FE96D-A9D5-4A0F-AF42-55AAE22D1FEE}"/>
              </a:ext>
            </a:extLst>
          </p:cNvPr>
          <p:cNvPicPr>
            <a:picLocks noChangeAspect="1"/>
          </p:cNvPicPr>
          <p:nvPr/>
        </p:nvPicPr>
        <p:blipFill>
          <a:blip r:embed="rId2"/>
          <a:stretch>
            <a:fillRect/>
          </a:stretch>
        </p:blipFill>
        <p:spPr>
          <a:xfrm>
            <a:off x="838200" y="2943531"/>
            <a:ext cx="3828240" cy="3460140"/>
          </a:xfrm>
          <a:prstGeom prst="rect">
            <a:avLst/>
          </a:prstGeom>
        </p:spPr>
      </p:pic>
      <p:pic>
        <p:nvPicPr>
          <p:cNvPr id="5" name="Рисунок 4">
            <a:extLst>
              <a:ext uri="{FF2B5EF4-FFF2-40B4-BE49-F238E27FC236}">
                <a16:creationId xmlns:a16="http://schemas.microsoft.com/office/drawing/2014/main" id="{9B41A236-5127-45A3-8FBD-83C448D9525C}"/>
              </a:ext>
            </a:extLst>
          </p:cNvPr>
          <p:cNvPicPr>
            <a:picLocks noChangeAspect="1"/>
          </p:cNvPicPr>
          <p:nvPr/>
        </p:nvPicPr>
        <p:blipFill>
          <a:blip r:embed="rId3"/>
          <a:stretch>
            <a:fillRect/>
          </a:stretch>
        </p:blipFill>
        <p:spPr>
          <a:xfrm>
            <a:off x="5147027" y="2740025"/>
            <a:ext cx="6671733" cy="3752850"/>
          </a:xfrm>
          <a:prstGeom prst="rect">
            <a:avLst/>
          </a:prstGeom>
        </p:spPr>
      </p:pic>
    </p:spTree>
    <p:extLst>
      <p:ext uri="{BB962C8B-B14F-4D97-AF65-F5344CB8AC3E}">
        <p14:creationId xmlns:p14="http://schemas.microsoft.com/office/powerpoint/2010/main" val="116849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BD40DE-6A47-4F7A-8196-0E18F75CD5CE}"/>
              </a:ext>
            </a:extLst>
          </p:cNvPr>
          <p:cNvSpPr>
            <a:spLocks noGrp="1"/>
          </p:cNvSpPr>
          <p:nvPr>
            <p:ph type="title"/>
          </p:nvPr>
        </p:nvSpPr>
        <p:spPr/>
        <p:txBody>
          <a:bodyPr>
            <a:normAutofit fontScale="90000"/>
          </a:bodyPr>
          <a:lstStyle/>
          <a:p>
            <a:r>
              <a:rPr lang="ru-RU" sz="2000" dirty="0"/>
              <a:t>  Закон </a:t>
            </a:r>
            <a:r>
              <a:rPr lang="ru-RU" sz="2000" dirty="0" err="1"/>
              <a:t>від</a:t>
            </a:r>
            <a:r>
              <a:rPr lang="ru-RU" sz="2000" dirty="0"/>
              <a:t> 19 </a:t>
            </a:r>
            <a:r>
              <a:rPr lang="ru-RU" sz="2000" dirty="0" err="1"/>
              <a:t>жовтня</a:t>
            </a:r>
            <a:r>
              <a:rPr lang="ru-RU" sz="2000" dirty="0"/>
              <a:t> 2022 про </a:t>
            </a:r>
            <a:r>
              <a:rPr lang="ru-RU" sz="2000" dirty="0" err="1"/>
              <a:t>демократичну</a:t>
            </a:r>
            <a:r>
              <a:rPr lang="ru-RU" sz="2000" dirty="0"/>
              <a:t> </a:t>
            </a:r>
            <a:r>
              <a:rPr lang="ru-RU" sz="2000" dirty="0" err="1"/>
              <a:t>пам’ять</a:t>
            </a:r>
            <a:r>
              <a:rPr lang="ru-RU" sz="2000" dirty="0"/>
              <a:t> </a:t>
            </a:r>
            <a:r>
              <a:rPr lang="ru-RU" sz="2000" dirty="0" err="1"/>
              <a:t>був</a:t>
            </a:r>
            <a:r>
              <a:rPr lang="ru-RU" sz="2000" dirty="0"/>
              <a:t> </a:t>
            </a:r>
            <a:r>
              <a:rPr lang="ru-RU" sz="2000" dirty="0" err="1"/>
              <a:t>прийнятий</a:t>
            </a:r>
            <a:r>
              <a:rPr lang="ru-RU" sz="2000" dirty="0"/>
              <a:t> на </a:t>
            </a:r>
            <a:r>
              <a:rPr lang="ru-RU" sz="2000" dirty="0" err="1"/>
              <a:t>заміну</a:t>
            </a:r>
            <a:r>
              <a:rPr lang="ru-RU" sz="2000" dirty="0"/>
              <a:t> Закону про </a:t>
            </a:r>
            <a:r>
              <a:rPr lang="ru-RU" sz="2000" dirty="0" err="1"/>
              <a:t>історичну</a:t>
            </a:r>
            <a:r>
              <a:rPr lang="ru-RU" sz="2000" dirty="0"/>
              <a:t> </a:t>
            </a:r>
            <a:r>
              <a:rPr lang="ru-RU" sz="2000" dirty="0" err="1"/>
              <a:t>пам’ять</a:t>
            </a:r>
            <a:r>
              <a:rPr lang="ru-RU" sz="2000" dirty="0"/>
              <a:t> </a:t>
            </a:r>
            <a:r>
              <a:rPr lang="ru-RU" sz="2000" dirty="0" err="1"/>
              <a:t>від</a:t>
            </a:r>
            <a:r>
              <a:rPr lang="ru-RU" sz="2000" dirty="0"/>
              <a:t> 2007 року. Метою </a:t>
            </a:r>
            <a:r>
              <a:rPr lang="ru-RU" sz="2000" dirty="0" err="1"/>
              <a:t>цього</a:t>
            </a:r>
            <a:r>
              <a:rPr lang="ru-RU" sz="2000" dirty="0"/>
              <a:t> закону є </a:t>
            </a:r>
            <a:r>
              <a:rPr lang="ru-RU" sz="2000" dirty="0" err="1"/>
              <a:t>відновлення</a:t>
            </a:r>
            <a:r>
              <a:rPr lang="ru-RU" sz="2000" dirty="0"/>
              <a:t>, </a:t>
            </a:r>
            <a:r>
              <a:rPr lang="ru-RU" sz="2000" dirty="0" err="1"/>
              <a:t>збереження</a:t>
            </a:r>
            <a:r>
              <a:rPr lang="ru-RU" sz="2000" dirty="0"/>
              <a:t> та </a:t>
            </a:r>
            <a:r>
              <a:rPr lang="ru-RU" sz="2000" dirty="0" err="1"/>
              <a:t>поширення</a:t>
            </a:r>
            <a:r>
              <a:rPr lang="ru-RU" sz="2000" dirty="0"/>
              <a:t> </a:t>
            </a:r>
            <a:r>
              <a:rPr lang="ru-RU" sz="2000" dirty="0" err="1"/>
              <a:t>демократичної</a:t>
            </a:r>
            <a:r>
              <a:rPr lang="ru-RU" sz="2000" dirty="0"/>
              <a:t> </a:t>
            </a:r>
            <a:r>
              <a:rPr lang="ru-RU" sz="2000" dirty="0" err="1"/>
              <a:t>пам’яті</a:t>
            </a:r>
            <a:r>
              <a:rPr lang="ru-RU" sz="2000" dirty="0"/>
              <a:t>, </a:t>
            </a:r>
            <a:r>
              <a:rPr lang="ru-RU" sz="2000" dirty="0" err="1"/>
              <a:t>що</a:t>
            </a:r>
            <a:r>
              <a:rPr lang="ru-RU" sz="2000" dirty="0"/>
              <a:t> </a:t>
            </a:r>
            <a:r>
              <a:rPr lang="ru-RU" sz="2000" dirty="0" err="1"/>
              <a:t>розуміється</a:t>
            </a:r>
            <a:r>
              <a:rPr lang="ru-RU" sz="2000" dirty="0"/>
              <a:t> як </a:t>
            </a:r>
            <a:r>
              <a:rPr lang="ru-RU" sz="2000" dirty="0" err="1"/>
              <a:t>знання</a:t>
            </a:r>
            <a:r>
              <a:rPr lang="ru-RU" sz="2000" dirty="0"/>
              <a:t> </a:t>
            </a:r>
            <a:r>
              <a:rPr lang="ru-RU" sz="2000" dirty="0" err="1"/>
              <a:t>вимог</a:t>
            </a:r>
            <a:r>
              <a:rPr lang="ru-RU" sz="2000" dirty="0"/>
              <a:t> і </a:t>
            </a:r>
            <a:r>
              <a:rPr lang="ru-RU" sz="2000" dirty="0" err="1"/>
              <a:t>захисту</a:t>
            </a:r>
            <a:r>
              <a:rPr lang="ru-RU" sz="2000" dirty="0"/>
              <a:t> </a:t>
            </a:r>
            <a:r>
              <a:rPr lang="ru-RU" sz="2000" dirty="0" err="1"/>
              <a:t>демократичних</a:t>
            </a:r>
            <a:r>
              <a:rPr lang="ru-RU" sz="2000" dirty="0"/>
              <a:t> </a:t>
            </a:r>
            <a:r>
              <a:rPr lang="ru-RU" sz="2000" dirty="0" err="1"/>
              <a:t>цінностей</a:t>
            </a:r>
            <a:r>
              <a:rPr lang="ru-RU" sz="2000" dirty="0"/>
              <a:t>, </a:t>
            </a:r>
            <a:r>
              <a:rPr lang="ru-RU" sz="2000" dirty="0" err="1"/>
              <a:t>основних</a:t>
            </a:r>
            <a:r>
              <a:rPr lang="ru-RU" sz="2000" dirty="0"/>
              <a:t> прав і свобод </a:t>
            </a:r>
            <a:r>
              <a:rPr lang="ru-RU" sz="2000" dirty="0" err="1"/>
              <a:t>протягом</a:t>
            </a:r>
            <a:r>
              <a:rPr lang="ru-RU" sz="2000" dirty="0"/>
              <a:t> </a:t>
            </a:r>
            <a:r>
              <a:rPr lang="ru-RU" sz="2000" dirty="0" err="1"/>
              <a:t>сучасної</a:t>
            </a:r>
            <a:r>
              <a:rPr lang="ru-RU" sz="2000" dirty="0"/>
              <a:t> </a:t>
            </a:r>
            <a:r>
              <a:rPr lang="ru-RU" sz="2000" dirty="0" err="1"/>
              <a:t>історії</a:t>
            </a:r>
            <a:r>
              <a:rPr lang="ru-RU" sz="2000" dirty="0"/>
              <a:t> </a:t>
            </a:r>
            <a:r>
              <a:rPr lang="ru-RU" sz="2000" dirty="0" err="1"/>
              <a:t>Іспанії</a:t>
            </a:r>
            <a:r>
              <a:rPr lang="ru-RU" sz="2000" dirty="0"/>
              <a:t>, з метою </a:t>
            </a:r>
            <a:r>
              <a:rPr lang="ru-RU" sz="2000" dirty="0" err="1"/>
              <a:t>сприяти</a:t>
            </a:r>
            <a:r>
              <a:rPr lang="ru-RU" sz="2000" dirty="0"/>
              <a:t> </a:t>
            </a:r>
            <a:r>
              <a:rPr lang="ru-RU" sz="2000" dirty="0" err="1"/>
              <a:t>згуртованості</a:t>
            </a:r>
            <a:r>
              <a:rPr lang="ru-RU" sz="2000" dirty="0"/>
              <a:t> та </a:t>
            </a:r>
            <a:r>
              <a:rPr lang="ru-RU" sz="2000" dirty="0" err="1"/>
              <a:t>солідарності</a:t>
            </a:r>
            <a:r>
              <a:rPr lang="ru-RU" sz="2000" dirty="0"/>
              <a:t> </a:t>
            </a:r>
            <a:r>
              <a:rPr lang="ru-RU" sz="2000" dirty="0" err="1"/>
              <a:t>між</a:t>
            </a:r>
            <a:r>
              <a:rPr lang="ru-RU" sz="2000" dirty="0"/>
              <a:t> </a:t>
            </a:r>
            <a:r>
              <a:rPr lang="ru-RU" sz="2000" dirty="0" err="1"/>
              <a:t>різними</a:t>
            </a:r>
            <a:r>
              <a:rPr lang="ru-RU" sz="2000" dirty="0"/>
              <a:t> </a:t>
            </a:r>
            <a:r>
              <a:rPr lang="ru-RU" sz="2000" dirty="0" err="1"/>
              <a:t>поколіннями</a:t>
            </a:r>
            <a:r>
              <a:rPr lang="ru-RU" sz="2000" dirty="0"/>
              <a:t> </a:t>
            </a:r>
            <a:r>
              <a:rPr lang="ru-RU" sz="2000" dirty="0" err="1"/>
              <a:t>навколо</a:t>
            </a:r>
            <a:r>
              <a:rPr lang="ru-RU" sz="2000" dirty="0"/>
              <a:t> </a:t>
            </a:r>
            <a:r>
              <a:rPr lang="ru-RU" sz="2000" dirty="0" err="1"/>
              <a:t>принципів</a:t>
            </a:r>
            <a:r>
              <a:rPr lang="ru-RU" sz="2000" dirty="0"/>
              <a:t>, </a:t>
            </a:r>
            <a:r>
              <a:rPr lang="ru-RU" sz="2000" dirty="0" err="1"/>
              <a:t>цінностей</a:t>
            </a:r>
            <a:r>
              <a:rPr lang="ru-RU" sz="2000" dirty="0"/>
              <a:t> і </a:t>
            </a:r>
            <a:r>
              <a:rPr lang="ru-RU" sz="2000" dirty="0" err="1"/>
              <a:t>конституційних</a:t>
            </a:r>
            <a:r>
              <a:rPr lang="ru-RU" sz="2000" dirty="0"/>
              <a:t> свобод.       </a:t>
            </a:r>
            <a:endParaRPr lang="ru-UA" sz="2000" dirty="0"/>
          </a:p>
        </p:txBody>
      </p:sp>
      <p:pic>
        <p:nvPicPr>
          <p:cNvPr id="3" name="Рисунок 2">
            <a:extLst>
              <a:ext uri="{FF2B5EF4-FFF2-40B4-BE49-F238E27FC236}">
                <a16:creationId xmlns:a16="http://schemas.microsoft.com/office/drawing/2014/main" id="{1DB1A000-3623-44C3-9351-FE185DE27E91}"/>
              </a:ext>
            </a:extLst>
          </p:cNvPr>
          <p:cNvPicPr>
            <a:picLocks noChangeAspect="1"/>
          </p:cNvPicPr>
          <p:nvPr/>
        </p:nvPicPr>
        <p:blipFill>
          <a:blip r:embed="rId2"/>
          <a:stretch>
            <a:fillRect/>
          </a:stretch>
        </p:blipFill>
        <p:spPr>
          <a:xfrm>
            <a:off x="2045289" y="1933575"/>
            <a:ext cx="8101421" cy="4559300"/>
          </a:xfrm>
          <a:prstGeom prst="rect">
            <a:avLst/>
          </a:prstGeom>
        </p:spPr>
      </p:pic>
    </p:spTree>
    <p:extLst>
      <p:ext uri="{BB962C8B-B14F-4D97-AF65-F5344CB8AC3E}">
        <p14:creationId xmlns:p14="http://schemas.microsoft.com/office/powerpoint/2010/main" val="219222076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8A3B04-B0F3-4C12-A722-52B5CF6D9723}">
  <ds:schemaRefs>
    <ds:schemaRef ds:uri="http://schemas.microsoft.com/sharepoint/v3/contenttype/forms"/>
  </ds:schemaRefs>
</ds:datastoreItem>
</file>

<file path=customXml/itemProps2.xml><?xml version="1.0" encoding="utf-8"?>
<ds:datastoreItem xmlns:ds="http://schemas.openxmlformats.org/officeDocument/2006/customXml" ds:itemID="{4F5B1FD9-3BB6-4DA9-A089-3B68C2323D4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747A963-53E0-44AF-AF13-963FE676C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611</TotalTime>
  <Words>359</Words>
  <Application>Microsoft Office PowerPoint</Application>
  <PresentationFormat>Широкоэкранный</PresentationFormat>
  <Paragraphs>11</Paragraphs>
  <Slides>8</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vt:i4>
      </vt:variant>
    </vt:vector>
  </HeadingPairs>
  <TitlesOfParts>
    <vt:vector size="13" baseType="lpstr">
      <vt:lpstr>Arial</vt:lpstr>
      <vt:lpstr>Bookman Old Style</vt:lpstr>
      <vt:lpstr>Calibri</vt:lpstr>
      <vt:lpstr>Calibri Light</vt:lpstr>
      <vt:lpstr>Тема Office</vt:lpstr>
      <vt:lpstr>«Trauma studies: соціально-гуманітарний дискурс»</vt:lpstr>
      <vt:lpstr>  Громадянська війна в Іспанії 1936-1939 рр., перемога в ній повстанців та порушення праві свобод режиму Ф. Франко є предметом гострих наукових та політичних дискусій щодо змісту політики пам’яті.</vt:lpstr>
      <vt:lpstr>  Репресії проти політичних опонентів та їх прихильників, злочини проти людяності, величезні людські та матеріальні втрати, вимушена еміграція майже 0,5 млн. громадян, що мало драматичні та довготривалі наслідки для іспанського суспільства.</vt:lpstr>
      <vt:lpstr>  Зі встановленням режиму Ф. Франко відбувалось нав’язування волі переможців переможеним. Використовувались практики соціальної конструкції мовчання, страху та забуття.</vt:lpstr>
      <vt:lpstr> Показовий приклад стався під час роботи дослідницької групи над документальним фільмом «Поля тиші» (2007), знятим іспанським режисером Елоїною Террон, про в’язнів-республіканців у франкістських концтаборах. В останній частині записали групу учнів середньої школи, яких розпитували про концентраційний табір, який був розташований у їх місті, де з 1939 по 1947 роки утримували приблизно 250 республіканських в’язнів, які працювали на приватну компанію (Minas Moro), яка видобувала вугілля з шахт Б’єрсо (район на півночі Леону в Іспанії).   Під час опитування учнів стало зрозуміло, що вони не знали, що в їхньому місті був один із таких таборів примусової праці. Вони навіть не знали, що дехто з їх дідів там був ув’язнений і що їх бабусі та всі родичі цих в’язнів зазнали репресій франкістського режиму.</vt:lpstr>
      <vt:lpstr>  У 1975 р., зі смертю Ф. Франко, почався перехід від диктатури до демократії. У 1977 р. був прийнятий закон про амністію. Він включав амністію для політичних в’язнів і широкого спектру злочинів, включаючи незаконні політичні акції, повстання, заколот.     Амністія не тільки служила для анулювання злочинів тих, хто був засуджений за політичними мотивами, але й для захисту франкістського державного апарату від будь-яких переслідувань. Це була правова інституціоналізація неофіційної угоди, укладеної лівими та правими політичними силами, як спроба залишити минуле позаду і зосередитися на майбутньому.</vt:lpstr>
      <vt:lpstr>  У 2007 році був прийнятий Закон 52/2007 від 26 грудня, який визнає та розширює права та встановлює заходи на користь тих, хто зазнав переслідувань або насильства під час громадянської війни та диктатури. Широко відомий як «Закон про історичну пам’ять».   Він включав визнання всіх жертв громадянської війни в Іспанії (1936-1939) і наступної диктатури Ф. Франко (1939-1975), але не ексгумацію масових поховань. Цей закон піддавався критиці через те, що у своїй преамбулі текст стверджує, що пам’ять про жертви франкізму є особистою та сімейною, а не спільною для всього суспільства.</vt:lpstr>
      <vt:lpstr>  Закон від 19 жовтня 2022 про демократичну пам’ять був прийнятий на заміну Закону про історичну пам’ять від 2007 року. Метою цього закону є відновлення, збереження та поширення демократичної пам’яті, що розуміється як знання вимог і захисту демократичних цінностей, основних прав і свобод протягом сучасної історії Іспанії, з метою сприяти згуртованості та солідарності між різними поколіннями навколо принципів, цінностей і конституційних свобод.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Самостійна робота з курсу «Trauma studies: соціально-гуманітарний дискурс»</dc:title>
  <dc:creator>User</dc:creator>
  <cp:lastModifiedBy>Пользователь Windows</cp:lastModifiedBy>
  <cp:revision>27</cp:revision>
  <dcterms:created xsi:type="dcterms:W3CDTF">2023-03-11T12:53:22Z</dcterms:created>
  <dcterms:modified xsi:type="dcterms:W3CDTF">2023-04-03T15:13:05Z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