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7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8071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6646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0014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982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0901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3484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4381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5436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1521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9454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6195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48275-3620-4B57-B633-E4F9802384B9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BB07A-08B4-4FB8-8FF8-2D12F4B2C187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001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lank.dtkt.ua/blank/36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57606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Практика  заповнення форми П-2</a:t>
            </a:r>
            <a:endParaRPr lang="ru-UA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24936" cy="5832648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ТОВ «Барвінок»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Код ЄДРПОУ____12345678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17.01.2022- дата заповнення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0158- табельний номер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1234567891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Чоловіча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Основна –вид роботи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Єфімов Петро Васильович  дата народження10"__серпня__1984_ українець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Київський національний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економічний університет Диплом АА </a:t>
            </a:r>
            <a:r>
              <a:rPr lang="en-US" dirty="0" smtClean="0">
                <a:solidFill>
                  <a:schemeClr val="tx1"/>
                </a:solidFill>
              </a:rPr>
              <a:t>No 123456 2006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Облік та аудит Магістр з обліку та аудиту денна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ТОВ «Млинок» бухгалтер 17"__січня__2022_р. Загальний __10_днів__8___місяців __11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24__" _грудня___20_21__р. за власним бажанням, ст. 38 КЗпП України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Одружений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Дружина Єфімова Ольга Вікторівна 08.05.1985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Син Єфімов Сергій Петрович 27.09.2010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Дочка Єфімова Дарина Петрівна 18.02.2015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04159, Київ, вул. Полярна, б. 11, </a:t>
            </a:r>
            <a:r>
              <a:rPr lang="uk-UA" dirty="0" err="1" smtClean="0">
                <a:solidFill>
                  <a:schemeClr val="tx1"/>
                </a:solidFill>
              </a:rPr>
              <a:t>кв</a:t>
            </a:r>
            <a:r>
              <a:rPr lang="uk-UA" dirty="0" smtClean="0">
                <a:solidFill>
                  <a:schemeClr val="tx1"/>
                </a:solidFill>
              </a:rPr>
              <a:t>. 148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159 Київ, вул. Полярна, б. 11, </a:t>
            </a:r>
            <a:r>
              <a:rPr lang="uk-UA" dirty="0" err="1" smtClean="0">
                <a:solidFill>
                  <a:schemeClr val="tx1"/>
                </a:solidFill>
              </a:rPr>
              <a:t>кв</a:t>
            </a:r>
            <a:r>
              <a:rPr lang="uk-UA" dirty="0" smtClean="0">
                <a:solidFill>
                  <a:schemeClr val="tx1"/>
                </a:solidFill>
              </a:rPr>
              <a:t>. 148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МН_ </a:t>
            </a:r>
            <a:r>
              <a:rPr lang="en-US" dirty="0" smtClean="0">
                <a:solidFill>
                  <a:schemeClr val="tx1"/>
                </a:solidFill>
              </a:rPr>
              <a:t>No__123456_, __</a:t>
            </a:r>
            <a:r>
              <a:rPr lang="uk-UA" dirty="0" smtClean="0">
                <a:solidFill>
                  <a:schemeClr val="tx1"/>
                </a:solidFill>
              </a:rPr>
              <a:t>Оболонським РУГУ МВС України в м. Києві___15.06.2002 р.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Група обліку _________А Категорія обліку _______ 1АА 223344  рядовий  </a:t>
            </a:r>
            <a:r>
              <a:rPr lang="uk-UA" dirty="0" err="1" smtClean="0">
                <a:solidFill>
                  <a:schemeClr val="tx1"/>
                </a:solidFill>
              </a:rPr>
              <a:t>Ст.солдат</a:t>
            </a:r>
            <a:r>
              <a:rPr lang="uk-UA" smtClean="0">
                <a:solidFill>
                  <a:schemeClr val="tx1"/>
                </a:solidFill>
              </a:rPr>
              <a:t>  </a:t>
            </a:r>
            <a:r>
              <a:rPr lang="en-US" smtClean="0">
                <a:solidFill>
                  <a:schemeClr val="tx1"/>
                </a:solidFill>
              </a:rPr>
              <a:t>No_879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Придатний _Оболонський райвійськкомат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17.01.2022 Бухгалтерія Бухгалтер 3433 8000 Наказ </a:t>
            </a:r>
            <a:r>
              <a:rPr lang="en-US" dirty="0" smtClean="0">
                <a:solidFill>
                  <a:schemeClr val="tx1"/>
                </a:solidFill>
              </a:rPr>
              <a:t>No11/</a:t>
            </a:r>
            <a:r>
              <a:rPr lang="uk-UA" dirty="0" smtClean="0">
                <a:solidFill>
                  <a:schemeClr val="tx1"/>
                </a:solidFill>
              </a:rPr>
              <a:t>к-</a:t>
            </a:r>
            <a:r>
              <a:rPr lang="uk-UA" dirty="0" err="1" smtClean="0">
                <a:solidFill>
                  <a:schemeClr val="tx1"/>
                </a:solidFill>
              </a:rPr>
              <a:t>тр</a:t>
            </a:r>
            <a:r>
              <a:rPr lang="uk-UA" dirty="0" smtClean="0">
                <a:solidFill>
                  <a:schemeClr val="tx1"/>
                </a:solidFill>
              </a:rPr>
              <a:t> від 13.01.2022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Щорічна основна, 14 к.дн.17.01.2022-16.01.2023 08.08.2022 21.08.2022 Наказ </a:t>
            </a:r>
            <a:r>
              <a:rPr lang="en-US" dirty="0" smtClean="0">
                <a:solidFill>
                  <a:schemeClr val="tx1"/>
                </a:solidFill>
              </a:rPr>
              <a:t>No 157/</a:t>
            </a:r>
            <a:r>
              <a:rPr lang="uk-UA" dirty="0" smtClean="0">
                <a:solidFill>
                  <a:schemeClr val="tx1"/>
                </a:solidFill>
              </a:rPr>
              <a:t>к- </a:t>
            </a:r>
            <a:r>
              <a:rPr lang="uk-UA" dirty="0" err="1" smtClean="0">
                <a:solidFill>
                  <a:schemeClr val="tx1"/>
                </a:solidFill>
              </a:rPr>
              <a:t>тм</a:t>
            </a:r>
            <a:r>
              <a:rPr lang="uk-UA" dirty="0" smtClean="0">
                <a:solidFill>
                  <a:schemeClr val="tx1"/>
                </a:solidFill>
              </a:rPr>
              <a:t> від 01.08.2022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Встановлено 3 групу інвалідності, довідка МСЕК, серія ММС </a:t>
            </a:r>
            <a:r>
              <a:rPr lang="en-US" dirty="0" smtClean="0">
                <a:solidFill>
                  <a:schemeClr val="tx1"/>
                </a:solidFill>
              </a:rPr>
              <a:t>No 123456 </a:t>
            </a:r>
            <a:r>
              <a:rPr lang="uk-UA" dirty="0" smtClean="0">
                <a:solidFill>
                  <a:schemeClr val="tx1"/>
                </a:solidFill>
              </a:rPr>
              <a:t>від 26.04.2003 р.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30.09.2022, за угодою сторін, п. 1. ст. 36 КЗпП України, наказ від 26.09.2022 </a:t>
            </a:r>
            <a:r>
              <a:rPr lang="en-US" dirty="0" smtClean="0">
                <a:solidFill>
                  <a:schemeClr val="tx1"/>
                </a:solidFill>
              </a:rPr>
              <a:t>No 46/</a:t>
            </a:r>
            <a:r>
              <a:rPr lang="uk-UA" dirty="0" smtClean="0">
                <a:solidFill>
                  <a:schemeClr val="tx1"/>
                </a:solidFill>
              </a:rPr>
              <a:t>к-</a:t>
            </a:r>
            <a:r>
              <a:rPr lang="uk-UA" dirty="0" err="1" smtClean="0">
                <a:solidFill>
                  <a:schemeClr val="tx1"/>
                </a:solidFill>
              </a:rPr>
              <a:t>тр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Бланк скачати тут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https://blank.dtkt.ua/blank/369</a:t>
            </a:r>
            <a:r>
              <a:rPr lang="uk-UA" dirty="0" smtClean="0">
                <a:solidFill>
                  <a:schemeClr val="tx1"/>
                </a:solidFill>
              </a:rPr>
              <a:t> форма </a:t>
            </a:r>
            <a:r>
              <a:rPr lang="uk-UA" dirty="0" err="1" smtClean="0">
                <a:solidFill>
                  <a:schemeClr val="tx1"/>
                </a:solidFill>
              </a:rPr>
              <a:t>ворд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ru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988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241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Практика  заповнення форми П-2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 заповнення форми П-2</dc:title>
  <dc:creator>uzver</dc:creator>
  <cp:lastModifiedBy>uzver</cp:lastModifiedBy>
  <cp:revision>2</cp:revision>
  <dcterms:created xsi:type="dcterms:W3CDTF">2023-04-19T07:09:45Z</dcterms:created>
  <dcterms:modified xsi:type="dcterms:W3CDTF">2023-04-19T07:13:46Z</dcterms:modified>
</cp:coreProperties>
</file>