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7"/>
  </p:notesMasterIdLst>
  <p:sldIdLst>
    <p:sldId id="265" r:id="rId2"/>
    <p:sldId id="262" r:id="rId3"/>
    <p:sldId id="260" r:id="rId4"/>
    <p:sldId id="266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A8B82E-FFB0-4F9B-AD78-2C9151CF64EF}">
          <p14:sldIdLst>
            <p14:sldId id="265"/>
            <p14:sldId id="262"/>
          </p14:sldIdLst>
        </p14:section>
        <p14:section name="Раздел без заголовка" id="{5AF6A05D-8400-4929-910A-30AC6A488149}">
          <p14:sldIdLst>
            <p14:sldId id="260"/>
            <p14:sldId id="26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68" d="100"/>
          <a:sy n="68" d="100"/>
        </p:scale>
        <p:origin x="-77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D0105-D2D6-458E-BA43-7A8442587C05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CE375-87EE-47E3-AA76-CBA7CE604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2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E375-87EE-47E3-AA76-CBA7CE6041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6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42A9040-B233-48D5-A28F-9E08FFB20A0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8640"/>
            <a:ext cx="87285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200" b="1" dirty="0" err="1"/>
              <a:t>Проектування</a:t>
            </a:r>
            <a:r>
              <a:rPr lang="ru-RU" sz="2200" b="1" dirty="0"/>
              <a:t> </a:t>
            </a:r>
            <a:r>
              <a:rPr lang="ru-RU" sz="2200" b="1" dirty="0" err="1"/>
              <a:t>музейних</a:t>
            </a:r>
            <a:r>
              <a:rPr lang="ru-RU" sz="2200" b="1" dirty="0"/>
              <a:t> </a:t>
            </a:r>
            <a:r>
              <a:rPr lang="ru-RU" sz="2200" b="1" dirty="0" err="1"/>
              <a:t>експозиції</a:t>
            </a:r>
            <a:endParaRPr lang="ru-RU" sz="2200" b="1" dirty="0"/>
          </a:p>
        </p:txBody>
      </p:sp>
      <p:sp>
        <p:nvSpPr>
          <p:cNvPr id="7" name="AutoShape 2" descr="изображение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изображение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изображение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8265" y="619527"/>
            <a:ext cx="87285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ru-RU" sz="2000" dirty="0" smtClean="0"/>
              <a:t>Музей </a:t>
            </a:r>
            <a:r>
              <a:rPr lang="ru-RU" sz="2000" dirty="0"/>
              <a:t>як </a:t>
            </a:r>
            <a:r>
              <a:rPr lang="ru-RU" sz="2000" dirty="0" err="1"/>
              <a:t>самодостатня</a:t>
            </a:r>
            <a:r>
              <a:rPr lang="ru-RU" sz="2000" dirty="0"/>
              <a:t> </a:t>
            </a:r>
            <a:r>
              <a:rPr lang="ru-RU" sz="2000" dirty="0" err="1" smtClean="0"/>
              <a:t>установа</a:t>
            </a:r>
            <a:r>
              <a:rPr lang="ru-RU" sz="2000" dirty="0"/>
              <a:t>, </a:t>
            </a:r>
            <a:r>
              <a:rPr lang="ru-RU" sz="2000" dirty="0" err="1"/>
              <a:t>опрацьовує</a:t>
            </a:r>
            <a:r>
              <a:rPr lang="ru-RU" sz="2000" dirty="0"/>
              <a:t> та </a:t>
            </a:r>
            <a:r>
              <a:rPr lang="ru-RU" sz="2000" dirty="0" err="1"/>
              <a:t>зберігає</a:t>
            </a:r>
            <a:r>
              <a:rPr lang="ru-RU" sz="2000" dirty="0"/>
              <a:t> </a:t>
            </a:r>
            <a:r>
              <a:rPr lang="ru-RU" sz="2000" dirty="0" err="1"/>
              <a:t>унікальні</a:t>
            </a:r>
            <a:r>
              <a:rPr lang="ru-RU" sz="2000" dirty="0"/>
              <a:t> </a:t>
            </a:r>
            <a:r>
              <a:rPr lang="ru-RU" sz="2000" dirty="0" err="1"/>
              <a:t>пам’ятки</a:t>
            </a:r>
            <a:r>
              <a:rPr lang="ru-RU" sz="2000" dirty="0"/>
              <a:t>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 </a:t>
            </a:r>
            <a:r>
              <a:rPr lang="ru-RU" sz="2000" dirty="0" err="1"/>
              <a:t>людства</a:t>
            </a:r>
            <a:r>
              <a:rPr lang="ru-RU" sz="2000" dirty="0"/>
              <a:t>. </a:t>
            </a:r>
            <a:r>
              <a:rPr lang="uk-UA" sz="2000" dirty="0" smtClean="0"/>
              <a:t>О</a:t>
            </a:r>
            <a:r>
              <a:rPr lang="ru-RU" sz="2000" dirty="0" err="1" smtClean="0"/>
              <a:t>сновне</a:t>
            </a:r>
            <a:r>
              <a:rPr lang="ru-RU" sz="2000" dirty="0" smtClean="0"/>
              <a:t> </a:t>
            </a:r>
            <a:r>
              <a:rPr lang="ru-RU" sz="2000" dirty="0" err="1"/>
              <a:t>комунікативне</a:t>
            </a:r>
            <a:r>
              <a:rPr lang="ru-RU" sz="2000" dirty="0"/>
              <a:t> </a:t>
            </a:r>
            <a:r>
              <a:rPr lang="ru-RU" sz="2000" dirty="0" err="1"/>
              <a:t>призначення</a:t>
            </a:r>
            <a:r>
              <a:rPr lang="ru-RU" sz="2000" dirty="0"/>
              <a:t> музею </a:t>
            </a:r>
            <a:r>
              <a:rPr lang="ru-RU" sz="2000" dirty="0" err="1" smtClean="0"/>
              <a:t>відображає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експозиція</a:t>
            </a:r>
            <a:r>
              <a:rPr lang="ru-RU" sz="2000" dirty="0" smtClean="0"/>
              <a:t>, а </a:t>
            </a:r>
            <a:r>
              <a:rPr lang="ru-RU" sz="2000" dirty="0" err="1" smtClean="0"/>
              <a:t>власне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передає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інформацію</a:t>
            </a:r>
            <a:r>
              <a:rPr lang="ru-RU" sz="2000" dirty="0" smtClean="0"/>
              <a:t> </a:t>
            </a:r>
            <a:r>
              <a:rPr lang="ru-RU" sz="2000" dirty="0"/>
              <a:t>через </a:t>
            </a:r>
            <a:r>
              <a:rPr lang="ru-RU" sz="2000" dirty="0" err="1"/>
              <a:t>експоновані</a:t>
            </a:r>
            <a:r>
              <a:rPr lang="ru-RU" sz="2000" dirty="0"/>
              <a:t> </a:t>
            </a:r>
            <a:r>
              <a:rPr lang="ru-RU" sz="2000" dirty="0" err="1"/>
              <a:t>музейні</a:t>
            </a:r>
            <a:r>
              <a:rPr lang="ru-RU" sz="2000" dirty="0"/>
              <a:t> </a:t>
            </a:r>
            <a:r>
              <a:rPr lang="ru-RU" sz="2000" dirty="0" err="1"/>
              <a:t>предмети</a:t>
            </a:r>
            <a:r>
              <a:rPr lang="ru-RU" sz="2000" dirty="0"/>
              <a:t>, </a:t>
            </a:r>
            <a:r>
              <a:rPr lang="ru-RU" sz="2000" dirty="0" err="1"/>
              <a:t>науководопоміжні</a:t>
            </a:r>
            <a:r>
              <a:rPr lang="ru-RU" sz="2000" dirty="0"/>
              <a:t> </a:t>
            </a:r>
            <a:r>
              <a:rPr lang="ru-RU" sz="2000" dirty="0" err="1"/>
              <a:t>матеріали</a:t>
            </a:r>
            <a:r>
              <a:rPr lang="ru-RU" sz="2000" dirty="0"/>
              <a:t>, </a:t>
            </a:r>
            <a:r>
              <a:rPr lang="ru-RU" sz="2000" dirty="0" err="1"/>
              <a:t>тексти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	У </a:t>
            </a:r>
            <a:r>
              <a:rPr lang="ru-RU" sz="2000" dirty="0" err="1"/>
              <a:t>музейній</a:t>
            </a:r>
            <a:r>
              <a:rPr lang="ru-RU" sz="2000" dirty="0"/>
              <a:t> </a:t>
            </a:r>
            <a:r>
              <a:rPr lang="ru-RU" sz="2000" dirty="0" err="1"/>
              <a:t>практиці</a:t>
            </a:r>
            <a:r>
              <a:rPr lang="ru-RU" sz="2000" dirty="0"/>
              <a:t> </a:t>
            </a:r>
            <a:r>
              <a:rPr lang="ru-RU" sz="2000" dirty="0" err="1"/>
              <a:t>склалися</a:t>
            </a:r>
            <a:r>
              <a:rPr lang="ru-RU" sz="2000" dirty="0"/>
              <a:t> три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типи</a:t>
            </a:r>
            <a:r>
              <a:rPr lang="ru-RU" sz="2000" dirty="0"/>
              <a:t> </a:t>
            </a:r>
            <a:r>
              <a:rPr lang="ru-RU" sz="2000" dirty="0" err="1"/>
              <a:t>музейних</a:t>
            </a:r>
            <a:r>
              <a:rPr lang="ru-RU" sz="2000" dirty="0"/>
              <a:t> </a:t>
            </a:r>
            <a:r>
              <a:rPr lang="ru-RU" sz="2000" dirty="0" err="1"/>
              <a:t>виставок</a:t>
            </a:r>
            <a:r>
              <a:rPr lang="ru-RU" sz="2000" dirty="0"/>
              <a:t> </a:t>
            </a:r>
            <a:r>
              <a:rPr lang="ru-RU" sz="2000" dirty="0" smtClean="0"/>
              <a:t>:</a:t>
            </a:r>
          </a:p>
          <a:p>
            <a:pPr marL="457200" indent="-457200">
              <a:buAutoNum type="arabicPeriod"/>
            </a:pPr>
            <a:r>
              <a:rPr lang="ru-RU" sz="2000" dirty="0" err="1" smtClean="0"/>
              <a:t>Тематичні</a:t>
            </a:r>
            <a:r>
              <a:rPr lang="ru-RU" sz="2000" dirty="0" smtClean="0"/>
              <a:t> </a:t>
            </a:r>
            <a:r>
              <a:rPr lang="ru-RU" sz="2000" dirty="0" err="1"/>
              <a:t>виставки</a:t>
            </a:r>
            <a:r>
              <a:rPr lang="ru-RU" sz="2000" dirty="0"/>
              <a:t>, </a:t>
            </a:r>
            <a:r>
              <a:rPr lang="ru-RU" sz="2000" dirty="0" err="1" smtClean="0"/>
              <a:t>спрямовані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розкрити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певний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напрямок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Геральдика </a:t>
            </a:r>
            <a:r>
              <a:rPr lang="ru-RU" sz="2000" dirty="0" err="1" smtClean="0"/>
              <a:t>Галичини</a:t>
            </a:r>
            <a:r>
              <a:rPr lang="ru-RU" sz="2000" dirty="0" smtClean="0"/>
              <a:t>, </a:t>
            </a:r>
          </a:p>
          <a:p>
            <a:r>
              <a:rPr lang="ru-RU" sz="2000" dirty="0" err="1"/>
              <a:t>М</a:t>
            </a:r>
            <a:r>
              <a:rPr lang="ru-RU" sz="2000" dirty="0" err="1" smtClean="0"/>
              <a:t>одернізм</a:t>
            </a:r>
            <a:r>
              <a:rPr lang="ru-RU" sz="2000" dirty="0" smtClean="0"/>
              <a:t> ІІ </a:t>
            </a:r>
            <a:r>
              <a:rPr lang="ru-RU" sz="2000" dirty="0" err="1" smtClean="0"/>
              <a:t>Речі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Посполитої</a:t>
            </a:r>
            <a:r>
              <a:rPr lang="ru-RU" sz="2000" dirty="0"/>
              <a:t>.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err="1" smtClean="0"/>
              <a:t>Фондові</a:t>
            </a:r>
            <a:r>
              <a:rPr lang="ru-RU" sz="2000" dirty="0" smtClean="0"/>
              <a:t> </a:t>
            </a:r>
            <a:r>
              <a:rPr lang="ru-RU" sz="2000" dirty="0" err="1"/>
              <a:t>виставки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знайомлять</a:t>
            </a:r>
            <a:r>
              <a:rPr lang="ru-RU" sz="2000" dirty="0"/>
              <a:t> з</a:t>
            </a:r>
            <a:r>
              <a:rPr lang="ru-RU" sz="2000" dirty="0" smtClean="0"/>
              <a:t> </a:t>
            </a:r>
            <a:r>
              <a:rPr lang="ru-RU" sz="2000" dirty="0" err="1"/>
              <a:t>малодоступними</a:t>
            </a:r>
            <a:r>
              <a:rPr lang="ru-RU" sz="2000" dirty="0"/>
              <a:t> </a:t>
            </a:r>
            <a:r>
              <a:rPr lang="ru-RU" sz="2000" dirty="0" err="1" smtClean="0"/>
              <a:t>колекціями</a:t>
            </a:r>
            <a:r>
              <a:rPr lang="ru-RU" sz="2000" dirty="0" smtClean="0"/>
              <a:t>. </a:t>
            </a:r>
          </a:p>
          <a:p>
            <a:pPr marL="457200" indent="-457200">
              <a:buAutoNum type="arabicPeriod"/>
            </a:pPr>
            <a:r>
              <a:rPr lang="ru-RU" sz="2000" dirty="0" err="1"/>
              <a:t>З</a:t>
            </a:r>
            <a:r>
              <a:rPr lang="ru-RU" sz="2000" dirty="0" err="1" smtClean="0"/>
              <a:t>вітні</a:t>
            </a:r>
            <a:r>
              <a:rPr lang="ru-RU" sz="2000" dirty="0" smtClean="0"/>
              <a:t> </a:t>
            </a:r>
            <a:r>
              <a:rPr lang="ru-RU" sz="2000" dirty="0" err="1"/>
              <a:t>виставки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створюються</a:t>
            </a:r>
            <a:r>
              <a:rPr lang="ru-RU" sz="2000" dirty="0"/>
              <a:t> за результатами </a:t>
            </a:r>
            <a:endParaRPr lang="ru-RU" sz="2000" dirty="0" smtClean="0"/>
          </a:p>
          <a:p>
            <a:r>
              <a:rPr lang="ru-RU" sz="2000" dirty="0" err="1" smtClean="0"/>
              <a:t>реставраційних</a:t>
            </a:r>
            <a:r>
              <a:rPr lang="ru-RU" sz="2000" dirty="0" smtClean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, за </a:t>
            </a:r>
            <a:r>
              <a:rPr lang="ru-RU" sz="2000" dirty="0" err="1"/>
              <a:t>підсумками</a:t>
            </a:r>
            <a:r>
              <a:rPr lang="ru-RU" sz="2000" dirty="0"/>
              <a:t> </a:t>
            </a:r>
            <a:r>
              <a:rPr lang="ru-RU" sz="2000" dirty="0" err="1"/>
              <a:t>комплектування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 smtClean="0"/>
              <a:t>фондів</a:t>
            </a:r>
            <a:r>
              <a:rPr lang="ru-RU" sz="2000" dirty="0" smtClean="0"/>
              <a:t>.</a:t>
            </a:r>
            <a:endParaRPr lang="uk-UA" sz="2000" dirty="0"/>
          </a:p>
          <a:p>
            <a:r>
              <a:rPr lang="uk-UA" sz="2000" dirty="0" smtClean="0"/>
              <a:t>	Крім цих суто музейних виставок, тобто </a:t>
            </a:r>
          </a:p>
          <a:p>
            <a:r>
              <a:rPr lang="uk-UA" sz="2000" dirty="0" smtClean="0"/>
              <a:t>створених на базах музеїв, є художні виставки – </a:t>
            </a:r>
          </a:p>
          <a:p>
            <a:r>
              <a:rPr lang="uk-UA" sz="2000" dirty="0" smtClean="0"/>
              <a:t>живопису, скульптури, витинанок та ін., персональні </a:t>
            </a:r>
          </a:p>
          <a:p>
            <a:r>
              <a:rPr lang="uk-UA" sz="2000" dirty="0" smtClean="0"/>
              <a:t>і групові.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90" y="4088482"/>
            <a:ext cx="1644774" cy="1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96333"/>
            <a:ext cx="1893772" cy="126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9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Все о скрапбукинге для начинающих, описание скрап принадлежностей для  новичков и фото готовых поделок | статьи Мир Выши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1474" y="161345"/>
            <a:ext cx="87930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музейної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експозиції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з </a:t>
            </a:r>
            <a:r>
              <a:rPr lang="ru-RU" sz="2000" dirty="0" err="1" smtClean="0"/>
              <a:t>кількох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етапів</a:t>
            </a:r>
            <a:r>
              <a:rPr lang="ru-RU" sz="20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/>
              <a:t>науково-концептуальний</a:t>
            </a:r>
            <a:r>
              <a:rPr lang="ru-RU" sz="2000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художня концепція;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/>
              <a:t>тематично-експозиційний</a:t>
            </a:r>
            <a:r>
              <a:rPr lang="ru-RU" sz="2000" dirty="0" smtClean="0"/>
              <a:t> план;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підбір експонатів;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створення експлікацій, етикетажу;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рекламна кампанія – створення візуальної реклами і запрошень, робота з мас-медіа і соц. мережами.</a:t>
            </a:r>
          </a:p>
          <a:p>
            <a:r>
              <a:rPr lang="uk-UA" sz="2000" dirty="0" smtClean="0"/>
              <a:t>	</a:t>
            </a:r>
            <a:r>
              <a:rPr lang="ru-RU" sz="2000" dirty="0" smtClean="0"/>
              <a:t>У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професійної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послідовної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креативної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підготовки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експозиції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досягнути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естетичну</a:t>
            </a:r>
            <a:r>
              <a:rPr lang="ru-RU" sz="2000" dirty="0" smtClean="0"/>
              <a:t> </a:t>
            </a:r>
            <a:r>
              <a:rPr lang="ru-RU" sz="2000" dirty="0" err="1" smtClean="0"/>
              <a:t>цілісність</a:t>
            </a:r>
            <a:r>
              <a:rPr lang="ru-RU" sz="2000" dirty="0" smtClean="0"/>
              <a:t> – </a:t>
            </a:r>
            <a:r>
              <a:rPr lang="ru-RU" sz="2000" dirty="0" err="1" smtClean="0"/>
              <a:t>гармонійну</a:t>
            </a:r>
            <a:r>
              <a:rPr lang="ru-RU" sz="2000" dirty="0" smtClean="0"/>
              <a:t> </a:t>
            </a:r>
            <a:r>
              <a:rPr lang="ru-RU" sz="2000" dirty="0" err="1" smtClean="0"/>
              <a:t>єдність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художньо</a:t>
            </a:r>
            <a:r>
              <a:rPr lang="ru-RU" sz="2000" dirty="0" smtClean="0"/>
              <a:t>-образного, </a:t>
            </a:r>
            <a:r>
              <a:rPr lang="ru-RU" sz="2000" dirty="0" err="1" smtClean="0"/>
              <a:t>функціонального</a:t>
            </a:r>
            <a:r>
              <a:rPr lang="ru-RU" sz="2000" dirty="0" smtClean="0"/>
              <a:t>, конструктивно-</a:t>
            </a:r>
            <a:r>
              <a:rPr lang="ru-RU" sz="2000" dirty="0" err="1" smtClean="0"/>
              <a:t>технічного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аспектів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71"/>
          <a:stretch/>
        </p:blipFill>
        <p:spPr>
          <a:xfrm>
            <a:off x="251520" y="4581128"/>
            <a:ext cx="1442611" cy="165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r="44288"/>
          <a:stretch/>
        </p:blipFill>
        <p:spPr>
          <a:xfrm>
            <a:off x="3059832" y="4561787"/>
            <a:ext cx="1305658" cy="1689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605131"/>
            <a:ext cx="1224135" cy="1632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t="-652" b="1"/>
          <a:stretch/>
        </p:blipFill>
        <p:spPr>
          <a:xfrm>
            <a:off x="4427984" y="4581128"/>
            <a:ext cx="1631351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3" t="17782"/>
          <a:stretch/>
        </p:blipFill>
        <p:spPr>
          <a:xfrm>
            <a:off x="6156176" y="4605131"/>
            <a:ext cx="1137938" cy="15997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6319584"/>
            <a:ext cx="6426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Концепція краєзнавчого музею. </a:t>
            </a:r>
            <a:r>
              <a:rPr lang="uk-UA" sz="2000" dirty="0" err="1" smtClean="0"/>
              <a:t>Освєнцім</a:t>
            </a:r>
            <a:r>
              <a:rPr lang="uk-UA" sz="2000" dirty="0" smtClean="0"/>
              <a:t>, Польща.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48269" y="4005064"/>
            <a:ext cx="3972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/>
              <a:t>Зразки постійних експозицій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3595" r="17062"/>
          <a:stretch/>
        </p:blipFill>
        <p:spPr>
          <a:xfrm>
            <a:off x="7382107" y="4605131"/>
            <a:ext cx="1648634" cy="156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8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65175" y="177105"/>
            <a:ext cx="7272808" cy="576065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/>
          </a:p>
        </p:txBody>
      </p:sp>
      <p:sp>
        <p:nvSpPr>
          <p:cNvPr id="2" name="AutoShape 2" descr="Вселенський перехід: чиїм буде майно після томосу для Україн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селенський перехід: чиїм буде майно після томосу для України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Вселенський перехід: чиїм буде майно після томосу для України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4" y="177106"/>
            <a:ext cx="1214756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5" r="6404"/>
          <a:stretch/>
        </p:blipFill>
        <p:spPr bwMode="auto">
          <a:xfrm>
            <a:off x="1619672" y="160338"/>
            <a:ext cx="2695850" cy="163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6194"/>
            <a:ext cx="2128829" cy="159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2"/>
          <a:stretch/>
        </p:blipFill>
        <p:spPr bwMode="auto">
          <a:xfrm>
            <a:off x="6588224" y="175966"/>
            <a:ext cx="239573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5720" y="1916832"/>
            <a:ext cx="8708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Тематична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експозиція</a:t>
            </a:r>
            <a:r>
              <a:rPr lang="ru-RU" sz="2000" dirty="0" smtClean="0"/>
              <a:t>. Музей </a:t>
            </a:r>
            <a:r>
              <a:rPr lang="ru-RU" sz="2000" dirty="0" err="1" smtClean="0"/>
              <a:t>визволоної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боротьби</a:t>
            </a:r>
            <a:r>
              <a:rPr lang="ru-RU" sz="2000" dirty="0" smtClean="0"/>
              <a:t>. </a:t>
            </a:r>
            <a:r>
              <a:rPr lang="ru-RU" sz="2000" dirty="0" err="1" smtClean="0"/>
              <a:t>Львів</a:t>
            </a:r>
            <a:endParaRPr lang="ru-RU" sz="20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63"/>
          <a:stretch/>
        </p:blipFill>
        <p:spPr bwMode="auto">
          <a:xfrm>
            <a:off x="346353" y="2420888"/>
            <a:ext cx="1777375" cy="178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29" y="2386959"/>
            <a:ext cx="200479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9"/>
          <a:stretch/>
        </p:blipFill>
        <p:spPr bwMode="auto">
          <a:xfrm>
            <a:off x="346353" y="4219969"/>
            <a:ext cx="2191587" cy="164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17" y="4227548"/>
            <a:ext cx="2450060" cy="163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63" y="2367502"/>
            <a:ext cx="2808312" cy="187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24216" r="6984" b="7700"/>
          <a:stretch/>
        </p:blipFill>
        <p:spPr bwMode="auto">
          <a:xfrm>
            <a:off x="7078292" y="2407553"/>
            <a:ext cx="1598164" cy="189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82" y="4207640"/>
            <a:ext cx="1249834" cy="16798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16216" y="4293096"/>
            <a:ext cx="2424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Музей </a:t>
            </a:r>
            <a:r>
              <a:rPr lang="ru-RU" sz="2000" dirty="0" err="1" smtClean="0"/>
              <a:t>фотографії</a:t>
            </a:r>
            <a:r>
              <a:rPr lang="ru-RU" sz="2000" dirty="0" smtClean="0"/>
              <a:t>.</a:t>
            </a:r>
          </a:p>
          <a:p>
            <a:r>
              <a:rPr lang="uk-UA" sz="2000" dirty="0" smtClean="0"/>
              <a:t>Краків. </a:t>
            </a:r>
            <a:r>
              <a:rPr lang="en-US" sz="2000" dirty="0" err="1" smtClean="0"/>
              <a:t>MuFo</a:t>
            </a:r>
            <a:endParaRPr lang="ru-RU" sz="2000" dirty="0"/>
          </a:p>
        </p:txBody>
      </p:sp>
      <p:pic>
        <p:nvPicPr>
          <p:cNvPr id="1038" name="Picture 14" descr="D:\NAUKA\Xrystja\podorozsi\Madryd\IMG_796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0" t="5386" r="25759" b="24836"/>
          <a:stretch/>
        </p:blipFill>
        <p:spPr bwMode="auto">
          <a:xfrm>
            <a:off x="7957884" y="4951479"/>
            <a:ext cx="1078612" cy="178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NAUKA\Xrystja\podorozsi\Madryd\IMG_7970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" r="28078"/>
          <a:stretch/>
        </p:blipFill>
        <p:spPr bwMode="auto">
          <a:xfrm>
            <a:off x="6228184" y="4951138"/>
            <a:ext cx="1678738" cy="171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712" y="6269249"/>
            <a:ext cx="3956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Археологічний музей. </a:t>
            </a:r>
            <a:r>
              <a:rPr lang="uk-UA" sz="2000" dirty="0"/>
              <a:t>М</a:t>
            </a:r>
            <a:r>
              <a:rPr lang="uk-UA" sz="2000" dirty="0" smtClean="0"/>
              <a:t>адрид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9858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89275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88640"/>
            <a:ext cx="6412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/>
              <a:t>Зразки змінних експозицій. Мистецькі проекти.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2448272" cy="163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2472301" cy="164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r="7698"/>
          <a:stretch/>
        </p:blipFill>
        <p:spPr bwMode="auto">
          <a:xfrm>
            <a:off x="5148064" y="620688"/>
            <a:ext cx="2171684" cy="167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427767" cy="161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5" t="-3750"/>
          <a:stretch/>
        </p:blipFill>
        <p:spPr bwMode="auto">
          <a:xfrm>
            <a:off x="7380312" y="620688"/>
            <a:ext cx="1483112" cy="162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4" t="2695" b="26321"/>
          <a:stretch/>
        </p:blipFill>
        <p:spPr bwMode="auto">
          <a:xfrm>
            <a:off x="2627784" y="2348880"/>
            <a:ext cx="3286873" cy="153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10195" b="16538"/>
          <a:stretch/>
        </p:blipFill>
        <p:spPr bwMode="auto">
          <a:xfrm>
            <a:off x="5972536" y="2348880"/>
            <a:ext cx="2991952" cy="150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45289" y="5949280"/>
            <a:ext cx="3860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Модернізм ІІ Речі Посполитої.</a:t>
            </a:r>
          </a:p>
          <a:p>
            <a:r>
              <a:rPr lang="uk-UA" sz="2000" dirty="0" smtClean="0"/>
              <a:t>Національний музей.  Краків</a:t>
            </a:r>
            <a:endParaRPr lang="ru-RU" sz="20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2" y="4449347"/>
            <a:ext cx="2122474" cy="14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95" y="4449347"/>
            <a:ext cx="2122473" cy="14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24" y="3933056"/>
            <a:ext cx="2037701" cy="135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8" t="17292" r="1516" b="8939"/>
          <a:stretch/>
        </p:blipFill>
        <p:spPr bwMode="auto">
          <a:xfrm>
            <a:off x="4906545" y="3933056"/>
            <a:ext cx="2016224" cy="134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7" t="11914" b="8440"/>
          <a:stretch/>
        </p:blipFill>
        <p:spPr bwMode="auto">
          <a:xfrm>
            <a:off x="7097618" y="5329685"/>
            <a:ext cx="1933307" cy="141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9"/>
          <a:stretch/>
        </p:blipFill>
        <p:spPr bwMode="auto">
          <a:xfrm>
            <a:off x="4842501" y="5373216"/>
            <a:ext cx="217777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07504" y="4005064"/>
            <a:ext cx="4408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Я Галерея. Лабіринти ЛКСФ. Львів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464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Практичне</a:t>
            </a:r>
            <a:r>
              <a:rPr lang="ru-RU" sz="2000" dirty="0"/>
              <a:t> </a:t>
            </a:r>
            <a:r>
              <a:rPr lang="ru-RU" sz="2000" dirty="0" err="1"/>
              <a:t>заняття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</a:p>
          <a:p>
            <a:pPr algn="ctr"/>
            <a:endParaRPr lang="ru-RU" sz="2000" dirty="0" smtClean="0"/>
          </a:p>
          <a:p>
            <a:r>
              <a:rPr lang="ru-RU" sz="2000" dirty="0" smtClean="0"/>
              <a:t>	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7832" y="796577"/>
            <a:ext cx="82166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Створити</a:t>
            </a:r>
            <a:r>
              <a:rPr lang="ru-RU" sz="2000" dirty="0" smtClean="0"/>
              <a:t> </a:t>
            </a:r>
            <a:r>
              <a:rPr lang="ru-RU" sz="2000" dirty="0" err="1"/>
              <a:t>ескіз</a:t>
            </a:r>
            <a:r>
              <a:rPr lang="ru-RU" sz="2000" dirty="0"/>
              <a:t> </a:t>
            </a:r>
            <a:r>
              <a:rPr lang="ru-RU" sz="2000" dirty="0" err="1" smtClean="0"/>
              <a:t>експозиції</a:t>
            </a:r>
            <a:r>
              <a:rPr lang="ru-RU" sz="2000" dirty="0" smtClean="0"/>
              <a:t> залу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Запорізької</a:t>
            </a:r>
            <a:r>
              <a:rPr lang="ru-RU" sz="2000" dirty="0" smtClean="0"/>
              <a:t> ГЕС: </a:t>
            </a:r>
            <a:r>
              <a:rPr lang="ru-RU" sz="2000" dirty="0" err="1" smtClean="0"/>
              <a:t>колористичне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рішення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дизайн </a:t>
            </a:r>
            <a:r>
              <a:rPr lang="ru-RU" sz="2000" dirty="0" err="1" smtClean="0"/>
              <a:t>вітрин</a:t>
            </a:r>
            <a:r>
              <a:rPr lang="ru-RU" sz="2000" dirty="0" smtClean="0"/>
              <a:t>, </a:t>
            </a:r>
          </a:p>
          <a:p>
            <a:r>
              <a:rPr lang="ru-RU" sz="2000" dirty="0" err="1" smtClean="0"/>
              <a:t>світло</a:t>
            </a:r>
            <a:r>
              <a:rPr lang="ru-RU" sz="2000" dirty="0" smtClean="0"/>
              <a:t>, </a:t>
            </a:r>
          </a:p>
          <a:p>
            <a:r>
              <a:rPr lang="ru-RU" sz="2000" dirty="0" err="1" smtClean="0"/>
              <a:t>експлікація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2141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10017</TotalTime>
  <Words>58</Words>
  <Application>Microsoft Office PowerPoint</Application>
  <PresentationFormat>Экран (4:3)</PresentationFormat>
  <Paragraphs>41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Синтез мистецтв</dc:title>
  <dc:creator>User</dc:creator>
  <cp:lastModifiedBy>User</cp:lastModifiedBy>
  <cp:revision>174</cp:revision>
  <dcterms:created xsi:type="dcterms:W3CDTF">2022-07-12T12:18:42Z</dcterms:created>
  <dcterms:modified xsi:type="dcterms:W3CDTF">2023-02-28T21:38:17Z</dcterms:modified>
</cp:coreProperties>
</file>