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"/>
  </p:notesMasterIdLst>
  <p:sldIdLst>
    <p:sldId id="265" r:id="rId2"/>
    <p:sldId id="262" r:id="rId3"/>
    <p:sldId id="260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A8B82E-FFB0-4F9B-AD78-2C9151CF64EF}">
          <p14:sldIdLst>
            <p14:sldId id="265"/>
            <p14:sldId id="262"/>
          </p14:sldIdLst>
        </p14:section>
        <p14:section name="Раздел без заголовка" id="{5AF6A05D-8400-4929-910A-30AC6A488149}">
          <p14:sldIdLst>
            <p14:sldId id="260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68" d="100"/>
          <a:sy n="68" d="100"/>
        </p:scale>
        <p:origin x="-77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0105-D2D6-458E-BA43-7A8442587C05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CE375-87EE-47E3-AA76-CBA7CE60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E375-87EE-47E3-AA76-CBA7CE6041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6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42A9040-B233-48D5-A28F-9E08FFB20A02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975" y="265083"/>
            <a:ext cx="8728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200" b="1" dirty="0" err="1"/>
              <a:t>Мультимедійні</a:t>
            </a:r>
            <a:r>
              <a:rPr lang="ru-RU" sz="2200" b="1" dirty="0"/>
              <a:t> </a:t>
            </a:r>
            <a:r>
              <a:rPr lang="ru-RU" sz="2200" b="1" dirty="0" err="1"/>
              <a:t>технології</a:t>
            </a:r>
            <a:r>
              <a:rPr lang="ru-RU" sz="2200" b="1" dirty="0"/>
              <a:t> </a:t>
            </a:r>
            <a:r>
              <a:rPr lang="ru-RU" sz="2200" b="1" dirty="0" smtClean="0"/>
              <a:t>в </a:t>
            </a:r>
            <a:r>
              <a:rPr lang="ru-RU" sz="2200" b="1" dirty="0" err="1"/>
              <a:t>експозиції</a:t>
            </a:r>
            <a:r>
              <a:rPr lang="ru-RU" sz="2200" b="1" dirty="0"/>
              <a:t>. </a:t>
            </a:r>
            <a:endParaRPr lang="en-US" sz="2200" b="1" dirty="0" smtClean="0"/>
          </a:p>
          <a:p>
            <a:pPr algn="ctr" fontAlgn="b"/>
            <a:r>
              <a:rPr lang="ru-RU" sz="2200" b="1" dirty="0" smtClean="0"/>
              <a:t>Дизайн </a:t>
            </a:r>
            <a:r>
              <a:rPr lang="ru-RU" sz="2200" b="1" dirty="0" err="1" smtClean="0"/>
              <a:t>виставкових</a:t>
            </a:r>
            <a:r>
              <a:rPr lang="ru-RU" sz="2200" b="1" dirty="0" smtClean="0"/>
              <a:t> </a:t>
            </a:r>
            <a:r>
              <a:rPr lang="ru-RU" sz="2200" b="1" dirty="0" err="1"/>
              <a:t>стендів</a:t>
            </a:r>
            <a:endParaRPr lang="ru-RU" sz="2200" b="1" dirty="0"/>
          </a:p>
        </p:txBody>
      </p:sp>
      <p:sp>
        <p:nvSpPr>
          <p:cNvPr id="7" name="AutoShape 2" descr="изображение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изображение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изображение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5574" y="1124744"/>
            <a:ext cx="888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Тренди в дизайні виставкових стендів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556792"/>
            <a:ext cx="88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err="1" smtClean="0"/>
              <a:t>Виставкова</a:t>
            </a:r>
            <a:r>
              <a:rPr lang="ru-RU" sz="2000" dirty="0" smtClean="0"/>
              <a:t> </a:t>
            </a:r>
            <a:r>
              <a:rPr lang="ru-RU" sz="2000" dirty="0" err="1"/>
              <a:t>індустрія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динамічна</a:t>
            </a:r>
            <a:r>
              <a:rPr lang="ru-RU" sz="2000" dirty="0"/>
              <a:t> і </a:t>
            </a:r>
            <a:r>
              <a:rPr lang="ru-RU" sz="2000" dirty="0" err="1"/>
              <a:t>розвивається</a:t>
            </a:r>
            <a:r>
              <a:rPr lang="ru-RU" sz="2000" dirty="0"/>
              <a:t> </a:t>
            </a:r>
            <a:r>
              <a:rPr lang="ru-RU" sz="2000" dirty="0" err="1"/>
              <a:t>швидкими</a:t>
            </a:r>
            <a:r>
              <a:rPr lang="ru-RU" sz="2000" dirty="0"/>
              <a:t> темпами. </a:t>
            </a:r>
            <a:r>
              <a:rPr lang="ru-RU" sz="2000" dirty="0" err="1"/>
              <a:t>Тенденції</a:t>
            </a:r>
            <a:r>
              <a:rPr lang="ru-RU" sz="2000" dirty="0"/>
              <a:t> 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 smtClean="0"/>
              <a:t>змінюються</a:t>
            </a:r>
            <a:r>
              <a:rPr lang="ru-RU" sz="2000" dirty="0" smtClean="0"/>
              <a:t>. За </a:t>
            </a:r>
            <a:r>
              <a:rPr lang="ru-RU" sz="2000" dirty="0" err="1"/>
              <a:t>останні</a:t>
            </a:r>
            <a:r>
              <a:rPr lang="ru-RU" sz="2000" dirty="0"/>
              <a:t> роки </a:t>
            </a:r>
            <a:r>
              <a:rPr lang="ru-RU" sz="2000" dirty="0" err="1"/>
              <a:t>виставкові</a:t>
            </a:r>
            <a:r>
              <a:rPr lang="ru-RU" sz="2000" dirty="0"/>
              <a:t> </a:t>
            </a:r>
            <a:r>
              <a:rPr lang="ru-RU" sz="2000" dirty="0" err="1"/>
              <a:t>стенди</a:t>
            </a:r>
            <a:r>
              <a:rPr lang="ru-RU" sz="2000" dirty="0"/>
              <a:t> </a:t>
            </a:r>
            <a:r>
              <a:rPr lang="ru-RU" sz="2000" dirty="0" err="1"/>
              <a:t>стають</a:t>
            </a:r>
            <a:r>
              <a:rPr lang="ru-RU" sz="2000" dirty="0"/>
              <a:t> все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креативними</a:t>
            </a:r>
            <a:r>
              <a:rPr lang="ru-RU" sz="2000" dirty="0"/>
              <a:t> та </a:t>
            </a:r>
            <a:r>
              <a:rPr lang="ru-RU" sz="2000" dirty="0" err="1"/>
              <a:t>інноваційними</a:t>
            </a:r>
            <a:r>
              <a:rPr lang="ru-RU" sz="2000" dirty="0"/>
              <a:t>, </a:t>
            </a:r>
            <a:r>
              <a:rPr lang="ru-RU" sz="2000" dirty="0" err="1"/>
              <a:t>включаючи</a:t>
            </a:r>
            <a:r>
              <a:rPr lang="ru-RU" sz="2000" dirty="0"/>
              <a:t> </a:t>
            </a:r>
            <a:r>
              <a:rPr lang="ru-RU" sz="2000" dirty="0" err="1"/>
              <a:t>інтеграцію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технологічних</a:t>
            </a:r>
            <a:r>
              <a:rPr lang="ru-RU" sz="2000" dirty="0"/>
              <a:t> </a:t>
            </a:r>
            <a:r>
              <a:rPr lang="ru-RU" sz="2000" dirty="0" err="1"/>
              <a:t>рішень</a:t>
            </a:r>
            <a:r>
              <a:rPr lang="ru-RU" sz="2000" dirty="0"/>
              <a:t>,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незвичайних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і </a:t>
            </a:r>
            <a:r>
              <a:rPr lang="ru-RU" sz="2000" dirty="0" err="1"/>
              <a:t>акцентування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 на </a:t>
            </a:r>
            <a:r>
              <a:rPr lang="ru-RU" sz="2000" dirty="0" err="1"/>
              <a:t>фірмовому</a:t>
            </a:r>
            <a:r>
              <a:rPr lang="ru-RU" sz="2000" dirty="0"/>
              <a:t> </a:t>
            </a:r>
            <a:r>
              <a:rPr lang="ru-RU" sz="2000" dirty="0" err="1"/>
              <a:t>стилі</a:t>
            </a:r>
            <a:r>
              <a:rPr lang="ru-RU" sz="2000" dirty="0"/>
              <a:t> бренду і </a:t>
            </a:r>
            <a:r>
              <a:rPr lang="ru-RU" sz="2000" dirty="0" err="1"/>
              <a:t>самобутності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3517416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Технології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5372" y="3933056"/>
            <a:ext cx="64748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Цифрові</a:t>
            </a:r>
            <a:r>
              <a:rPr lang="ru-RU" sz="2000" dirty="0" smtClean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 є </a:t>
            </a:r>
            <a:r>
              <a:rPr lang="ru-RU" sz="2000" dirty="0" err="1"/>
              <a:t>стійкою</a:t>
            </a:r>
            <a:r>
              <a:rPr lang="ru-RU" sz="2000" dirty="0"/>
              <a:t> </a:t>
            </a:r>
            <a:r>
              <a:rPr lang="ru-RU" sz="2000" dirty="0" err="1"/>
              <a:t>тенденцією</a:t>
            </a:r>
            <a:r>
              <a:rPr lang="ru-RU" sz="2000" dirty="0"/>
              <a:t> в </a:t>
            </a:r>
            <a:r>
              <a:rPr lang="ru-RU" sz="2000" dirty="0" err="1"/>
              <a:t>дизайні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останніх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. Все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компаній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компоненти</a:t>
            </a:r>
            <a:r>
              <a:rPr lang="ru-RU" sz="2000" dirty="0"/>
              <a:t> </a:t>
            </a:r>
            <a:r>
              <a:rPr lang="en-US" sz="2000" dirty="0"/>
              <a:t>AR (</a:t>
            </a:r>
            <a:r>
              <a:rPr lang="ru-RU" sz="2000" dirty="0" err="1"/>
              <a:t>додаткова</a:t>
            </a:r>
            <a:r>
              <a:rPr lang="ru-RU" sz="2000" dirty="0"/>
              <a:t> </a:t>
            </a:r>
            <a:r>
              <a:rPr lang="ru-RU" sz="2000" dirty="0" err="1"/>
              <a:t>реальність</a:t>
            </a:r>
            <a:r>
              <a:rPr lang="ru-RU" sz="2000" dirty="0"/>
              <a:t>) і </a:t>
            </a:r>
            <a:r>
              <a:rPr lang="en-US" sz="2000" dirty="0"/>
              <a:t>VR (</a:t>
            </a:r>
            <a:r>
              <a:rPr lang="ru-RU" sz="2000" dirty="0" err="1"/>
              <a:t>віртуальна</a:t>
            </a:r>
            <a:r>
              <a:rPr lang="ru-RU" sz="2000" dirty="0"/>
              <a:t> </a:t>
            </a:r>
            <a:r>
              <a:rPr lang="ru-RU" sz="2000" dirty="0" err="1"/>
              <a:t>реальність</a:t>
            </a:r>
            <a:r>
              <a:rPr lang="ru-RU" sz="2000" dirty="0"/>
              <a:t>) для </a:t>
            </a:r>
            <a:r>
              <a:rPr lang="ru-RU" sz="2000" dirty="0" err="1"/>
              <a:t>взаємодії</a:t>
            </a:r>
            <a:r>
              <a:rPr lang="ru-RU" sz="2000" dirty="0"/>
              <a:t> з </a:t>
            </a:r>
            <a:r>
              <a:rPr lang="ru-RU" sz="2000" dirty="0" err="1"/>
              <a:t>відвідувачем</a:t>
            </a:r>
            <a:r>
              <a:rPr lang="ru-RU" sz="2000" dirty="0"/>
              <a:t> стенду.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en-US" sz="2000" dirty="0"/>
              <a:t>VR-</a:t>
            </a:r>
            <a:r>
              <a:rPr lang="ru-RU" sz="2000" dirty="0" err="1"/>
              <a:t>окулярів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провести “</a:t>
            </a:r>
            <a:r>
              <a:rPr lang="ru-RU" sz="2000" dirty="0" err="1"/>
              <a:t>віртуальну</a:t>
            </a:r>
            <a:r>
              <a:rPr lang="ru-RU" sz="2000" dirty="0"/>
              <a:t> </a:t>
            </a:r>
            <a:r>
              <a:rPr lang="ru-RU" sz="2000" dirty="0" err="1"/>
              <a:t>екскурсію</a:t>
            </a:r>
            <a:r>
              <a:rPr lang="ru-RU" sz="2000" dirty="0"/>
              <a:t>” </a:t>
            </a:r>
            <a:r>
              <a:rPr lang="ru-RU" sz="2000" dirty="0" err="1"/>
              <a:t>виробничими</a:t>
            </a:r>
            <a:r>
              <a:rPr lang="ru-RU" sz="2000" dirty="0"/>
              <a:t> </a:t>
            </a:r>
            <a:r>
              <a:rPr lang="ru-RU" sz="2000" dirty="0" err="1"/>
              <a:t>потужностями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наочним</a:t>
            </a:r>
            <a:r>
              <a:rPr lang="ru-RU" sz="2000" dirty="0"/>
              <a:t> чином </a:t>
            </a:r>
            <a:r>
              <a:rPr lang="ru-RU" sz="2000" dirty="0" err="1"/>
              <a:t>продемонструвати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14" y="3789040"/>
            <a:ext cx="2628082" cy="174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77211" y="55892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стенд </a:t>
            </a:r>
            <a:r>
              <a:rPr lang="ru-RU" sz="2000" dirty="0" err="1"/>
              <a:t>Interpipe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err="1" smtClean="0"/>
              <a:t>Wire</a:t>
            </a:r>
            <a:r>
              <a:rPr lang="ru-RU" sz="2000" dirty="0" smtClean="0"/>
              <a:t> </a:t>
            </a:r>
            <a:r>
              <a:rPr lang="ru-RU" sz="2000" dirty="0"/>
              <a:t>&amp; </a:t>
            </a:r>
            <a:r>
              <a:rPr lang="ru-RU" sz="2000" dirty="0" err="1"/>
              <a:t>Tube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err="1" smtClean="0"/>
              <a:t>Дюсельдорф</a:t>
            </a:r>
            <a:r>
              <a:rPr lang="ru-RU" sz="2000" dirty="0" smtClean="0"/>
              <a:t> </a:t>
            </a:r>
            <a:r>
              <a:rPr lang="ru-RU" sz="20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493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Все о скрапбукинге для начинающих, описание скрап принадлежностей для  новичков и фото готовых поделок | статьи Мир Выши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44624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3D-дизайн </a:t>
            </a:r>
            <a:r>
              <a:rPr lang="ru-RU" sz="2000" dirty="0" err="1"/>
              <a:t>знаходиться</a:t>
            </a:r>
            <a:r>
              <a:rPr lang="ru-RU" sz="2000" dirty="0"/>
              <a:t> на </a:t>
            </a:r>
            <a:r>
              <a:rPr lang="ru-RU" sz="2000" dirty="0" err="1"/>
              <a:t>піку</a:t>
            </a:r>
            <a:r>
              <a:rPr lang="ru-RU" sz="2000" dirty="0"/>
              <a:t> </a:t>
            </a:r>
            <a:r>
              <a:rPr lang="ru-RU" sz="2000" dirty="0" err="1"/>
              <a:t>популярності</a:t>
            </a:r>
            <a:r>
              <a:rPr lang="ru-RU" sz="2000" dirty="0"/>
              <a:t>, тому все </a:t>
            </a:r>
            <a:r>
              <a:rPr lang="ru-RU" sz="2000" dirty="0" err="1"/>
              <a:t>частіше</a:t>
            </a:r>
            <a:r>
              <a:rPr lang="ru-RU" sz="2000" dirty="0"/>
              <a:t> при </a:t>
            </a:r>
            <a:r>
              <a:rPr lang="ru-RU" sz="2000" dirty="0" err="1"/>
              <a:t>розробці</a:t>
            </a:r>
            <a:r>
              <a:rPr lang="ru-RU" sz="2000" dirty="0"/>
              <a:t> дизайну </a:t>
            </a:r>
            <a:r>
              <a:rPr lang="ru-RU" sz="2000" dirty="0" err="1"/>
              <a:t>виставкових</a:t>
            </a:r>
            <a:r>
              <a:rPr lang="ru-RU" sz="2000" dirty="0"/>
              <a:t> </a:t>
            </a:r>
            <a:r>
              <a:rPr lang="ru-RU" sz="2000" dirty="0" err="1"/>
              <a:t>стендів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тривимірні</a:t>
            </a:r>
            <a:r>
              <a:rPr lang="ru-RU" sz="2000" dirty="0"/>
              <a:t> </a:t>
            </a:r>
            <a:r>
              <a:rPr lang="ru-RU" sz="2000" dirty="0" err="1"/>
              <a:t>екрани</a:t>
            </a:r>
            <a:r>
              <a:rPr lang="ru-RU" sz="2000" dirty="0"/>
              <a:t>, </a:t>
            </a:r>
            <a:r>
              <a:rPr lang="ru-RU" sz="2000" dirty="0" err="1"/>
              <a:t>голограми</a:t>
            </a:r>
            <a:r>
              <a:rPr lang="ru-RU" sz="2000" dirty="0"/>
              <a:t> і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проектування</a:t>
            </a:r>
            <a:r>
              <a:rPr lang="ru-RU" sz="2000" dirty="0"/>
              <a:t> </a:t>
            </a:r>
            <a:r>
              <a:rPr lang="ru-RU" sz="2000" dirty="0" err="1"/>
              <a:t>зображення</a:t>
            </a:r>
            <a:r>
              <a:rPr lang="ru-RU" sz="2000" dirty="0"/>
              <a:t> в </a:t>
            </a:r>
            <a:r>
              <a:rPr lang="ru-RU" sz="2000" dirty="0" err="1"/>
              <a:t>тривимірному</a:t>
            </a:r>
            <a:r>
              <a:rPr lang="ru-RU" sz="2000" dirty="0"/>
              <a:t> </a:t>
            </a:r>
            <a:r>
              <a:rPr lang="ru-RU" sz="2000" dirty="0" err="1"/>
              <a:t>форматі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оживити</a:t>
            </a:r>
            <a:r>
              <a:rPr lang="ru-RU" sz="2000" dirty="0"/>
              <a:t> стенд, </a:t>
            </a:r>
            <a:r>
              <a:rPr lang="ru-RU" sz="2000" dirty="0" err="1"/>
              <a:t>надати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творчої</a:t>
            </a:r>
            <a:r>
              <a:rPr lang="ru-RU" sz="2000" dirty="0"/>
              <a:t> нотки і </a:t>
            </a:r>
            <a:r>
              <a:rPr lang="ru-RU" sz="2000" dirty="0" err="1"/>
              <a:t>візуально</a:t>
            </a:r>
            <a:r>
              <a:rPr lang="ru-RU" sz="2000" dirty="0"/>
              <a:t> </a:t>
            </a:r>
            <a:r>
              <a:rPr lang="ru-RU" sz="2000" dirty="0" err="1"/>
              <a:t>розширити</a:t>
            </a:r>
            <a:r>
              <a:rPr lang="ru-RU" sz="2000" dirty="0"/>
              <a:t> </a:t>
            </a:r>
            <a:r>
              <a:rPr lang="ru-RU" sz="2000" dirty="0" err="1"/>
              <a:t>межі</a:t>
            </a:r>
            <a:r>
              <a:rPr lang="ru-RU" sz="2000" dirty="0"/>
              <a:t> простору.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3" y="160339"/>
            <a:ext cx="1862197" cy="207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2291393"/>
            <a:ext cx="2808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LED-</a:t>
            </a:r>
            <a:r>
              <a:rPr lang="ru-RU" sz="2000" dirty="0" err="1" smtClean="0"/>
              <a:t>екран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en-US" sz="2000" dirty="0" smtClean="0"/>
              <a:t>Barco</a:t>
            </a:r>
            <a:r>
              <a:rPr lang="en-US" sz="2000" dirty="0"/>
              <a:t>, Integrated Systems, </a:t>
            </a:r>
            <a:r>
              <a:rPr lang="ru-RU" sz="2000" dirty="0"/>
              <a:t>Амстердам 2019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88054" y="2195572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Незвичайні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81318" y="2497996"/>
            <a:ext cx="37152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err="1" smtClean="0"/>
              <a:t>Нові</a:t>
            </a:r>
            <a:r>
              <a:rPr lang="ru-RU" sz="2000" dirty="0" smtClean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втілюють</a:t>
            </a:r>
            <a:r>
              <a:rPr lang="ru-RU" sz="2000" dirty="0"/>
              <a:t> в дизайн </a:t>
            </a:r>
            <a:r>
              <a:rPr lang="ru-RU" sz="2000" dirty="0" err="1"/>
              <a:t>виставкового</a:t>
            </a:r>
            <a:r>
              <a:rPr lang="ru-RU" sz="2000" dirty="0"/>
              <a:t> стенду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нестандартних</a:t>
            </a:r>
            <a:r>
              <a:rPr lang="ru-RU" sz="2000" dirty="0"/>
              <a:t> форм, </a:t>
            </a:r>
            <a:r>
              <a:rPr lang="ru-RU" sz="2000" dirty="0" err="1"/>
              <a:t>комбінацій</a:t>
            </a:r>
            <a:r>
              <a:rPr lang="ru-RU" sz="2000" dirty="0"/>
              <a:t> </a:t>
            </a:r>
            <a:r>
              <a:rPr lang="ru-RU" sz="2000" dirty="0" err="1"/>
              <a:t>незвичних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, </a:t>
            </a:r>
            <a:r>
              <a:rPr lang="ru-RU" sz="2000" dirty="0" err="1"/>
              <a:t>звивистих</a:t>
            </a:r>
            <a:r>
              <a:rPr lang="ru-RU" sz="2000" dirty="0"/>
              <a:t> </a:t>
            </a:r>
            <a:r>
              <a:rPr lang="ru-RU" sz="2000" dirty="0" err="1"/>
              <a:t>ліній</a:t>
            </a:r>
            <a:r>
              <a:rPr lang="ru-RU" sz="2000" dirty="0"/>
              <a:t>, </a:t>
            </a:r>
            <a:r>
              <a:rPr lang="ru-RU" sz="2000" dirty="0" err="1"/>
              <a:t>складних</a:t>
            </a:r>
            <a:r>
              <a:rPr lang="ru-RU" sz="2000" dirty="0"/>
              <a:t> </a:t>
            </a:r>
            <a:r>
              <a:rPr lang="ru-RU" sz="2000" dirty="0" err="1"/>
              <a:t>конструкцій</a:t>
            </a:r>
            <a:r>
              <a:rPr lang="ru-RU" sz="2000" dirty="0"/>
              <a:t> з </a:t>
            </a:r>
            <a:r>
              <a:rPr lang="ru-RU" sz="2000" dirty="0" err="1"/>
              <a:t>відкритими</a:t>
            </a:r>
            <a:r>
              <a:rPr lang="ru-RU" sz="2000" dirty="0"/>
              <a:t> і </a:t>
            </a:r>
            <a:r>
              <a:rPr lang="ru-RU" sz="2000" dirty="0" err="1"/>
              <a:t>закритими</a:t>
            </a:r>
            <a:r>
              <a:rPr lang="ru-RU" sz="2000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10" y="2620075"/>
            <a:ext cx="3190802" cy="239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4018" y="5653697"/>
            <a:ext cx="9108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зонами, великих </a:t>
            </a:r>
            <a:r>
              <a:rPr lang="ru-RU" sz="2000" dirty="0" err="1"/>
              <a:t>безшовних</a:t>
            </a:r>
            <a:r>
              <a:rPr lang="ru-RU" sz="2000" dirty="0"/>
              <a:t> </a:t>
            </a:r>
            <a:r>
              <a:rPr lang="ru-RU" sz="2000" dirty="0" err="1"/>
              <a:t>лайтбоксів</a:t>
            </a:r>
            <a:r>
              <a:rPr lang="ru-RU" sz="2000" dirty="0"/>
              <a:t>, </a:t>
            </a:r>
            <a:r>
              <a:rPr lang="ru-RU" sz="2000" dirty="0" err="1"/>
              <a:t>флористичних</a:t>
            </a:r>
            <a:r>
              <a:rPr lang="ru-RU" sz="2000" dirty="0"/>
              <a:t> і /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світлових</a:t>
            </a:r>
            <a:r>
              <a:rPr lang="ru-RU" sz="2000" dirty="0"/>
              <a:t> </a:t>
            </a:r>
            <a:r>
              <a:rPr lang="ru-RU" sz="2000" dirty="0" err="1"/>
              <a:t>акцентів</a:t>
            </a:r>
            <a:r>
              <a:rPr lang="ru-RU" sz="2000" dirty="0"/>
              <a:t>. </a:t>
            </a:r>
            <a:r>
              <a:rPr lang="ru-RU" sz="2000" dirty="0" err="1"/>
              <a:t>Оригінальні</a:t>
            </a:r>
            <a:r>
              <a:rPr lang="ru-RU" sz="2000" dirty="0"/>
              <a:t> і “</a:t>
            </a:r>
            <a:r>
              <a:rPr lang="ru-RU" sz="2000" dirty="0" err="1"/>
              <a:t>мудрі</a:t>
            </a:r>
            <a:r>
              <a:rPr lang="ru-RU" sz="2000" dirty="0"/>
              <a:t>” </a:t>
            </a:r>
            <a:r>
              <a:rPr lang="ru-RU" sz="2000" dirty="0" err="1"/>
              <a:t>стенди</a:t>
            </a:r>
            <a:r>
              <a:rPr lang="ru-RU" sz="2000" dirty="0"/>
              <a:t> </a:t>
            </a:r>
            <a:r>
              <a:rPr lang="ru-RU" sz="2000" dirty="0" err="1"/>
              <a:t>привертають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 і </a:t>
            </a:r>
            <a:r>
              <a:rPr lang="ru-RU" sz="2000" dirty="0" err="1"/>
              <a:t>вдало</a:t>
            </a:r>
            <a:r>
              <a:rPr lang="ru-RU" sz="2000" dirty="0"/>
              <a:t> </a:t>
            </a:r>
            <a:r>
              <a:rPr lang="ru-RU" sz="2000" dirty="0" err="1"/>
              <a:t>виділяються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конкурентів</a:t>
            </a:r>
            <a:r>
              <a:rPr lang="ru-RU" sz="2000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16062" y="5064803"/>
            <a:ext cx="7300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Стенд  </a:t>
            </a:r>
            <a:r>
              <a:rPr lang="en-US" sz="2000" dirty="0" smtClean="0"/>
              <a:t>Saudi </a:t>
            </a:r>
            <a:r>
              <a:rPr lang="en-US" sz="2000" dirty="0"/>
              <a:t>logistics hub, </a:t>
            </a:r>
            <a:r>
              <a:rPr lang="en-US" sz="2000" dirty="0" smtClean="0"/>
              <a:t>Transport </a:t>
            </a:r>
            <a:r>
              <a:rPr lang="en-US" sz="2000" dirty="0"/>
              <a:t>logistic, </a:t>
            </a:r>
            <a:r>
              <a:rPr lang="ru-RU" sz="2000" dirty="0"/>
              <a:t>Мюнхен 2019</a:t>
            </a:r>
          </a:p>
        </p:txBody>
      </p:sp>
    </p:spTree>
    <p:extLst>
      <p:ext uri="{BB962C8B-B14F-4D97-AF65-F5344CB8AC3E}">
        <p14:creationId xmlns:p14="http://schemas.microsoft.com/office/powerpoint/2010/main" val="284998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3120" y="381074"/>
            <a:ext cx="7272808" cy="57606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/>
          </a:p>
        </p:txBody>
      </p:sp>
      <p:sp>
        <p:nvSpPr>
          <p:cNvPr id="2" name="AutoShape 2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1273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/>
              <a:t>Увага</a:t>
            </a:r>
            <a:r>
              <a:rPr lang="ru-RU" sz="2000" b="1" dirty="0"/>
              <a:t> на </a:t>
            </a:r>
            <a:r>
              <a:rPr lang="ru-RU" sz="2000" b="1" dirty="0" err="1"/>
              <a:t>освітленні</a:t>
            </a:r>
            <a:endParaRPr lang="ru-RU" sz="20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9542" y="836712"/>
            <a:ext cx="81440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Виставковий</a:t>
            </a:r>
            <a:r>
              <a:rPr lang="ru-RU" sz="2000" dirty="0" smtClean="0"/>
              <a:t> </a:t>
            </a:r>
            <a:r>
              <a:rPr lang="ru-RU" sz="2000" dirty="0"/>
              <a:t>стенд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порівняти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сценою, де одним з </a:t>
            </a:r>
            <a:r>
              <a:rPr lang="ru-RU" sz="2000" dirty="0" err="1"/>
              <a:t>найефективніших</a:t>
            </a:r>
            <a:r>
              <a:rPr lang="ru-RU" sz="2000" dirty="0"/>
              <a:t> </a:t>
            </a:r>
            <a:r>
              <a:rPr lang="ru-RU" sz="2000" dirty="0" err="1"/>
              <a:t>способів</a:t>
            </a:r>
            <a:r>
              <a:rPr lang="ru-RU" sz="2000" dirty="0"/>
              <a:t> </a:t>
            </a:r>
            <a:r>
              <a:rPr lang="ru-RU" sz="2000" dirty="0" err="1"/>
              <a:t>створити</a:t>
            </a:r>
            <a:r>
              <a:rPr lang="ru-RU" sz="2000" dirty="0"/>
              <a:t> </a:t>
            </a:r>
            <a:r>
              <a:rPr lang="ru-RU" sz="2000" dirty="0" err="1"/>
              <a:t>правильний</a:t>
            </a:r>
            <a:r>
              <a:rPr lang="ru-RU" sz="2000" dirty="0"/>
              <a:t> </a:t>
            </a:r>
            <a:r>
              <a:rPr lang="ru-RU" sz="2000" dirty="0" err="1"/>
              <a:t>настрій</a:t>
            </a:r>
            <a:r>
              <a:rPr lang="ru-RU" sz="2000" dirty="0"/>
              <a:t> і </a:t>
            </a:r>
            <a:r>
              <a:rPr lang="ru-RU" sz="2000" dirty="0" err="1"/>
              <a:t>привернути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до деталей є </a:t>
            </a:r>
            <a:r>
              <a:rPr lang="ru-RU" sz="2000" dirty="0" err="1"/>
              <a:t>освітлення</a:t>
            </a:r>
            <a:r>
              <a:rPr lang="ru-RU" sz="2000" dirty="0"/>
              <a:t>.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безліч</a:t>
            </a:r>
            <a:r>
              <a:rPr lang="ru-RU" sz="2000" dirty="0"/>
              <a:t> </a:t>
            </a:r>
            <a:r>
              <a:rPr lang="ru-RU" sz="2000" dirty="0" err="1"/>
              <a:t>варіантів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освітлення</a:t>
            </a:r>
            <a:r>
              <a:rPr lang="ru-RU" sz="2000" dirty="0"/>
              <a:t> в </a:t>
            </a:r>
            <a:r>
              <a:rPr lang="ru-RU" sz="2000" dirty="0" err="1"/>
              <a:t>дизайні</a:t>
            </a:r>
            <a:r>
              <a:rPr lang="ru-RU" sz="2000" dirty="0"/>
              <a:t> </a:t>
            </a:r>
            <a:r>
              <a:rPr lang="ru-RU" sz="2000" dirty="0" err="1"/>
              <a:t>виставкових</a:t>
            </a:r>
            <a:r>
              <a:rPr lang="ru-RU" sz="2000" dirty="0"/>
              <a:t> </a:t>
            </a:r>
            <a:r>
              <a:rPr lang="ru-RU" sz="2000" dirty="0" err="1"/>
              <a:t>стендів</a:t>
            </a:r>
            <a:r>
              <a:rPr lang="ru-RU" sz="2000" dirty="0"/>
              <a:t>, </a:t>
            </a:r>
            <a:r>
              <a:rPr lang="ru-RU" sz="2000" dirty="0" err="1"/>
              <a:t>враховуючи</a:t>
            </a:r>
            <a:r>
              <a:rPr lang="ru-RU" sz="2000" dirty="0"/>
              <a:t> </a:t>
            </a:r>
            <a:r>
              <a:rPr lang="ru-RU" sz="2000" dirty="0" err="1"/>
              <a:t>функцію</a:t>
            </a:r>
            <a:r>
              <a:rPr lang="ru-RU" sz="2000" dirty="0"/>
              <a:t>, яку </a:t>
            </a:r>
            <a:r>
              <a:rPr lang="ru-RU" sz="2000" dirty="0" err="1"/>
              <a:t>воно</a:t>
            </a:r>
            <a:r>
              <a:rPr lang="ru-RU" sz="2000" dirty="0"/>
              <a:t> повинно </a:t>
            </a:r>
            <a:r>
              <a:rPr lang="ru-RU" sz="2000" dirty="0" err="1"/>
              <a:t>виконувати</a:t>
            </a:r>
            <a:r>
              <a:rPr lang="ru-RU" sz="2000" dirty="0"/>
              <a:t> –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неформальної</a:t>
            </a:r>
            <a:r>
              <a:rPr lang="ru-RU" sz="2000" dirty="0"/>
              <a:t> обстановки, </a:t>
            </a:r>
            <a:r>
              <a:rPr lang="ru-RU" sz="2000" dirty="0" err="1"/>
              <a:t>привертання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 на </a:t>
            </a:r>
            <a:r>
              <a:rPr lang="ru-RU" sz="2000" dirty="0" err="1"/>
              <a:t>певні</a:t>
            </a:r>
            <a:r>
              <a:rPr lang="ru-RU" sz="2000" dirty="0"/>
              <a:t> </a:t>
            </a:r>
            <a:r>
              <a:rPr lang="ru-RU" sz="2000" dirty="0" err="1"/>
              <a:t>деталі</a:t>
            </a:r>
            <a:r>
              <a:rPr lang="ru-RU" sz="2000" dirty="0"/>
              <a:t>, як </a:t>
            </a:r>
            <a:r>
              <a:rPr lang="ru-RU" sz="2000" dirty="0" err="1"/>
              <a:t>декоративний</a:t>
            </a:r>
            <a:r>
              <a:rPr lang="ru-RU" sz="2000" dirty="0"/>
              <a:t> </a:t>
            </a:r>
            <a:r>
              <a:rPr lang="ru-RU" sz="2000" dirty="0" err="1"/>
              <a:t>елемент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для </a:t>
            </a:r>
            <a:r>
              <a:rPr lang="ru-RU" sz="2000" dirty="0" err="1"/>
              <a:t>додання</a:t>
            </a:r>
            <a:r>
              <a:rPr lang="ru-RU" sz="2000" dirty="0"/>
              <a:t> стенду </a:t>
            </a:r>
            <a:r>
              <a:rPr lang="ru-RU" sz="2000" dirty="0" err="1"/>
              <a:t>високотехнологічної</a:t>
            </a:r>
            <a:r>
              <a:rPr lang="ru-RU" sz="2000" dirty="0"/>
              <a:t> </a:t>
            </a:r>
            <a:r>
              <a:rPr lang="ru-RU" sz="2000" dirty="0" err="1"/>
              <a:t>футуристичної</a:t>
            </a:r>
            <a:r>
              <a:rPr lang="ru-RU" sz="2000" dirty="0"/>
              <a:t> </a:t>
            </a:r>
            <a:r>
              <a:rPr lang="ru-RU" sz="2000" dirty="0" err="1"/>
              <a:t>атмосфери</a:t>
            </a:r>
            <a:r>
              <a:rPr lang="ru-RU" sz="20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0" y="3645024"/>
            <a:ext cx="3098901" cy="206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2622" y="5877272"/>
            <a:ext cx="3462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Heimtextil</a:t>
            </a:r>
            <a:r>
              <a:rPr lang="en-US" sz="2000" dirty="0"/>
              <a:t>, </a:t>
            </a:r>
            <a:r>
              <a:rPr lang="ru-RU" sz="2000" dirty="0"/>
              <a:t>Франкфурт 2018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2408774" cy="160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23350" y="5733599"/>
            <a:ext cx="4469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Brembo</a:t>
            </a:r>
            <a:r>
              <a:rPr lang="en-US" sz="2000" dirty="0"/>
              <a:t>, </a:t>
            </a:r>
            <a:r>
              <a:rPr lang="en-US" sz="2000" dirty="0" err="1"/>
              <a:t>Automechanika</a:t>
            </a:r>
            <a:r>
              <a:rPr lang="en-US" sz="2000" dirty="0"/>
              <a:t>, </a:t>
            </a:r>
            <a:r>
              <a:rPr lang="ru-RU" sz="2000" dirty="0"/>
              <a:t>Дубай 2018</a:t>
            </a:r>
          </a:p>
        </p:txBody>
      </p:sp>
    </p:spTree>
    <p:extLst>
      <p:ext uri="{BB962C8B-B14F-4D97-AF65-F5344CB8AC3E}">
        <p14:creationId xmlns:p14="http://schemas.microsoft.com/office/powerpoint/2010/main" val="319858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89275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Комфортна атмосфера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0688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Одна </a:t>
            </a:r>
            <a:r>
              <a:rPr lang="ru-RU" sz="2000" dirty="0"/>
              <a:t>з </a:t>
            </a:r>
            <a:r>
              <a:rPr lang="ru-RU" sz="2000" dirty="0" err="1"/>
              <a:t>найбільш</a:t>
            </a:r>
            <a:r>
              <a:rPr lang="ru-RU" sz="2000" dirty="0"/>
              <a:t> “</a:t>
            </a:r>
            <a:r>
              <a:rPr lang="ru-RU" sz="2000" dirty="0" err="1"/>
              <a:t>гарячих</a:t>
            </a:r>
            <a:r>
              <a:rPr lang="ru-RU" sz="2000" dirty="0"/>
              <a:t>” </a:t>
            </a:r>
            <a:r>
              <a:rPr lang="ru-RU" sz="2000" dirty="0" err="1"/>
              <a:t>тенденцій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дизайну </a:t>
            </a:r>
            <a:r>
              <a:rPr lang="ru-RU" sz="2000" dirty="0" err="1"/>
              <a:t>виставкових</a:t>
            </a:r>
            <a:r>
              <a:rPr lang="ru-RU" sz="2000" dirty="0"/>
              <a:t> </a:t>
            </a:r>
            <a:r>
              <a:rPr lang="ru-RU" sz="2000" dirty="0" err="1"/>
              <a:t>стендів</a:t>
            </a:r>
            <a:r>
              <a:rPr lang="ru-RU" sz="2000" dirty="0"/>
              <a:t> – </a:t>
            </a:r>
            <a:r>
              <a:rPr lang="ru-RU" sz="2000" dirty="0" err="1"/>
              <a:t>прихильність</a:t>
            </a:r>
            <a:r>
              <a:rPr lang="ru-RU" sz="2000" dirty="0"/>
              <a:t> </a:t>
            </a:r>
            <a:r>
              <a:rPr lang="ru-RU" sz="2000" dirty="0" smtClean="0"/>
              <a:t>до</a:t>
            </a:r>
          </a:p>
          <a:p>
            <a:r>
              <a:rPr lang="ru-RU" sz="2000" dirty="0" err="1" smtClean="0"/>
              <a:t>комфортн</a:t>
            </a:r>
            <a:r>
              <a:rPr lang="uk-UA" sz="2000" dirty="0" err="1" smtClean="0"/>
              <a:t>іш</a:t>
            </a:r>
            <a:r>
              <a:rPr lang="ru-RU" sz="2000" dirty="0" err="1" smtClean="0"/>
              <a:t>ої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невимушеної</a:t>
            </a:r>
            <a:r>
              <a:rPr lang="ru-RU" sz="2000" dirty="0"/>
              <a:t> обстановки. </a:t>
            </a:r>
            <a:endParaRPr lang="ru-RU" sz="2000" dirty="0" smtClean="0"/>
          </a:p>
          <a:p>
            <a:r>
              <a:rPr lang="ru-RU" sz="2000" dirty="0" err="1" smtClean="0"/>
              <a:t>Прості</a:t>
            </a:r>
            <a:r>
              <a:rPr lang="ru-RU" sz="2000" dirty="0" smtClean="0"/>
              <a:t> </a:t>
            </a:r>
            <a:r>
              <a:rPr lang="ru-RU" sz="2000" dirty="0" err="1"/>
              <a:t>офіційні</a:t>
            </a:r>
            <a:r>
              <a:rPr lang="ru-RU" sz="2000" dirty="0"/>
              <a:t> </a:t>
            </a:r>
            <a:r>
              <a:rPr lang="ru-RU" sz="2000" dirty="0" err="1"/>
              <a:t>стенди</a:t>
            </a:r>
            <a:r>
              <a:rPr lang="ru-RU" sz="2000" dirty="0"/>
              <a:t> </a:t>
            </a:r>
            <a:r>
              <a:rPr lang="ru-RU" sz="2000" dirty="0" err="1"/>
              <a:t>залишилися</a:t>
            </a:r>
            <a:r>
              <a:rPr lang="ru-RU" sz="2000" dirty="0"/>
              <a:t> в </a:t>
            </a:r>
            <a:r>
              <a:rPr lang="ru-RU" sz="2000" dirty="0" err="1"/>
              <a:t>минулому</a:t>
            </a:r>
            <a:r>
              <a:rPr lang="ru-RU" sz="2000" dirty="0"/>
              <a:t>, </a:t>
            </a:r>
            <a:r>
              <a:rPr lang="ru-RU" sz="2000" dirty="0" err="1" smtClean="0"/>
              <a:t>поскільки</a:t>
            </a:r>
            <a:r>
              <a:rPr lang="ru-RU" sz="2000" dirty="0" smtClean="0"/>
              <a:t> </a:t>
            </a:r>
            <a:r>
              <a:rPr lang="ru-RU" sz="2000" dirty="0" err="1"/>
              <a:t>комфортні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 для </a:t>
            </a:r>
            <a:r>
              <a:rPr lang="ru-RU" sz="2000" dirty="0" err="1"/>
              <a:t>переговорів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позитивно </a:t>
            </a:r>
            <a:r>
              <a:rPr lang="ru-RU" sz="2000" dirty="0" err="1"/>
              <a:t>впливають</a:t>
            </a:r>
            <a:r>
              <a:rPr lang="ru-RU" sz="2000" dirty="0"/>
              <a:t> на </a:t>
            </a:r>
            <a:r>
              <a:rPr lang="ru-RU" sz="2000" dirty="0" err="1"/>
              <a:t>відвідувачів</a:t>
            </a:r>
            <a:r>
              <a:rPr lang="ru-RU" sz="2000" dirty="0"/>
              <a:t> стенду, </a:t>
            </a:r>
            <a:endParaRPr lang="ru-RU" sz="2000" dirty="0" smtClean="0"/>
          </a:p>
          <a:p>
            <a:r>
              <a:rPr lang="ru-RU" sz="2000" smtClean="0"/>
              <a:t>роблячи</a:t>
            </a:r>
            <a:r>
              <a:rPr lang="ru-RU" sz="2000" dirty="0" smtClean="0"/>
              <a:t> </a:t>
            </a:r>
            <a:r>
              <a:rPr lang="ru-RU" sz="2000" dirty="0" err="1"/>
              <a:t>комфортним</a:t>
            </a:r>
            <a:r>
              <a:rPr lang="ru-RU" sz="2000" dirty="0"/>
              <a:t> </a:t>
            </a:r>
            <a:r>
              <a:rPr lang="ru-RU" sz="2000" dirty="0" err="1"/>
              <a:t>спілкування</a:t>
            </a:r>
            <a:r>
              <a:rPr lang="ru-RU" sz="2000" dirty="0"/>
              <a:t>. У </a:t>
            </a:r>
            <a:r>
              <a:rPr lang="ru-RU" sz="2000" dirty="0" err="1"/>
              <a:t>дизайні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стенда </a:t>
            </a:r>
            <a:r>
              <a:rPr lang="ru-RU" sz="2000" dirty="0"/>
              <a:t>все </a:t>
            </a:r>
            <a:r>
              <a:rPr lang="ru-RU" sz="2000" dirty="0" err="1"/>
              <a:t>частіше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інтер’єрне</a:t>
            </a:r>
            <a:r>
              <a:rPr lang="ru-RU" sz="2000" dirty="0"/>
              <a:t> </a:t>
            </a:r>
            <a:r>
              <a:rPr lang="ru-RU" sz="2000" dirty="0" err="1"/>
              <a:t>освітлення</a:t>
            </a:r>
            <a:r>
              <a:rPr lang="ru-RU" sz="2000" dirty="0"/>
              <a:t>, </a:t>
            </a:r>
            <a:r>
              <a:rPr lang="ru-RU" sz="2000" dirty="0" err="1"/>
              <a:t>меблевий</a:t>
            </a:r>
            <a:r>
              <a:rPr lang="ru-RU" sz="2000" dirty="0"/>
              <a:t> і </a:t>
            </a:r>
            <a:r>
              <a:rPr lang="ru-RU" sz="2000" dirty="0" err="1"/>
              <a:t>інтер’єрний</a:t>
            </a:r>
            <a:r>
              <a:rPr lang="ru-RU" sz="2000" dirty="0"/>
              <a:t> декор.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673738" cy="22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3068960"/>
            <a:ext cx="37079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Samskip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  <a:r>
              <a:rPr lang="en-US" sz="2000" dirty="0"/>
              <a:t>Transport logistic, </a:t>
            </a:r>
            <a:r>
              <a:rPr lang="ru-RU" sz="2000" dirty="0"/>
              <a:t>Мюнхен 2019</a:t>
            </a:r>
          </a:p>
          <a:p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549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Натуральні</a:t>
            </a:r>
            <a:r>
              <a:rPr lang="ru-RU" b="1" dirty="0"/>
              <a:t> </a:t>
            </a:r>
            <a:r>
              <a:rPr lang="ru-RU" b="1" dirty="0" err="1"/>
              <a:t>матеріали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933056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dirty="0" err="1"/>
              <a:t>екологічно</a:t>
            </a:r>
            <a:r>
              <a:rPr lang="ru-RU" sz="2000" dirty="0"/>
              <a:t> </a:t>
            </a:r>
            <a:r>
              <a:rPr lang="ru-RU" sz="2000" dirty="0" err="1"/>
              <a:t>чистих</a:t>
            </a:r>
            <a:r>
              <a:rPr lang="ru-RU" sz="2000" dirty="0"/>
              <a:t> і </a:t>
            </a:r>
            <a:r>
              <a:rPr lang="ru-RU" sz="2000" dirty="0" err="1"/>
              <a:t>придатних</a:t>
            </a:r>
            <a:r>
              <a:rPr lang="ru-RU" sz="2000" dirty="0"/>
              <a:t> для </a:t>
            </a:r>
            <a:r>
              <a:rPr lang="ru-RU" sz="2000" dirty="0" err="1"/>
              <a:t>вторинної</a:t>
            </a:r>
            <a:r>
              <a:rPr lang="ru-RU" sz="2000" dirty="0"/>
              <a:t> </a:t>
            </a:r>
            <a:r>
              <a:rPr lang="ru-RU" sz="2000" dirty="0" err="1"/>
              <a:t>переробки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актуально як </a:t>
            </a:r>
            <a:r>
              <a:rPr lang="ru-RU" sz="2000" dirty="0" err="1"/>
              <a:t>ніколи</a:t>
            </a:r>
            <a:r>
              <a:rPr lang="ru-RU" sz="2000" dirty="0"/>
              <a:t>, в тому </a:t>
            </a:r>
            <a:r>
              <a:rPr lang="ru-RU" sz="2000" dirty="0" err="1"/>
              <a:t>числі</a:t>
            </a:r>
            <a:r>
              <a:rPr lang="ru-RU" sz="2000" dirty="0"/>
              <a:t> і в </a:t>
            </a:r>
            <a:r>
              <a:rPr lang="ru-RU" sz="2000" dirty="0" err="1"/>
              <a:t>дизайні</a:t>
            </a:r>
            <a:r>
              <a:rPr lang="ru-RU" sz="2000" dirty="0"/>
              <a:t> </a:t>
            </a:r>
            <a:r>
              <a:rPr lang="ru-RU" sz="2000" dirty="0" err="1"/>
              <a:t>виставкових</a:t>
            </a:r>
            <a:r>
              <a:rPr lang="ru-RU" sz="2000" dirty="0"/>
              <a:t> </a:t>
            </a:r>
            <a:r>
              <a:rPr lang="ru-RU" sz="2000" dirty="0" err="1"/>
              <a:t>стендів</a:t>
            </a:r>
            <a:r>
              <a:rPr lang="ru-RU" sz="2000" dirty="0"/>
              <a:t>. </a:t>
            </a:r>
            <a:r>
              <a:rPr lang="ru-RU" sz="2000" dirty="0" err="1"/>
              <a:t>Оформлення</a:t>
            </a:r>
            <a:r>
              <a:rPr lang="ru-RU" sz="2000" dirty="0"/>
              <a:t> в </a:t>
            </a:r>
            <a:r>
              <a:rPr lang="ru-RU" sz="2000" dirty="0" err="1"/>
              <a:t>еко-стилі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включати</a:t>
            </a:r>
            <a:r>
              <a:rPr lang="ru-RU" sz="2000" dirty="0"/>
              <a:t> </a:t>
            </a:r>
            <a:r>
              <a:rPr lang="ru-RU" sz="2000" dirty="0" err="1"/>
              <a:t>обробку</a:t>
            </a:r>
            <a:r>
              <a:rPr lang="ru-RU" sz="2000" dirty="0"/>
              <a:t> деревом, </a:t>
            </a:r>
            <a:r>
              <a:rPr lang="ru-RU" sz="2000" dirty="0" err="1"/>
              <a:t>живі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, </a:t>
            </a:r>
            <a:r>
              <a:rPr lang="ru-RU" sz="2000" dirty="0" err="1"/>
              <a:t>імітацію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фактур, </a:t>
            </a:r>
            <a:r>
              <a:rPr lang="ru-RU" sz="2000" dirty="0" err="1"/>
              <a:t>плетені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дерев’яні</a:t>
            </a:r>
            <a:r>
              <a:rPr lang="ru-RU" sz="2000" dirty="0"/>
              <a:t> </a:t>
            </a:r>
            <a:r>
              <a:rPr lang="ru-RU" sz="2000" dirty="0" err="1"/>
              <a:t>меблі</a:t>
            </a:r>
            <a:r>
              <a:rPr lang="ru-RU" sz="2000" dirty="0"/>
              <a:t>, </a:t>
            </a:r>
            <a:r>
              <a:rPr lang="ru-RU" sz="2000" dirty="0" err="1"/>
              <a:t>натуральні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3177794" cy="212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80112" y="6073170"/>
            <a:ext cx="36906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Дарниця</a:t>
            </a:r>
            <a:r>
              <a:rPr lang="ru-RU" sz="2000" dirty="0"/>
              <a:t>, </a:t>
            </a:r>
            <a:r>
              <a:rPr lang="en-US" sz="2000" dirty="0" err="1"/>
              <a:t>CPhI</a:t>
            </a:r>
            <a:r>
              <a:rPr lang="en-US" sz="2000" dirty="0"/>
              <a:t> Worldwide, </a:t>
            </a:r>
            <a:endParaRPr lang="uk-UA" sz="2000" dirty="0" smtClean="0"/>
          </a:p>
          <a:p>
            <a:r>
              <a:rPr lang="ru-RU" sz="2000" dirty="0" smtClean="0"/>
              <a:t>Франкфурт </a:t>
            </a:r>
            <a:r>
              <a:rPr lang="ru-RU" sz="2000" dirty="0"/>
              <a:t>2017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4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323" y="332656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Якісно</a:t>
            </a:r>
            <a:r>
              <a:rPr lang="ru-RU" sz="2000" dirty="0" smtClean="0"/>
              <a:t> </a:t>
            </a:r>
            <a:r>
              <a:rPr lang="ru-RU" sz="2000" dirty="0"/>
              <a:t>оформлений </a:t>
            </a:r>
            <a:r>
              <a:rPr lang="ru-RU" sz="2000" dirty="0" err="1"/>
              <a:t>виставковий</a:t>
            </a:r>
            <a:r>
              <a:rPr lang="ru-RU" sz="2000" dirty="0"/>
              <a:t> стенд </a:t>
            </a:r>
            <a:r>
              <a:rPr lang="ru-RU" sz="2000" dirty="0" err="1"/>
              <a:t>демонструє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, </a:t>
            </a:r>
            <a:r>
              <a:rPr lang="ru-RU" sz="2000" dirty="0" err="1"/>
              <a:t>надаючи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про </a:t>
            </a:r>
            <a:r>
              <a:rPr lang="ru-RU" sz="2000" dirty="0" err="1"/>
              <a:t>продукти</a:t>
            </a:r>
            <a:r>
              <a:rPr lang="ru-RU" sz="2000" dirty="0"/>
              <a:t>, </a:t>
            </a:r>
            <a:r>
              <a:rPr lang="ru-RU" sz="2000" dirty="0" err="1"/>
              <a:t>презентує</a:t>
            </a:r>
            <a:r>
              <a:rPr lang="ru-RU" sz="2000" dirty="0"/>
              <a:t> </a:t>
            </a:r>
            <a:r>
              <a:rPr lang="ru-RU" sz="2000" dirty="0" err="1"/>
              <a:t>фірмовий</a:t>
            </a:r>
            <a:r>
              <a:rPr lang="ru-RU" sz="2000" dirty="0"/>
              <a:t> стиль і </a:t>
            </a:r>
            <a:r>
              <a:rPr lang="ru-RU" sz="2000" dirty="0" err="1"/>
              <a:t>ідеологію</a:t>
            </a:r>
            <a:r>
              <a:rPr lang="ru-RU" sz="2000" dirty="0"/>
              <a:t>, </a:t>
            </a:r>
            <a:r>
              <a:rPr lang="ru-RU" sz="2000" dirty="0" err="1"/>
              <a:t>привертає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</a:t>
            </a:r>
            <a:r>
              <a:rPr lang="ru-RU" sz="2000" dirty="0" err="1"/>
              <a:t>відвідувачів</a:t>
            </a:r>
            <a:r>
              <a:rPr lang="ru-RU" sz="2000" dirty="0"/>
              <a:t> і </a:t>
            </a:r>
            <a:r>
              <a:rPr lang="ru-RU" sz="2000" dirty="0" err="1"/>
              <a:t>потенційних</a:t>
            </a:r>
            <a:r>
              <a:rPr lang="ru-RU" sz="2000" dirty="0"/>
              <a:t> </a:t>
            </a:r>
            <a:r>
              <a:rPr lang="ru-RU" sz="2000" dirty="0" err="1"/>
              <a:t>клієнтів</a:t>
            </a:r>
            <a:r>
              <a:rPr lang="ru-RU" sz="2000" dirty="0"/>
              <a:t>. По </a:t>
            </a:r>
            <a:r>
              <a:rPr lang="ru-RU" sz="2000" dirty="0" err="1"/>
              <a:t>суті</a:t>
            </a:r>
            <a:r>
              <a:rPr lang="ru-RU" sz="2000" dirty="0"/>
              <a:t>, </a:t>
            </a:r>
            <a:r>
              <a:rPr lang="ru-RU" sz="2000" dirty="0" err="1"/>
              <a:t>виставковий</a:t>
            </a:r>
            <a:r>
              <a:rPr lang="ru-RU" sz="2000" dirty="0"/>
              <a:t> стенд – </a:t>
            </a:r>
            <a:r>
              <a:rPr lang="ru-RU" sz="2000" dirty="0" err="1"/>
              <a:t>це</a:t>
            </a:r>
            <a:r>
              <a:rPr lang="ru-RU" sz="2000" dirty="0"/>
              <a:t> практично </a:t>
            </a:r>
            <a:r>
              <a:rPr lang="ru-RU" sz="2000" dirty="0" err="1"/>
              <a:t>офіс</a:t>
            </a:r>
            <a:r>
              <a:rPr lang="ru-RU" sz="2000" dirty="0"/>
              <a:t> в </a:t>
            </a:r>
            <a:r>
              <a:rPr lang="ru-RU" sz="2000" dirty="0" err="1"/>
              <a:t>мініатюрі</a:t>
            </a:r>
            <a:r>
              <a:rPr lang="ru-RU" sz="2000" dirty="0"/>
              <a:t>, тому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важливо</a:t>
            </a:r>
            <a:r>
              <a:rPr lang="ru-RU" sz="2000" dirty="0"/>
              <a:t> </a:t>
            </a:r>
            <a:r>
              <a:rPr lang="ru-RU" sz="2000" dirty="0" err="1"/>
              <a:t>приділити</a:t>
            </a:r>
            <a:r>
              <a:rPr lang="ru-RU" sz="2000" dirty="0"/>
              <a:t> </a:t>
            </a:r>
            <a:r>
              <a:rPr lang="ru-RU" sz="2000" dirty="0" err="1"/>
              <a:t>особливу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дизайну, </a:t>
            </a:r>
            <a:r>
              <a:rPr lang="ru-RU" sz="2000" dirty="0" err="1"/>
              <a:t>який</a:t>
            </a:r>
            <a:r>
              <a:rPr lang="ru-RU" sz="2000" dirty="0"/>
              <a:t> створить </a:t>
            </a:r>
            <a:r>
              <a:rPr lang="ru-RU" sz="2000" dirty="0" err="1"/>
              <a:t>сприятливе</a:t>
            </a:r>
            <a:r>
              <a:rPr lang="ru-RU" sz="2000" dirty="0"/>
              <a:t> </a:t>
            </a:r>
            <a:r>
              <a:rPr lang="ru-RU" sz="2000" dirty="0" err="1"/>
              <a:t>враження</a:t>
            </a:r>
            <a:r>
              <a:rPr lang="ru-RU" sz="2000" dirty="0"/>
              <a:t> і </a:t>
            </a:r>
            <a:r>
              <a:rPr lang="ru-RU" sz="2000" dirty="0" err="1"/>
              <a:t>покаже</a:t>
            </a:r>
            <a:r>
              <a:rPr lang="ru-RU" sz="2000" dirty="0"/>
              <a:t> </a:t>
            </a:r>
            <a:r>
              <a:rPr lang="ru-RU" sz="2000" dirty="0" err="1"/>
              <a:t>турботу</a:t>
            </a:r>
            <a:r>
              <a:rPr lang="ru-RU" sz="2000" dirty="0"/>
              <a:t> про </a:t>
            </a:r>
            <a:r>
              <a:rPr lang="ru-RU" sz="2000" dirty="0" err="1"/>
              <a:t>клієнта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194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9770</TotalTime>
  <Words>105</Words>
  <Application>Microsoft Office PowerPoint</Application>
  <PresentationFormat>Экран (4:3)</PresentationFormat>
  <Paragraphs>41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мистецтв</dc:title>
  <dc:creator>User</dc:creator>
  <cp:lastModifiedBy>User</cp:lastModifiedBy>
  <cp:revision>158</cp:revision>
  <dcterms:created xsi:type="dcterms:W3CDTF">2022-07-12T12:18:42Z</dcterms:created>
  <dcterms:modified xsi:type="dcterms:W3CDTF">2023-03-01T12:59:32Z</dcterms:modified>
</cp:coreProperties>
</file>