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65" r:id="rId2"/>
    <p:sldId id="262" r:id="rId3"/>
    <p:sldId id="260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A8B82E-FFB0-4F9B-AD78-2C9151CF64EF}">
          <p14:sldIdLst>
            <p14:sldId id="265"/>
            <p14:sldId id="262"/>
          </p14:sldIdLst>
        </p14:section>
        <p14:section name="Раздел без заголовка" id="{5AF6A05D-8400-4929-910A-30AC6A488149}">
          <p14:sldIdLst>
            <p14:sldId id="260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8" d="100"/>
          <a:sy n="68" d="100"/>
        </p:scale>
        <p:origin x="-77" y="-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105-D2D6-458E-BA43-7A8442587C0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E375-87EE-47E3-AA76-CBA7CE60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E375-87EE-47E3-AA76-CBA7CE604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2A9040-B233-48D5-A28F-9E08FFB20A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75" y="-243408"/>
            <a:ext cx="8728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b="1" dirty="0" smtClean="0"/>
              <a:t> </a:t>
            </a:r>
            <a:endParaRPr lang="en-US" sz="2200" b="1" dirty="0" smtClean="0"/>
          </a:p>
          <a:p>
            <a:pPr algn="ctr" fontAlgn="b"/>
            <a:r>
              <a:rPr lang="ru-RU" sz="2200" b="1" dirty="0" smtClean="0"/>
              <a:t>Дизайн </a:t>
            </a:r>
            <a:r>
              <a:rPr lang="uk-UA" sz="2200" b="1" dirty="0" smtClean="0"/>
              <a:t>галерейних експозицій</a:t>
            </a:r>
            <a:endParaRPr lang="ru-RU" sz="2200" b="1" dirty="0"/>
          </a:p>
        </p:txBody>
      </p:sp>
      <p:sp>
        <p:nvSpPr>
          <p:cNvPr id="7" name="AutoShape 2" descr="изображение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изображение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изображение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548680"/>
            <a:ext cx="89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	</a:t>
            </a:r>
            <a:r>
              <a:rPr lang="en-US" sz="2000" dirty="0" err="1"/>
              <a:t>Mudam</a:t>
            </a:r>
            <a:r>
              <a:rPr lang="ru-RU" sz="2000" dirty="0"/>
              <a:t> – </a:t>
            </a:r>
            <a:r>
              <a:rPr lang="ru-RU" sz="2000" dirty="0" smtClean="0"/>
              <a:t>​​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/>
              <a:t>музей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Люксембургу,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прагне</a:t>
            </a:r>
            <a:r>
              <a:rPr lang="ru-RU" sz="2000" dirty="0"/>
              <a:t> </a:t>
            </a:r>
            <a:r>
              <a:rPr lang="ru-RU" sz="2000" dirty="0" err="1"/>
              <a:t>репрезентувати</a:t>
            </a:r>
            <a:r>
              <a:rPr lang="ru-RU" sz="2000" dirty="0"/>
              <a:t> </a:t>
            </a:r>
            <a:r>
              <a:rPr lang="ru-RU" sz="2000" dirty="0" err="1"/>
              <a:t>кожну</a:t>
            </a:r>
            <a:r>
              <a:rPr lang="ru-RU" sz="2000" dirty="0"/>
              <a:t> </a:t>
            </a:r>
            <a:r>
              <a:rPr lang="ru-RU" sz="2000" dirty="0" err="1"/>
              <a:t>мистецьку</a:t>
            </a:r>
            <a:r>
              <a:rPr lang="ru-RU" sz="2000" dirty="0"/>
              <a:t> </a:t>
            </a:r>
            <a:r>
              <a:rPr lang="ru-RU" sz="2000" dirty="0" err="1" smtClean="0"/>
              <a:t>дисципліну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/>
              <a:t>бути </a:t>
            </a:r>
            <a:r>
              <a:rPr lang="ru-RU" sz="2000" dirty="0" err="1"/>
              <a:t>відкритим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світу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колекція</a:t>
            </a:r>
            <a:r>
              <a:rPr lang="ru-RU" sz="2000" dirty="0"/>
              <a:t> і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мистецькі</a:t>
            </a:r>
            <a:r>
              <a:rPr lang="ru-RU" sz="2000" dirty="0"/>
              <a:t> </a:t>
            </a:r>
            <a:r>
              <a:rPr lang="ru-RU" sz="2000" dirty="0" err="1"/>
              <a:t>тенденції</a:t>
            </a:r>
            <a:r>
              <a:rPr lang="ru-RU" sz="2000" dirty="0"/>
              <a:t> та </a:t>
            </a:r>
            <a:r>
              <a:rPr lang="ru-RU" sz="2000" dirty="0" err="1"/>
              <a:t>слідкують</a:t>
            </a:r>
            <a:r>
              <a:rPr lang="ru-RU" sz="2000" dirty="0"/>
              <a:t> за </a:t>
            </a:r>
            <a:r>
              <a:rPr lang="ru-RU" sz="2000" dirty="0" err="1"/>
              <a:t>виникненням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художніх</a:t>
            </a:r>
            <a:r>
              <a:rPr lang="ru-RU" sz="2000" dirty="0"/>
              <a:t> практик у </a:t>
            </a:r>
            <a:r>
              <a:rPr lang="ru-RU" sz="2000" dirty="0" err="1"/>
              <a:t>національному</a:t>
            </a:r>
            <a:r>
              <a:rPr lang="ru-RU" sz="2000" dirty="0"/>
              <a:t> та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масштабі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smtClean="0"/>
              <a:t>	</a:t>
            </a:r>
            <a:r>
              <a:rPr lang="ru-RU" sz="2000" dirty="0" err="1" smtClean="0"/>
              <a:t>Будівля</a:t>
            </a:r>
            <a:r>
              <a:rPr lang="ru-RU" sz="2000" dirty="0" smtClean="0"/>
              <a:t> </a:t>
            </a:r>
            <a:r>
              <a:rPr lang="ru-RU" sz="2000" dirty="0"/>
              <a:t>музею </a:t>
            </a:r>
            <a:r>
              <a:rPr lang="ru-RU" sz="2000" dirty="0" err="1"/>
              <a:t>спроектована</a:t>
            </a:r>
            <a:r>
              <a:rPr lang="ru-RU" sz="2000" dirty="0"/>
              <a:t> </a:t>
            </a:r>
            <a:r>
              <a:rPr lang="ru-RU" sz="2000" dirty="0" err="1"/>
              <a:t>знаменитим</a:t>
            </a:r>
            <a:r>
              <a:rPr lang="ru-RU" sz="2000" dirty="0"/>
              <a:t> </a:t>
            </a:r>
            <a:r>
              <a:rPr lang="ru-RU" sz="2000" dirty="0" err="1"/>
              <a:t>китайсько-американськоим</a:t>
            </a:r>
            <a:r>
              <a:rPr lang="ru-RU" sz="2000" dirty="0"/>
              <a:t> </a:t>
            </a:r>
            <a:r>
              <a:rPr lang="ru-RU" sz="2000" dirty="0" err="1"/>
              <a:t>архітектором</a:t>
            </a:r>
            <a:r>
              <a:rPr lang="ru-RU" sz="2000" dirty="0"/>
              <a:t> </a:t>
            </a:r>
            <a:r>
              <a:rPr lang="ru-RU" sz="2000" dirty="0" err="1"/>
              <a:t>Ієхо</a:t>
            </a:r>
            <a:r>
              <a:rPr lang="ru-RU" sz="2000" dirty="0"/>
              <a:t> </a:t>
            </a:r>
            <a:r>
              <a:rPr lang="ru-RU" sz="2000" dirty="0" err="1"/>
              <a:t>Мін</a:t>
            </a:r>
            <a:r>
              <a:rPr lang="ru-RU" sz="2000" dirty="0"/>
              <a:t> Пей і є </a:t>
            </a:r>
            <a:r>
              <a:rPr lang="ru-RU" sz="2000" dirty="0" err="1"/>
              <a:t>чудовим</a:t>
            </a:r>
            <a:r>
              <a:rPr lang="ru-RU" sz="2000" dirty="0"/>
              <a:t> </a:t>
            </a:r>
            <a:r>
              <a:rPr lang="ru-RU" sz="2000" dirty="0" err="1"/>
              <a:t>діалогом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природним</a:t>
            </a:r>
            <a:r>
              <a:rPr lang="ru-RU" sz="2000" dirty="0"/>
              <a:t> та </a:t>
            </a:r>
            <a:r>
              <a:rPr lang="ru-RU" sz="2000" dirty="0" err="1"/>
              <a:t>історичним</a:t>
            </a:r>
            <a:r>
              <a:rPr lang="ru-RU" sz="2000" dirty="0"/>
              <a:t> </a:t>
            </a:r>
            <a:r>
              <a:rPr lang="ru-RU" sz="2000" dirty="0" err="1"/>
              <a:t>середовищем</a:t>
            </a:r>
            <a:r>
              <a:rPr lang="ru-RU" sz="2000" dirty="0" smtClean="0"/>
              <a:t>.</a:t>
            </a:r>
          </a:p>
          <a:p>
            <a:pPr fontAlgn="base"/>
            <a:r>
              <a:rPr lang="uk-UA" sz="2000" dirty="0" smtClean="0"/>
              <a:t>	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1895350" cy="126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00" y="4509120"/>
            <a:ext cx="85761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 smtClean="0"/>
              <a:t>	Ключові </a:t>
            </a:r>
            <a:r>
              <a:rPr lang="uk-UA" sz="2000" dirty="0"/>
              <a:t>слова проекту: свобода, інновація, критичний розум, і все це, не позбавлене гумору</a:t>
            </a:r>
            <a:r>
              <a:rPr lang="uk-UA" sz="2000" b="1" dirty="0"/>
              <a:t>.</a:t>
            </a:r>
            <a:r>
              <a:rPr lang="uk-UA" sz="2000" dirty="0"/>
              <a:t> Програма музею спрямована на відображення </a:t>
            </a:r>
            <a:r>
              <a:rPr lang="uk-UA" sz="2000" dirty="0" smtClean="0"/>
              <a:t>як способу </a:t>
            </a:r>
            <a:r>
              <a:rPr lang="uk-UA" sz="2000" dirty="0"/>
              <a:t>сучасного </a:t>
            </a:r>
            <a:r>
              <a:rPr lang="uk-UA" sz="2000" dirty="0" smtClean="0"/>
              <a:t>мислення, так і естетичної </a:t>
            </a:r>
            <a:r>
              <a:rPr lang="uk-UA" sz="2000" dirty="0"/>
              <a:t>мови </a:t>
            </a:r>
            <a:r>
              <a:rPr lang="uk-UA" sz="2000" dirty="0" smtClean="0"/>
              <a:t>майбутнього.</a:t>
            </a:r>
            <a:r>
              <a:rPr lang="uk-UA" sz="2000" dirty="0"/>
              <a:t> Колекція </a:t>
            </a:r>
            <a:r>
              <a:rPr lang="en-US" sz="2000" dirty="0" err="1"/>
              <a:t>Mudam</a:t>
            </a:r>
            <a:r>
              <a:rPr lang="uk-UA" sz="2000" dirty="0" smtClean="0"/>
              <a:t> </a:t>
            </a:r>
            <a:r>
              <a:rPr lang="uk-UA" sz="2000" dirty="0"/>
              <a:t>представляє сучасне мистецтво у всіх його технічних та естетичних формах та є відкритими для будь-якої художньої дисципліни: живопис, рисунок, скульптура, фотографія, а також дизайн, мода, графічний дизайн та нові </a:t>
            </a:r>
            <a:r>
              <a:rPr lang="uk-UA" sz="2000" dirty="0" smtClean="0"/>
              <a:t>медіа.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1895350" cy="126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6" t="10263" r="10558"/>
          <a:stretch/>
        </p:blipFill>
        <p:spPr bwMode="auto">
          <a:xfrm>
            <a:off x="4211960" y="3140968"/>
            <a:ext cx="1331768" cy="132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58046"/>
            <a:ext cx="1957733" cy="130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t="-3608" r="17062" b="-1"/>
          <a:stretch/>
        </p:blipFill>
        <p:spPr bwMode="auto">
          <a:xfrm>
            <a:off x="7652350" y="3068960"/>
            <a:ext cx="12401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Все о скрапбукинге для начинающих, описание скрап принадлежностей для  новичков и фото готовых поделок | статьи Мир Выши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79348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MOCAK</a:t>
            </a:r>
            <a:r>
              <a:rPr lang="uk-UA" dirty="0" smtClean="0"/>
              <a:t>, Краків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476672"/>
            <a:ext cx="8656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/>
              <a:t>Музею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у </a:t>
            </a:r>
            <a:r>
              <a:rPr lang="ru-RU" sz="2000" dirty="0" err="1" smtClean="0"/>
              <a:t>Кракові</a:t>
            </a:r>
            <a:r>
              <a:rPr lang="ru-RU" sz="2000" dirty="0" smtClean="0"/>
              <a:t> </a:t>
            </a:r>
            <a:r>
              <a:rPr lang="en-US" sz="2000" dirty="0" smtClean="0"/>
              <a:t>MOCAK</a:t>
            </a:r>
            <a:r>
              <a:rPr lang="uk-UA" sz="2000" dirty="0" smtClean="0"/>
              <a:t>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найсучаснішого</a:t>
            </a:r>
            <a:r>
              <a:rPr lang="ru-RU" sz="2000" dirty="0"/>
              <a:t> </a:t>
            </a:r>
            <a:r>
              <a:rPr lang="ru-RU" sz="2000" dirty="0" err="1"/>
              <a:t>міжнародного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освітні</a:t>
            </a:r>
            <a:r>
              <a:rPr lang="ru-RU" sz="2000" dirty="0"/>
              <a:t>, </a:t>
            </a:r>
            <a:r>
              <a:rPr lang="ru-RU" sz="2000" dirty="0" err="1"/>
              <a:t>дослідницькі</a:t>
            </a:r>
            <a:r>
              <a:rPr lang="ru-RU" sz="2000" dirty="0"/>
              <a:t> та </a:t>
            </a:r>
            <a:r>
              <a:rPr lang="ru-RU" sz="2000" dirty="0" err="1"/>
              <a:t>видавничі</a:t>
            </a:r>
            <a:r>
              <a:rPr lang="ru-RU" sz="2000" dirty="0"/>
              <a:t> </a:t>
            </a:r>
            <a:r>
              <a:rPr lang="ru-RU" sz="2000" dirty="0" err="1"/>
              <a:t>проекти</a:t>
            </a:r>
            <a:r>
              <a:rPr lang="ru-RU" sz="2000" dirty="0"/>
              <a:t>. 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найважливіші</a:t>
            </a:r>
            <a:r>
              <a:rPr lang="ru-RU" sz="2000" dirty="0"/>
              <a:t> </a:t>
            </a:r>
            <a:r>
              <a:rPr lang="ru-RU" sz="2000" dirty="0" err="1"/>
              <a:t>цілі</a:t>
            </a:r>
            <a:r>
              <a:rPr lang="ru-RU" sz="2000" dirty="0"/>
              <a:t> </a:t>
            </a:r>
            <a:r>
              <a:rPr lang="en-US" sz="2000" dirty="0"/>
              <a:t>MOCAK: </a:t>
            </a:r>
            <a:r>
              <a:rPr lang="ru-RU" sz="2000" dirty="0" err="1"/>
              <a:t>представлення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десятиліть</a:t>
            </a:r>
            <a:r>
              <a:rPr lang="ru-RU" sz="2000" dirty="0"/>
              <a:t> у </a:t>
            </a:r>
            <a:r>
              <a:rPr lang="ru-RU" sz="2000" dirty="0" err="1"/>
              <a:t>контексті</a:t>
            </a:r>
            <a:r>
              <a:rPr lang="ru-RU" sz="2000" dirty="0"/>
              <a:t> </a:t>
            </a:r>
            <a:r>
              <a:rPr lang="ru-RU" sz="2000" dirty="0" err="1"/>
              <a:t>післявоєнного</a:t>
            </a:r>
            <a:r>
              <a:rPr lang="ru-RU" sz="2000" dirty="0"/>
              <a:t> авангарду та концептуального </a:t>
            </a:r>
            <a:r>
              <a:rPr lang="ru-RU" sz="2000" dirty="0" err="1"/>
              <a:t>мистецтва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обгрунтування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</a:t>
            </a:r>
            <a:r>
              <a:rPr lang="ru-RU" sz="2000" dirty="0" err="1"/>
              <a:t>висвітлюючи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пізнавальну</a:t>
            </a:r>
            <a:r>
              <a:rPr lang="ru-RU" sz="2000" dirty="0"/>
              <a:t> та </a:t>
            </a:r>
            <a:r>
              <a:rPr lang="ru-RU" sz="2000" dirty="0" err="1"/>
              <a:t>етичну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зв’язок</a:t>
            </a:r>
            <a:r>
              <a:rPr lang="ru-RU" sz="2000" dirty="0"/>
              <a:t> з </a:t>
            </a:r>
            <a:r>
              <a:rPr lang="ru-RU" sz="2000" dirty="0" err="1"/>
              <a:t>повсякденною</a:t>
            </a:r>
            <a:r>
              <a:rPr lang="ru-RU" sz="2000" dirty="0"/>
              <a:t> </a:t>
            </a:r>
            <a:r>
              <a:rPr lang="ru-RU" sz="2000" dirty="0" err="1" smtClean="0"/>
              <a:t>реальністю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4678" r="5847" b="72899"/>
          <a:stretch/>
        </p:blipFill>
        <p:spPr bwMode="auto">
          <a:xfrm>
            <a:off x="6189588" y="4002523"/>
            <a:ext cx="2774900" cy="4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56" y="2723440"/>
            <a:ext cx="2678520" cy="178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7604" r="15134" b="43277"/>
          <a:stretch/>
        </p:blipFill>
        <p:spPr bwMode="auto">
          <a:xfrm>
            <a:off x="6203494" y="2708920"/>
            <a:ext cx="2760994" cy="123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7" b="6472"/>
          <a:stretch/>
        </p:blipFill>
        <p:spPr bwMode="auto">
          <a:xfrm>
            <a:off x="179512" y="2723440"/>
            <a:ext cx="3267817" cy="17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4549676"/>
            <a:ext cx="8988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Заприязнення</a:t>
            </a:r>
            <a:r>
              <a:rPr lang="ru-RU" sz="2000" dirty="0" smtClean="0"/>
              <a:t> </a:t>
            </a:r>
            <a:r>
              <a:rPr lang="ru-RU" sz="2000" dirty="0" err="1"/>
              <a:t>суспільності</a:t>
            </a:r>
            <a:r>
              <a:rPr lang="ru-RU" sz="2000" dirty="0"/>
              <a:t> з </a:t>
            </a:r>
            <a:r>
              <a:rPr lang="ru-RU" sz="2000" dirty="0" err="1"/>
              <a:t>мистецтвом</a:t>
            </a:r>
            <a:r>
              <a:rPr lang="ru-RU" sz="2000" dirty="0"/>
              <a:t> є </a:t>
            </a:r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завданням</a:t>
            </a:r>
            <a:r>
              <a:rPr lang="ru-RU" sz="2000" dirty="0"/>
              <a:t> </a:t>
            </a:r>
            <a:r>
              <a:rPr lang="ru-RU" sz="2000" dirty="0" smtClean="0"/>
              <a:t>Музею. </a:t>
            </a:r>
            <a:r>
              <a:rPr lang="ru-RU" sz="2000" dirty="0" err="1"/>
              <a:t>Будівля</a:t>
            </a:r>
            <a:r>
              <a:rPr lang="ru-RU" sz="2000" dirty="0"/>
              <a:t> </a:t>
            </a:r>
            <a:r>
              <a:rPr lang="ru-RU" sz="2000" dirty="0" err="1"/>
              <a:t>проектована</a:t>
            </a:r>
            <a:r>
              <a:rPr lang="ru-RU" sz="2000" dirty="0"/>
              <a:t> </a:t>
            </a:r>
            <a:r>
              <a:rPr lang="ru-RU" sz="2000" dirty="0" err="1"/>
              <a:t>архітектурним</a:t>
            </a:r>
            <a:r>
              <a:rPr lang="ru-RU" sz="2000" dirty="0"/>
              <a:t> бюро </a:t>
            </a:r>
            <a:r>
              <a:rPr lang="en-US" sz="2000" dirty="0"/>
              <a:t>Claudia </a:t>
            </a:r>
            <a:r>
              <a:rPr lang="en-US" sz="2000" dirty="0" err="1"/>
              <a:t>Nardiego</a:t>
            </a:r>
            <a:r>
              <a:rPr lang="en-US" sz="2000" dirty="0"/>
              <a:t> </a:t>
            </a:r>
            <a:r>
              <a:rPr lang="en-US" sz="2000" dirty="0" err="1" smtClean="0"/>
              <a:t>Architette</a:t>
            </a:r>
            <a:r>
              <a:rPr lang="uk-UA" sz="2000" dirty="0" smtClean="0"/>
              <a:t>, </a:t>
            </a:r>
            <a:r>
              <a:rPr lang="ru-RU" sz="2000" dirty="0" err="1"/>
              <a:t>знаходиться</a:t>
            </a:r>
            <a:r>
              <a:rPr lang="ru-RU" sz="2000" dirty="0"/>
              <a:t> в </a:t>
            </a:r>
            <a:r>
              <a:rPr lang="ru-RU" sz="2000" dirty="0" err="1" smtClean="0"/>
              <a:t>колишній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Фабриці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Шиндлера</a:t>
            </a:r>
            <a:r>
              <a:rPr lang="uk-UA" sz="2000" dirty="0" smtClean="0"/>
              <a:t>. </a:t>
            </a:r>
            <a:r>
              <a:rPr lang="ru-RU" sz="2000" dirty="0" smtClean="0"/>
              <a:t>Головна </a:t>
            </a:r>
            <a:r>
              <a:rPr lang="ru-RU" sz="2000" dirty="0" err="1"/>
              <a:t>концепція</a:t>
            </a:r>
            <a:r>
              <a:rPr lang="ru-RU" sz="2000" dirty="0"/>
              <a:t> проекту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ліній</a:t>
            </a:r>
            <a:r>
              <a:rPr lang="ru-RU" sz="2000" dirty="0"/>
              <a:t> та натуральному </a:t>
            </a:r>
            <a:r>
              <a:rPr lang="ru-RU" sz="2000" dirty="0" err="1"/>
              <a:t>підсвітленні</a:t>
            </a:r>
            <a:r>
              <a:rPr lang="ru-RU" sz="2000" dirty="0"/>
              <a:t> </a:t>
            </a:r>
            <a:r>
              <a:rPr lang="ru-RU" sz="2000" dirty="0" err="1"/>
              <a:t>експозиційного</a:t>
            </a:r>
            <a:r>
              <a:rPr lang="ru-RU" sz="2000" dirty="0"/>
              <a:t> простору. </a:t>
            </a:r>
            <a:r>
              <a:rPr lang="ru-RU" sz="2000" dirty="0" err="1"/>
              <a:t>Будівля</a:t>
            </a:r>
            <a:r>
              <a:rPr lang="ru-RU" sz="2000" dirty="0"/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до </a:t>
            </a:r>
            <a:r>
              <a:rPr lang="ru-RU" sz="2000" dirty="0" err="1"/>
              <a:t>архітектури</a:t>
            </a:r>
            <a:r>
              <a:rPr lang="ru-RU" sz="2000" dirty="0"/>
              <a:t> </a:t>
            </a:r>
            <a:r>
              <a:rPr lang="ru-RU" sz="2000" dirty="0" err="1" smtClean="0"/>
              <a:t>неомодернізму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smtClean="0"/>
              <a:t>коло </a:t>
            </a:r>
            <a:r>
              <a:rPr lang="ru-RU" sz="2000" dirty="0"/>
              <a:t>10 км².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99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3120" y="381074"/>
            <a:ext cx="7272808" cy="57606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/>
          </a:p>
        </p:txBody>
      </p:sp>
      <p:sp>
        <p:nvSpPr>
          <p:cNvPr id="2" name="AutoShape 2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774" y="44624"/>
            <a:ext cx="3802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Getty Art Centre</a:t>
            </a:r>
            <a:r>
              <a:rPr lang="uk-UA" sz="2000" dirty="0" smtClean="0"/>
              <a:t>, </a:t>
            </a:r>
            <a:r>
              <a:rPr lang="uk-UA" sz="2000" dirty="0" err="1" smtClean="0"/>
              <a:t>Лос-Анжелес</a:t>
            </a:r>
            <a:endParaRPr lang="uk-UA" sz="2000" dirty="0" smtClean="0"/>
          </a:p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332656"/>
            <a:ext cx="87773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	</a:t>
            </a:r>
            <a:r>
              <a:rPr lang="en-US" dirty="0"/>
              <a:t> </a:t>
            </a:r>
            <a:r>
              <a:rPr lang="en-US" sz="2000" dirty="0"/>
              <a:t>Getty </a:t>
            </a:r>
            <a:r>
              <a:rPr lang="uk-UA" sz="2000" dirty="0" smtClean="0"/>
              <a:t>– </a:t>
            </a:r>
            <a:r>
              <a:rPr lang="ru-RU" sz="2000" dirty="0" smtClean="0"/>
              <a:t>культурно-</a:t>
            </a:r>
            <a:r>
              <a:rPr lang="ru-RU" sz="2000" dirty="0" err="1" smtClean="0"/>
              <a:t>філантроспький</a:t>
            </a:r>
            <a:r>
              <a:rPr lang="ru-RU" sz="2000" dirty="0" smtClean="0"/>
              <a:t> </a:t>
            </a:r>
            <a:r>
              <a:rPr lang="ru-RU" sz="2000" dirty="0"/>
              <a:t>заклад, </a:t>
            </a:r>
            <a:r>
              <a:rPr lang="ru-RU" sz="2000" dirty="0" err="1"/>
              <a:t>присвячений</a:t>
            </a:r>
            <a:r>
              <a:rPr lang="ru-RU" sz="2000" dirty="0"/>
              <a:t> </a:t>
            </a:r>
            <a:r>
              <a:rPr lang="ru-RU" sz="2000" dirty="0" err="1"/>
              <a:t>презентації</a:t>
            </a:r>
            <a:r>
              <a:rPr lang="ru-RU" sz="2000" dirty="0"/>
              <a:t>, </a:t>
            </a:r>
            <a:r>
              <a:rPr lang="ru-RU" sz="2000" dirty="0" err="1"/>
              <a:t>консервації</a:t>
            </a:r>
            <a:r>
              <a:rPr lang="ru-RU" sz="2000" dirty="0"/>
              <a:t> та </a:t>
            </a:r>
            <a:r>
              <a:rPr lang="ru-RU" sz="2000" dirty="0" err="1"/>
              <a:t>інтерпретації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спадщини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колективній</a:t>
            </a:r>
            <a:r>
              <a:rPr lang="ru-RU" sz="2000" dirty="0"/>
              <a:t> та </a:t>
            </a:r>
            <a:r>
              <a:rPr lang="ru-RU" sz="2000" dirty="0" err="1"/>
              <a:t>індивідуальній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складових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–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Гетті</a:t>
            </a:r>
            <a:r>
              <a:rPr lang="ru-RU" sz="2000" dirty="0"/>
              <a:t>, Фонду </a:t>
            </a:r>
            <a:r>
              <a:rPr lang="ru-RU" sz="2000" dirty="0" err="1"/>
              <a:t>Гетті</a:t>
            </a:r>
            <a:r>
              <a:rPr lang="ru-RU" sz="2000" dirty="0"/>
              <a:t>, Музею Дж. Пола </a:t>
            </a:r>
            <a:r>
              <a:rPr lang="ru-RU" sz="2000" dirty="0" err="1"/>
              <a:t>Гетті</a:t>
            </a:r>
            <a:r>
              <a:rPr lang="ru-RU" sz="2000" dirty="0"/>
              <a:t> та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Гетті</a:t>
            </a:r>
            <a:r>
              <a:rPr lang="ru-RU" sz="2000" dirty="0"/>
              <a:t>, </a:t>
            </a:r>
            <a:r>
              <a:rPr lang="en-US" sz="2000" dirty="0"/>
              <a:t>Getty</a:t>
            </a:r>
            <a:r>
              <a:rPr lang="ru-RU" sz="2000" dirty="0" smtClean="0"/>
              <a:t> </a:t>
            </a:r>
            <a:r>
              <a:rPr lang="ru-RU" sz="2000" dirty="0" err="1"/>
              <a:t>переслідує</a:t>
            </a:r>
            <a:r>
              <a:rPr lang="ru-RU" sz="2000" dirty="0"/>
              <a:t> свою </a:t>
            </a:r>
            <a:r>
              <a:rPr lang="ru-RU" sz="2000" dirty="0" err="1" smtClean="0"/>
              <a:t>місію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зацікавленння</a:t>
            </a:r>
            <a:r>
              <a:rPr lang="ru-RU" sz="2000" dirty="0" smtClean="0"/>
              <a:t> </a:t>
            </a:r>
            <a:r>
              <a:rPr lang="ru-RU" sz="2000" dirty="0"/>
              <a:t>​​</a:t>
            </a:r>
            <a:r>
              <a:rPr lang="ru-RU" sz="2000" dirty="0" err="1"/>
              <a:t>громадськості</a:t>
            </a:r>
            <a:r>
              <a:rPr lang="ru-RU" sz="2000" dirty="0"/>
              <a:t> та </a:t>
            </a:r>
            <a:r>
              <a:rPr lang="ru-RU" sz="2000" dirty="0" smtClean="0"/>
              <a:t>широкого кола </a:t>
            </a:r>
            <a:r>
              <a:rPr lang="ru-RU" sz="2000" dirty="0" err="1"/>
              <a:t>професійних</a:t>
            </a:r>
            <a:r>
              <a:rPr lang="ru-RU" sz="2000" dirty="0"/>
              <a:t> </a:t>
            </a:r>
            <a:r>
              <a:rPr lang="ru-RU" sz="2000" dirty="0" err="1"/>
              <a:t>спільнот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/>
              <a:t>Через </a:t>
            </a:r>
            <a:r>
              <a:rPr lang="ru-RU" sz="2000" dirty="0" err="1"/>
              <a:t>амбіційні</a:t>
            </a:r>
            <a:r>
              <a:rPr lang="ru-RU" sz="2000" dirty="0"/>
              <a:t> </a:t>
            </a:r>
            <a:r>
              <a:rPr lang="ru-RU" sz="2000" dirty="0" err="1"/>
              <a:t>проекти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/>
              <a:t>по </a:t>
            </a:r>
            <a:r>
              <a:rPr lang="ru-RU" sz="2000" dirty="0" err="1"/>
              <a:t>збереженню</a:t>
            </a:r>
            <a:r>
              <a:rPr lang="ru-RU" sz="2000" dirty="0"/>
              <a:t> </a:t>
            </a:r>
            <a:r>
              <a:rPr lang="ru-RU" sz="2000" dirty="0" err="1"/>
              <a:t>мистецької</a:t>
            </a:r>
            <a:r>
              <a:rPr lang="ru-RU" sz="2000" dirty="0"/>
              <a:t> </a:t>
            </a:r>
            <a:r>
              <a:rPr lang="ru-RU" sz="2000" dirty="0" err="1"/>
              <a:t>спадщини</a:t>
            </a:r>
            <a:r>
              <a:rPr lang="ru-RU" sz="2000" dirty="0"/>
              <a:t>, </a:t>
            </a:r>
            <a:r>
              <a:rPr lang="ru-RU" sz="2000" dirty="0" err="1"/>
              <a:t>публікації</a:t>
            </a:r>
            <a:r>
              <a:rPr lang="ru-RU" sz="2000" dirty="0"/>
              <a:t>, </a:t>
            </a:r>
            <a:r>
              <a:rPr lang="ru-RU" sz="2000" dirty="0" err="1"/>
              <a:t>виставки</a:t>
            </a:r>
            <a:r>
              <a:rPr lang="ru-RU" sz="2000" dirty="0"/>
              <a:t>, </a:t>
            </a:r>
            <a:r>
              <a:rPr lang="ru-RU" sz="2000" dirty="0" err="1"/>
              <a:t>ініціативи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грантів</a:t>
            </a:r>
            <a:r>
              <a:rPr lang="ru-RU" sz="2000" dirty="0"/>
              <a:t> </a:t>
            </a:r>
            <a:r>
              <a:rPr lang="ru-RU" sz="2000" dirty="0"/>
              <a:t>і</a:t>
            </a:r>
            <a:r>
              <a:rPr lang="ru-RU" sz="2000" dirty="0" smtClean="0"/>
              <a:t> </a:t>
            </a:r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en-US" sz="2000" dirty="0"/>
              <a:t>Getty </a:t>
            </a:r>
            <a:r>
              <a:rPr lang="uk-UA" sz="2000" dirty="0" smtClean="0"/>
              <a:t>працює </a:t>
            </a:r>
            <a:r>
              <a:rPr lang="ru-RU" sz="2000" dirty="0" smtClean="0"/>
              <a:t>над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тривалої</a:t>
            </a:r>
            <a:r>
              <a:rPr lang="ru-RU" sz="2000" dirty="0"/>
              <a:t> </a:t>
            </a:r>
            <a:r>
              <a:rPr lang="ru-RU" sz="2000" dirty="0" err="1"/>
              <a:t>диференціації</a:t>
            </a:r>
            <a:r>
              <a:rPr lang="ru-RU" sz="2000" dirty="0"/>
              <a:t>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 </a:t>
            </a:r>
            <a:r>
              <a:rPr lang="ru-RU" sz="2000" dirty="0" err="1"/>
              <a:t>сприяти</a:t>
            </a:r>
            <a:r>
              <a:rPr lang="ru-RU" sz="2000" dirty="0"/>
              <a:t> </a:t>
            </a:r>
            <a:r>
              <a:rPr lang="ru-RU" sz="2000" dirty="0" err="1"/>
              <a:t>популяризації</a:t>
            </a:r>
            <a:r>
              <a:rPr lang="ru-RU" sz="2000" dirty="0"/>
              <a:t> та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r="15756" b="11463"/>
          <a:stretch/>
        </p:blipFill>
        <p:spPr bwMode="auto">
          <a:xfrm>
            <a:off x="251520" y="3717032"/>
            <a:ext cx="1296144" cy="178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-251" r="10579"/>
          <a:stretch/>
        </p:blipFill>
        <p:spPr bwMode="auto">
          <a:xfrm>
            <a:off x="1619672" y="3717032"/>
            <a:ext cx="2482793" cy="175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6725" r="4089"/>
          <a:stretch/>
        </p:blipFill>
        <p:spPr bwMode="auto">
          <a:xfrm>
            <a:off x="4139952" y="3717032"/>
            <a:ext cx="2522637" cy="17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"/>
          <a:stretch/>
        </p:blipFill>
        <p:spPr bwMode="auto">
          <a:xfrm>
            <a:off x="6732241" y="3717032"/>
            <a:ext cx="2200720" cy="17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544522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Заснований</a:t>
            </a:r>
            <a:r>
              <a:rPr lang="ru-RU" sz="2000" dirty="0" smtClean="0"/>
              <a:t> </a:t>
            </a:r>
            <a:r>
              <a:rPr lang="ru-RU" sz="2000" dirty="0" err="1"/>
              <a:t>нафтовим</a:t>
            </a:r>
            <a:r>
              <a:rPr lang="ru-RU" sz="2000" dirty="0"/>
              <a:t> магнатом Дж. Полом </a:t>
            </a:r>
            <a:r>
              <a:rPr lang="ru-RU" sz="2000" dirty="0" err="1"/>
              <a:t>Гетті</a:t>
            </a:r>
            <a:r>
              <a:rPr lang="ru-RU" dirty="0" smtClean="0"/>
              <a:t>, </a:t>
            </a:r>
            <a:r>
              <a:rPr lang="en-US" sz="2000" dirty="0"/>
              <a:t>Getty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філій</a:t>
            </a:r>
            <a:r>
              <a:rPr lang="ru-RU" sz="2000" dirty="0"/>
              <a:t> </a:t>
            </a:r>
            <a:r>
              <a:rPr lang="ru-RU" dirty="0"/>
              <a:t>– Центру </a:t>
            </a:r>
            <a:r>
              <a:rPr lang="ru-RU" dirty="0" err="1"/>
              <a:t>мистецтв</a:t>
            </a:r>
            <a:r>
              <a:rPr lang="ru-RU" dirty="0"/>
              <a:t> та </a:t>
            </a:r>
            <a:r>
              <a:rPr lang="ru-RU" dirty="0" err="1"/>
              <a:t>Вілли</a:t>
            </a:r>
            <a:r>
              <a:rPr lang="ru-RU" dirty="0"/>
              <a:t> </a:t>
            </a:r>
            <a:r>
              <a:rPr lang="ru-RU" dirty="0" err="1"/>
              <a:t>Гетті</a:t>
            </a:r>
            <a:r>
              <a:rPr lang="ru-RU" dirty="0" smtClean="0"/>
              <a:t>. </a:t>
            </a: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 smtClean="0"/>
              <a:t>будівля</a:t>
            </a:r>
            <a:r>
              <a:rPr lang="ru-RU" sz="2000" dirty="0" smtClean="0"/>
              <a:t>, </a:t>
            </a:r>
            <a:r>
              <a:rPr lang="ru-RU" sz="2000" dirty="0" err="1"/>
              <a:t>спроектована</a:t>
            </a:r>
            <a:r>
              <a:rPr lang="ru-RU" sz="2000" dirty="0"/>
              <a:t> </a:t>
            </a:r>
            <a:r>
              <a:rPr lang="ru-RU" sz="2000" dirty="0" err="1" smtClean="0"/>
              <a:t>Річардом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Мейєром</a:t>
            </a:r>
            <a:r>
              <a:rPr lang="ru-RU" sz="2000" dirty="0" smtClean="0"/>
              <a:t> з бетону, </a:t>
            </a:r>
            <a:r>
              <a:rPr lang="ru-RU" sz="2000" dirty="0" err="1" smtClean="0"/>
              <a:t>сталі</a:t>
            </a:r>
            <a:r>
              <a:rPr lang="ru-RU" sz="2000" dirty="0" smtClean="0"/>
              <a:t>, </a:t>
            </a:r>
            <a:r>
              <a:rPr lang="ru-RU" sz="2000" dirty="0" err="1" smtClean="0"/>
              <a:t>каменю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скла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вершині</a:t>
            </a:r>
            <a:r>
              <a:rPr lang="ru-RU" sz="2000" dirty="0"/>
              <a:t> </a:t>
            </a:r>
            <a:r>
              <a:rPr lang="ru-RU" sz="2000" dirty="0" err="1"/>
              <a:t>пагорба</a:t>
            </a:r>
            <a:r>
              <a:rPr lang="ru-RU" sz="2000" dirty="0"/>
              <a:t>, </a:t>
            </a:r>
            <a:r>
              <a:rPr lang="ru-RU" sz="2000" dirty="0" smtClean="0"/>
              <a:t>до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/>
              <a:t>піднімаються</a:t>
            </a:r>
            <a:r>
              <a:rPr lang="ru-RU" sz="2000" dirty="0"/>
              <a:t> три </a:t>
            </a:r>
            <a:r>
              <a:rPr lang="ru-RU" sz="2000" dirty="0" err="1" smtClean="0"/>
              <a:t>фунікулери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85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9275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598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Kunstmuseum</a:t>
            </a:r>
            <a:r>
              <a:rPr lang="uk-UA" sz="2000" dirty="0" smtClean="0"/>
              <a:t> </a:t>
            </a:r>
            <a:r>
              <a:rPr lang="en-US" sz="2000" dirty="0" smtClean="0"/>
              <a:t>Liechtenstein</a:t>
            </a:r>
            <a:r>
              <a:rPr lang="uk-UA" sz="2000" dirty="0" smtClean="0"/>
              <a:t>, Вадуц, Ліхтенштейн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640"/>
            <a:ext cx="894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 smtClean="0"/>
              <a:t>	</a:t>
            </a:r>
            <a:r>
              <a:rPr lang="en-US" sz="2000" dirty="0" err="1" smtClean="0"/>
              <a:t>Kunstmuseum</a:t>
            </a:r>
            <a:r>
              <a:rPr lang="en-US" sz="2000" dirty="0" smtClean="0"/>
              <a:t> </a:t>
            </a:r>
            <a:r>
              <a:rPr lang="en-US" sz="2000" dirty="0"/>
              <a:t>Liechtenstein – </a:t>
            </a:r>
            <a:r>
              <a:rPr lang="ru-RU" sz="2000" dirty="0" smtClean="0"/>
              <a:t>музей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/>
              <a:t>і</a:t>
            </a:r>
            <a:r>
              <a:rPr lang="ru-RU" sz="2000" dirty="0" smtClean="0"/>
              <a:t> </a:t>
            </a:r>
            <a:r>
              <a:rPr lang="ru-RU" sz="2000" dirty="0"/>
              <a:t>актуального </a:t>
            </a:r>
            <a:r>
              <a:rPr lang="ru-RU" sz="2000" dirty="0" err="1"/>
              <a:t>мистецтва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Вадуца. </a:t>
            </a:r>
            <a:r>
              <a:rPr lang="ru-RU" sz="2000" dirty="0" err="1"/>
              <a:t>Будинок</a:t>
            </a:r>
            <a:r>
              <a:rPr lang="ru-RU" sz="2000" dirty="0"/>
              <a:t> музею, </a:t>
            </a:r>
            <a:r>
              <a:rPr lang="ru-RU" sz="2000" dirty="0" err="1"/>
              <a:t>відкритий</a:t>
            </a:r>
            <a:r>
              <a:rPr lang="ru-RU" sz="2000" dirty="0"/>
              <a:t> у 2000 </a:t>
            </a:r>
            <a:r>
              <a:rPr lang="ru-RU" sz="2000" dirty="0" smtClean="0"/>
              <a:t>р.,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/>
              <a:t>чорного</a:t>
            </a:r>
            <a:r>
              <a:rPr lang="ru-RU" sz="2000" dirty="0"/>
              <a:t> куба з тонко-</a:t>
            </a:r>
            <a:r>
              <a:rPr lang="ru-RU" sz="2000" dirty="0" err="1"/>
              <a:t>рефлексійним</a:t>
            </a:r>
            <a:r>
              <a:rPr lang="ru-RU" sz="2000" dirty="0"/>
              <a:t> фасадом,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надсилає</a:t>
            </a:r>
            <a:r>
              <a:rPr lang="ru-RU" sz="2000" dirty="0"/>
              <a:t> </a:t>
            </a:r>
            <a:r>
              <a:rPr lang="ru-RU" sz="2000" dirty="0" err="1"/>
              <a:t>сильний</a:t>
            </a:r>
            <a:r>
              <a:rPr lang="ru-RU" sz="2000" dirty="0"/>
              <a:t> </a:t>
            </a:r>
            <a:r>
              <a:rPr lang="ru-RU" sz="2000" dirty="0" err="1"/>
              <a:t>меседж</a:t>
            </a:r>
            <a:r>
              <a:rPr lang="ru-RU" sz="2000" dirty="0"/>
              <a:t> </a:t>
            </a:r>
            <a:r>
              <a:rPr lang="ru-RU" sz="2000" dirty="0" err="1"/>
              <a:t>зовнішньому</a:t>
            </a:r>
            <a:r>
              <a:rPr lang="ru-RU" sz="2000" dirty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r>
              <a:rPr lang="ru-RU" sz="2000" dirty="0" err="1"/>
              <a:t>Д</a:t>
            </a:r>
            <a:r>
              <a:rPr lang="ru-RU" sz="2000" dirty="0" err="1" smtClean="0"/>
              <a:t>евіз</a:t>
            </a:r>
            <a:r>
              <a:rPr lang="ru-RU" sz="2000" dirty="0" smtClean="0"/>
              <a:t> </a:t>
            </a:r>
            <a:r>
              <a:rPr lang="en-US" sz="2000" dirty="0" err="1"/>
              <a:t>Kunstmuseum</a:t>
            </a:r>
            <a:r>
              <a:rPr lang="en-US" sz="2000" dirty="0"/>
              <a:t> Liechtenstein </a:t>
            </a:r>
            <a:r>
              <a:rPr lang="ru-RU" sz="2000" dirty="0" smtClean="0"/>
              <a:t>– </a:t>
            </a:r>
            <a:r>
              <a:rPr lang="ru-RU" sz="2000" dirty="0" err="1"/>
              <a:t>відкритий</a:t>
            </a:r>
            <a:r>
              <a:rPr lang="ru-RU" sz="2000" dirty="0"/>
              <a:t> </a:t>
            </a:r>
            <a:r>
              <a:rPr lang="ru-RU" sz="2000" dirty="0" err="1"/>
              <a:t>розум</a:t>
            </a:r>
            <a:r>
              <a:rPr lang="ru-RU" sz="2000" dirty="0"/>
              <a:t>, </a:t>
            </a:r>
            <a:r>
              <a:rPr lang="ru-RU" sz="2000" dirty="0" smtClean="0"/>
              <a:t>метод </a:t>
            </a:r>
            <a:r>
              <a:rPr lang="ru-RU" sz="2000" dirty="0"/>
              <a:t>– </a:t>
            </a:r>
            <a:r>
              <a:rPr lang="ru-RU" sz="2000" dirty="0" err="1"/>
              <a:t>діалог</a:t>
            </a:r>
            <a:r>
              <a:rPr lang="ru-RU" sz="2000" dirty="0"/>
              <a:t>, </a:t>
            </a:r>
            <a:r>
              <a:rPr lang="ru-RU" sz="2000" dirty="0" err="1" smtClean="0"/>
              <a:t>підхід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 smtClean="0"/>
              <a:t>сучасним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176"/>
            <a:ext cx="2229173" cy="16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69" y="2276872"/>
            <a:ext cx="2213673" cy="16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2802"/>
            <a:ext cx="2213672" cy="16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2502" r="8401" b="10347"/>
          <a:stretch/>
        </p:blipFill>
        <p:spPr bwMode="auto">
          <a:xfrm>
            <a:off x="7236296" y="2272802"/>
            <a:ext cx="1835093" cy="16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970799"/>
            <a:ext cx="8801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/>
              <a:t>Колекція</a:t>
            </a:r>
            <a:r>
              <a:rPr lang="ru-RU" sz="2000" dirty="0" smtClean="0"/>
              <a:t> </a:t>
            </a:r>
            <a:r>
              <a:rPr lang="ru-RU" sz="2000" dirty="0"/>
              <a:t>музею </a:t>
            </a:r>
            <a:r>
              <a:rPr lang="ru-RU" sz="2000" dirty="0" err="1"/>
              <a:t>включає</a:t>
            </a:r>
            <a:r>
              <a:rPr lang="ru-RU" sz="2000" dirty="0"/>
              <a:t> твори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та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з </a:t>
            </a:r>
            <a:r>
              <a:rPr lang="en-US" sz="2000" dirty="0"/>
              <a:t>XIX </a:t>
            </a:r>
            <a:r>
              <a:rPr lang="ru-RU" sz="2000" dirty="0" smtClean="0"/>
              <a:t>ст. </a:t>
            </a:r>
            <a:r>
              <a:rPr lang="ru-RU" sz="2000" dirty="0"/>
              <a:t>до наших </a:t>
            </a:r>
            <a:r>
              <a:rPr lang="ru-RU" sz="2000" dirty="0" err="1"/>
              <a:t>днів</a:t>
            </a:r>
            <a:r>
              <a:rPr lang="ru-RU" sz="2000" dirty="0"/>
              <a:t>. </a:t>
            </a:r>
            <a:r>
              <a:rPr lang="ru-RU" sz="2000" dirty="0" err="1"/>
              <a:t>Найважливішу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експозиції</a:t>
            </a:r>
            <a:r>
              <a:rPr lang="ru-RU" sz="2000" dirty="0"/>
              <a:t> </a:t>
            </a:r>
            <a:r>
              <a:rPr lang="ru-RU" sz="2000" dirty="0" err="1"/>
              <a:t>становлять</a:t>
            </a:r>
            <a:r>
              <a:rPr lang="ru-RU" sz="2000" dirty="0"/>
              <a:t> </a:t>
            </a:r>
            <a:r>
              <a:rPr lang="ru-RU" sz="2000" dirty="0" err="1"/>
              <a:t>скульптури</a:t>
            </a:r>
            <a:r>
              <a:rPr lang="ru-RU" sz="2000" dirty="0"/>
              <a:t> та </a:t>
            </a:r>
            <a:r>
              <a:rPr lang="ru-RU" sz="2000" dirty="0" err="1"/>
              <a:t>інсталяції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стилі</a:t>
            </a:r>
            <a:r>
              <a:rPr lang="ru-RU" sz="2000" dirty="0"/>
              <a:t> Арте </a:t>
            </a:r>
            <a:r>
              <a:rPr lang="ru-RU" sz="2000" dirty="0" err="1" smtClean="0"/>
              <a:t>повера</a:t>
            </a:r>
            <a:r>
              <a:rPr lang="ru-RU" sz="2000" dirty="0" smtClean="0"/>
              <a:t>(</a:t>
            </a:r>
            <a:r>
              <a:rPr lang="ru-RU" sz="2000" dirty="0" err="1" smtClean="0"/>
              <a:t>бідне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) . </a:t>
            </a:r>
            <a:r>
              <a:rPr lang="ru-RU" sz="2000" dirty="0"/>
              <a:t>2006 року музей </a:t>
            </a:r>
            <a:r>
              <a:rPr lang="ru-RU" sz="2000" dirty="0" err="1"/>
              <a:t>придбав</a:t>
            </a:r>
            <a:r>
              <a:rPr lang="ru-RU" sz="2000" dirty="0"/>
              <a:t> </a:t>
            </a:r>
            <a:r>
              <a:rPr lang="ru-RU" sz="2000" dirty="0" err="1"/>
              <a:t>колекцію</a:t>
            </a:r>
            <a:r>
              <a:rPr lang="ru-RU" sz="2000" dirty="0"/>
              <a:t> </a:t>
            </a:r>
            <a:r>
              <a:rPr lang="ru-RU" sz="2000" dirty="0" err="1" smtClean="0"/>
              <a:t>кельнського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галериста</a:t>
            </a:r>
            <a:r>
              <a:rPr lang="ru-RU" sz="2000" dirty="0" smtClean="0"/>
              <a:t> </a:t>
            </a:r>
            <a:r>
              <a:rPr lang="ru-RU" sz="2000" dirty="0" err="1"/>
              <a:t>Рольфа</a:t>
            </a:r>
            <a:r>
              <a:rPr lang="ru-RU" sz="2000" dirty="0"/>
              <a:t> </a:t>
            </a:r>
            <a:r>
              <a:rPr lang="ru-RU" sz="2000" dirty="0" err="1" smtClean="0"/>
              <a:t>Ріке</a:t>
            </a:r>
            <a:r>
              <a:rPr lang="en-US" sz="2000" dirty="0" smtClean="0"/>
              <a:t>, </a:t>
            </a:r>
            <a:r>
              <a:rPr lang="ru-RU" sz="2000" dirty="0"/>
              <a:t>до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 Дональда </a:t>
            </a:r>
            <a:r>
              <a:rPr lang="ru-RU" sz="2000" dirty="0" err="1"/>
              <a:t>Джадда</a:t>
            </a:r>
            <a:r>
              <a:rPr lang="ru-RU" sz="2000" dirty="0"/>
              <a:t>, </a:t>
            </a:r>
            <a:r>
              <a:rPr lang="ru-RU" sz="2000" dirty="0" err="1"/>
              <a:t>Річарда</a:t>
            </a:r>
            <a:r>
              <a:rPr lang="ru-RU" sz="2000" dirty="0"/>
              <a:t> </a:t>
            </a:r>
            <a:r>
              <a:rPr lang="ru-RU" sz="2000" dirty="0" err="1"/>
              <a:t>Серра</a:t>
            </a:r>
            <a:r>
              <a:rPr lang="ru-RU" sz="2000" dirty="0"/>
              <a:t>, </a:t>
            </a:r>
            <a:r>
              <a:rPr lang="ru-RU" sz="2000" dirty="0" err="1"/>
              <a:t>Річарда</a:t>
            </a:r>
            <a:r>
              <a:rPr lang="ru-RU" sz="2000" dirty="0"/>
              <a:t> </a:t>
            </a:r>
            <a:r>
              <a:rPr lang="ru-RU" sz="2000" dirty="0" err="1"/>
              <a:t>Артшвагера</a:t>
            </a:r>
            <a:r>
              <a:rPr lang="ru-RU" sz="2000" dirty="0"/>
              <a:t>, </a:t>
            </a:r>
            <a:r>
              <a:rPr lang="ru-RU" sz="2000" dirty="0" err="1"/>
              <a:t>Білла</a:t>
            </a:r>
            <a:r>
              <a:rPr lang="ru-RU" sz="2000" dirty="0"/>
              <a:t> </a:t>
            </a:r>
            <a:r>
              <a:rPr lang="ru-RU" sz="2000" dirty="0" err="1"/>
              <a:t>Боллінгера</a:t>
            </a:r>
            <a:r>
              <a:rPr lang="ru-RU" sz="2000" dirty="0"/>
              <a:t>, </a:t>
            </a:r>
            <a:r>
              <a:rPr lang="ru-RU" sz="2000" dirty="0" err="1"/>
              <a:t>Фабіана</a:t>
            </a:r>
            <a:r>
              <a:rPr lang="ru-RU" sz="2000" dirty="0"/>
              <a:t> </a:t>
            </a:r>
            <a:r>
              <a:rPr lang="ru-RU" sz="2000" dirty="0" err="1"/>
              <a:t>Маркаччо</a:t>
            </a:r>
            <a:r>
              <a:rPr lang="ru-RU" sz="2000" dirty="0"/>
              <a:t>, </a:t>
            </a:r>
            <a:r>
              <a:rPr lang="ru-RU" sz="2000" dirty="0" err="1"/>
              <a:t>Стівена</a:t>
            </a:r>
            <a:r>
              <a:rPr lang="ru-RU" sz="2000" dirty="0"/>
              <a:t> </a:t>
            </a:r>
            <a:r>
              <a:rPr lang="ru-RU" sz="2000" dirty="0" err="1"/>
              <a:t>Парріно</a:t>
            </a:r>
            <a:r>
              <a:rPr lang="ru-RU" sz="2000" dirty="0"/>
              <a:t>, </a:t>
            </a:r>
            <a:r>
              <a:rPr lang="ru-RU" sz="2000" dirty="0" err="1"/>
              <a:t>Девіда</a:t>
            </a:r>
            <a:r>
              <a:rPr lang="ru-RU" sz="2000" dirty="0"/>
              <a:t> </a:t>
            </a:r>
            <a:r>
              <a:rPr lang="ru-RU" sz="2000" dirty="0" err="1"/>
              <a:t>Ріда</a:t>
            </a:r>
            <a:r>
              <a:rPr lang="ru-RU" sz="2000" dirty="0"/>
              <a:t>, </a:t>
            </a:r>
            <a:r>
              <a:rPr lang="ru-RU" sz="2000" dirty="0" err="1"/>
              <a:t>Кейта</a:t>
            </a:r>
            <a:r>
              <a:rPr lang="ru-RU" sz="2000" dirty="0"/>
              <a:t> </a:t>
            </a:r>
            <a:r>
              <a:rPr lang="ru-RU" sz="2000" dirty="0" err="1"/>
              <a:t>Сонньера</a:t>
            </a:r>
            <a:r>
              <a:rPr lang="ru-RU" sz="2000" dirty="0"/>
              <a:t> та </a:t>
            </a:r>
            <a:r>
              <a:rPr lang="ru-RU" sz="2000" dirty="0" err="1"/>
              <a:t>Джесіки</a:t>
            </a:r>
            <a:r>
              <a:rPr lang="ru-RU" sz="2000" dirty="0"/>
              <a:t> </a:t>
            </a:r>
            <a:r>
              <a:rPr lang="ru-RU" sz="2000" dirty="0" err="1"/>
              <a:t>Стокголдер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6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284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Opera </a:t>
            </a:r>
            <a:r>
              <a:rPr lang="en-US" sz="2000" dirty="0" smtClean="0"/>
              <a:t>Gallery</a:t>
            </a:r>
            <a:r>
              <a:rPr lang="uk-UA" sz="2000" dirty="0" smtClean="0"/>
              <a:t>, Монако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4928"/>
          <a:stretch/>
        </p:blipFill>
        <p:spPr bwMode="auto">
          <a:xfrm>
            <a:off x="179512" y="1916831"/>
            <a:ext cx="2034480" cy="16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2335697" cy="165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4996"/>
            <a:ext cx="2237657" cy="158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/>
          <a:stretch/>
        </p:blipFill>
        <p:spPr bwMode="auto">
          <a:xfrm>
            <a:off x="6948264" y="1916832"/>
            <a:ext cx="2082823" cy="16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" y="5273880"/>
            <a:ext cx="2094036" cy="139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6" y="3645024"/>
            <a:ext cx="2121024" cy="15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476672"/>
            <a:ext cx="8779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en-US" sz="2000" dirty="0" smtClean="0"/>
              <a:t>Opera </a:t>
            </a:r>
            <a:r>
              <a:rPr lang="en-US" sz="2000" dirty="0"/>
              <a:t>Gallery </a:t>
            </a:r>
            <a:r>
              <a:rPr lang="ru-RU" sz="2000" dirty="0"/>
              <a:t>є одним з </a:t>
            </a:r>
            <a:r>
              <a:rPr lang="ru-RU" sz="2000" dirty="0" err="1"/>
              <a:t>провідних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 smtClean="0"/>
              <a:t>дилерів</a:t>
            </a:r>
            <a:r>
              <a:rPr lang="ru-RU" sz="2000" dirty="0" smtClean="0"/>
              <a:t> </a:t>
            </a:r>
            <a:r>
              <a:rPr lang="ru-RU" sz="2000" dirty="0" err="1"/>
              <a:t>сучасного</a:t>
            </a:r>
            <a:r>
              <a:rPr lang="ru-RU" sz="2000" dirty="0"/>
              <a:t> та актуального </a:t>
            </a:r>
            <a:r>
              <a:rPr lang="ru-RU" sz="2000" dirty="0" err="1"/>
              <a:t>мистецтва</a:t>
            </a:r>
            <a:r>
              <a:rPr lang="ru-RU" sz="2000" dirty="0"/>
              <a:t>. </a:t>
            </a:r>
            <a:r>
              <a:rPr lang="ru-RU" sz="2000" dirty="0" err="1"/>
              <a:t>Галереї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у </a:t>
            </a:r>
            <a:r>
              <a:rPr lang="ru-RU" sz="2000" dirty="0" err="1"/>
              <a:t>прайм</a:t>
            </a:r>
            <a:r>
              <a:rPr lang="ru-RU" sz="2000" dirty="0"/>
              <a:t> </a:t>
            </a:r>
            <a:r>
              <a:rPr lang="ru-RU" sz="2000" dirty="0" err="1"/>
              <a:t>локаціях</a:t>
            </a:r>
            <a:r>
              <a:rPr lang="ru-RU" sz="2000" dirty="0"/>
              <a:t>  Нью-Йорку, </a:t>
            </a:r>
            <a:r>
              <a:rPr lang="ru-RU" sz="2000" dirty="0" err="1"/>
              <a:t>Майамі</a:t>
            </a:r>
            <a:r>
              <a:rPr lang="ru-RU" sz="2000" dirty="0"/>
              <a:t>, </a:t>
            </a:r>
            <a:r>
              <a:rPr lang="ru-RU" sz="2000" dirty="0" err="1"/>
              <a:t>Аспена</a:t>
            </a:r>
            <a:r>
              <a:rPr lang="ru-RU" sz="2000" dirty="0"/>
              <a:t>, Лондона, Парижу, Монако, </a:t>
            </a:r>
            <a:r>
              <a:rPr lang="ru-RU" sz="2000" dirty="0" err="1"/>
              <a:t>Женеві</a:t>
            </a:r>
            <a:r>
              <a:rPr lang="ru-RU" sz="2000" dirty="0"/>
              <a:t>, </a:t>
            </a:r>
            <a:r>
              <a:rPr lang="ru-RU" sz="2000" dirty="0" err="1"/>
              <a:t>Цюріху</a:t>
            </a:r>
            <a:r>
              <a:rPr lang="ru-RU" sz="2000" dirty="0"/>
              <a:t>, </a:t>
            </a:r>
            <a:r>
              <a:rPr lang="ru-RU" sz="2000" dirty="0" err="1"/>
              <a:t>Сінгапурі</a:t>
            </a:r>
            <a:r>
              <a:rPr lang="ru-RU" sz="2000" dirty="0"/>
              <a:t>, Гонконгу, </a:t>
            </a:r>
            <a:r>
              <a:rPr lang="ru-RU" sz="2000" dirty="0" err="1"/>
              <a:t>Сеулі</a:t>
            </a:r>
            <a:r>
              <a:rPr lang="ru-RU" sz="2000" dirty="0"/>
              <a:t>, </a:t>
            </a:r>
            <a:r>
              <a:rPr lang="ru-RU" sz="2000" dirty="0" err="1"/>
              <a:t>Бейруті</a:t>
            </a:r>
            <a:r>
              <a:rPr lang="ru-RU" sz="2000" dirty="0"/>
              <a:t> та </a:t>
            </a:r>
            <a:r>
              <a:rPr lang="ru-RU" sz="2000" dirty="0" err="1" smtClean="0"/>
              <a:t>Дубаї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547578"/>
            <a:ext cx="6763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/>
              <a:t>сучасна</a:t>
            </a:r>
            <a:r>
              <a:rPr lang="ru-RU" sz="2000" dirty="0"/>
              <a:t> галерея з </a:t>
            </a:r>
            <a:r>
              <a:rPr lang="ru-RU" sz="2000" dirty="0" err="1" smtClean="0"/>
              <a:t>вишуканим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актуальним</a:t>
            </a:r>
            <a:r>
              <a:rPr lang="ru-RU" sz="2000" dirty="0" smtClean="0"/>
              <a:t> </a:t>
            </a:r>
            <a:r>
              <a:rPr lang="ru-RU" sz="2000" dirty="0" err="1"/>
              <a:t>мистецтвом</a:t>
            </a:r>
            <a:r>
              <a:rPr lang="ru-RU" sz="2000" dirty="0"/>
              <a:t>, метою </a:t>
            </a:r>
            <a:r>
              <a:rPr lang="ru-RU" sz="2000" dirty="0" err="1"/>
              <a:t>якої</a:t>
            </a:r>
            <a:r>
              <a:rPr lang="ru-RU" sz="2000" dirty="0"/>
              <a:t> є </a:t>
            </a:r>
            <a:r>
              <a:rPr lang="ru-RU" sz="2000" dirty="0" err="1"/>
              <a:t>його</a:t>
            </a:r>
            <a:r>
              <a:rPr lang="ru-RU" sz="2000" dirty="0"/>
              <a:t> продаж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Просторі</a:t>
            </a:r>
            <a:r>
              <a:rPr lang="ru-RU" sz="2000" dirty="0" smtClean="0"/>
              <a:t> </a:t>
            </a:r>
            <a:r>
              <a:rPr lang="ru-RU" sz="2000" dirty="0" err="1"/>
              <a:t>виставкові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, </a:t>
            </a:r>
            <a:r>
              <a:rPr lang="ru-RU" sz="2000" dirty="0" err="1" smtClean="0"/>
              <a:t>трендові</a:t>
            </a:r>
            <a:r>
              <a:rPr lang="ru-RU" sz="2000" dirty="0" smtClean="0"/>
              <a:t> художники, </a:t>
            </a:r>
            <a:r>
              <a:rPr lang="ru-RU" sz="2000" dirty="0" err="1"/>
              <a:t>масштабні</a:t>
            </a:r>
            <a:r>
              <a:rPr lang="ru-RU" sz="2000" dirty="0"/>
              <a:t> </a:t>
            </a:r>
            <a:r>
              <a:rPr lang="ru-RU" sz="2000" dirty="0" err="1" smtClean="0"/>
              <a:t>мистецькі</a:t>
            </a:r>
            <a:r>
              <a:rPr lang="ru-RU" sz="2000" dirty="0" smtClean="0"/>
              <a:t> заходи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dirty="0" smtClean="0"/>
              <a:t>	</a:t>
            </a:r>
            <a:r>
              <a:rPr lang="ru-RU" sz="2000" dirty="0" err="1" smtClean="0"/>
              <a:t>Opera</a:t>
            </a:r>
            <a:r>
              <a:rPr lang="ru-RU" sz="2000" dirty="0" smtClean="0"/>
              <a:t> </a:t>
            </a:r>
            <a:r>
              <a:rPr lang="ru-RU" sz="2000" dirty="0" err="1"/>
              <a:t>Gallery</a:t>
            </a:r>
            <a:r>
              <a:rPr lang="ru-RU" sz="2000" dirty="0"/>
              <a:t> </a:t>
            </a:r>
            <a:r>
              <a:rPr lang="ru-RU" sz="2000" dirty="0" err="1" smtClean="0"/>
              <a:t>пропонує</a:t>
            </a:r>
            <a:r>
              <a:rPr lang="ru-RU" sz="2000" dirty="0" smtClean="0"/>
              <a:t> </a:t>
            </a:r>
            <a:r>
              <a:rPr lang="ru-RU" sz="2000" dirty="0"/>
              <a:t>музеям, фондам </a:t>
            </a:r>
            <a:r>
              <a:rPr lang="ru-RU" sz="2000" dirty="0"/>
              <a:t>і</a:t>
            </a:r>
            <a:r>
              <a:rPr lang="ru-RU" sz="2000" dirty="0" smtClean="0"/>
              <a:t> </a:t>
            </a:r>
            <a:r>
              <a:rPr lang="ru-RU" sz="2000" dirty="0" err="1"/>
              <a:t>приватним</a:t>
            </a:r>
            <a:r>
              <a:rPr lang="ru-RU" sz="2000" dirty="0"/>
              <a:t> </a:t>
            </a:r>
            <a:r>
              <a:rPr lang="ru-RU" sz="2000" dirty="0" err="1"/>
              <a:t>міжнародним</a:t>
            </a:r>
            <a:r>
              <a:rPr lang="ru-RU" sz="2000" dirty="0"/>
              <a:t> </a:t>
            </a:r>
            <a:r>
              <a:rPr lang="ru-RU" sz="2000" dirty="0" err="1"/>
              <a:t>колекціонерам</a:t>
            </a:r>
            <a:r>
              <a:rPr lang="ru-RU" sz="2000" dirty="0"/>
              <a:t>  </a:t>
            </a:r>
            <a:r>
              <a:rPr lang="ru-RU" sz="2000" dirty="0" err="1"/>
              <a:t>унікальний</a:t>
            </a:r>
            <a:r>
              <a:rPr lang="ru-RU" sz="2000" dirty="0"/>
              <a:t> доступ до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організовуючи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кураторські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виставки</a:t>
            </a:r>
            <a:r>
              <a:rPr lang="ru-RU" sz="2000" dirty="0" smtClean="0"/>
              <a:t> та ярмарки, </a:t>
            </a:r>
            <a:r>
              <a:rPr lang="ru-RU" sz="2000" dirty="0" err="1" smtClean="0"/>
              <a:t>аукціони</a:t>
            </a:r>
            <a:r>
              <a:rPr lang="ru-RU" sz="2000" dirty="0" smtClean="0"/>
              <a:t>, </a:t>
            </a:r>
            <a:r>
              <a:rPr lang="ru-RU" sz="2000" dirty="0" err="1" smtClean="0"/>
              <a:t>івенти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519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592288" cy="17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6304" y="44624"/>
            <a:ext cx="6444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Opera </a:t>
            </a:r>
            <a:r>
              <a:rPr lang="en-US" sz="2000" dirty="0"/>
              <a:t>Gallery</a:t>
            </a:r>
            <a:r>
              <a:rPr lang="uk-UA" sz="2000" dirty="0"/>
              <a:t>, Нью-Йорк. Персональна </a:t>
            </a:r>
            <a:r>
              <a:rPr lang="uk-UA" sz="2000" dirty="0" smtClean="0"/>
              <a:t>виставка </a:t>
            </a:r>
            <a:r>
              <a:rPr lang="en-US" sz="2000" dirty="0" smtClean="0"/>
              <a:t>I </a:t>
            </a:r>
            <a:r>
              <a:rPr lang="en-US" sz="2000" dirty="0"/>
              <a:t>Miss Us</a:t>
            </a:r>
            <a:r>
              <a:rPr lang="uk-UA" sz="2000" dirty="0"/>
              <a:t> </a:t>
            </a:r>
            <a:r>
              <a:rPr lang="uk-UA" sz="2000" dirty="0" err="1"/>
              <a:t>Аджея</a:t>
            </a:r>
            <a:r>
              <a:rPr lang="uk-UA" sz="2000" dirty="0"/>
              <a:t> </a:t>
            </a:r>
            <a:r>
              <a:rPr lang="uk-UA" sz="2000" dirty="0" err="1"/>
              <a:t>Тавіяха</a:t>
            </a:r>
            <a:r>
              <a:rPr lang="uk-UA" sz="2000" dirty="0"/>
              <a:t> з </a:t>
            </a:r>
            <a:r>
              <a:rPr lang="uk-UA" sz="2000" dirty="0" smtClean="0"/>
              <a:t>Гани. </a:t>
            </a:r>
            <a:r>
              <a:rPr lang="uk-UA" sz="2000" dirty="0"/>
              <a:t>Це серія портретів </a:t>
            </a:r>
            <a:r>
              <a:rPr lang="uk-UA" sz="2000" dirty="0" err="1"/>
              <a:t>Тавія</a:t>
            </a:r>
            <a:r>
              <a:rPr lang="uk-UA" sz="2000" dirty="0"/>
              <a:t>, </a:t>
            </a:r>
            <a:r>
              <a:rPr lang="uk-UA" sz="2000" dirty="0" smtClean="0"/>
              <a:t>в яких </a:t>
            </a:r>
            <a:r>
              <a:rPr lang="uk-UA" sz="2000" dirty="0"/>
              <a:t>він досліджує тривалі емоції, що </a:t>
            </a:r>
            <a:r>
              <a:rPr lang="uk-UA" sz="2000" dirty="0" smtClean="0"/>
              <a:t>залишаються </a:t>
            </a:r>
            <a:r>
              <a:rPr lang="uk-UA" sz="2000" dirty="0"/>
              <a:t>після того, як стосунки розриваються</a:t>
            </a:r>
            <a:r>
              <a:rPr lang="uk-UA" sz="2000" dirty="0" smtClean="0"/>
              <a:t>. Портрети фіксують моменти меланхолії; за допомогою губки </a:t>
            </a:r>
            <a:r>
              <a:rPr lang="uk-UA" sz="2000" dirty="0" err="1" smtClean="0"/>
              <a:t>створєю</a:t>
            </a:r>
            <a:r>
              <a:rPr lang="uk-UA" sz="2000" dirty="0" smtClean="0"/>
              <a:t> метафору зцілення.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7" y="1988840"/>
            <a:ext cx="1951662" cy="13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19449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3261" r="18387" b="6278"/>
          <a:stretch/>
        </p:blipFill>
        <p:spPr bwMode="auto">
          <a:xfrm>
            <a:off x="179513" y="3356992"/>
            <a:ext cx="1163384" cy="120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191683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Opera Gallery</a:t>
            </a:r>
            <a:r>
              <a:rPr lang="uk-UA" sz="2000" dirty="0"/>
              <a:t>, </a:t>
            </a:r>
            <a:r>
              <a:rPr lang="uk-UA" sz="2000" dirty="0" err="1" smtClean="0"/>
              <a:t>Сингапур</a:t>
            </a:r>
            <a:r>
              <a:rPr lang="uk-UA" sz="2000" dirty="0" smtClean="0"/>
              <a:t>. Виставка </a:t>
            </a:r>
            <a:r>
              <a:rPr lang="en-US" sz="2000" dirty="0"/>
              <a:t>A New </a:t>
            </a:r>
            <a:r>
              <a:rPr lang="en-US" sz="2000" dirty="0" smtClean="0"/>
              <a:t>World</a:t>
            </a:r>
            <a:r>
              <a:rPr lang="uk-UA" sz="2000" dirty="0" smtClean="0"/>
              <a:t> культових робіт </a:t>
            </a:r>
            <a:r>
              <a:rPr lang="uk-UA" sz="2000" dirty="0" err="1" smtClean="0"/>
              <a:t>Яйої</a:t>
            </a:r>
            <a:r>
              <a:rPr lang="uk-UA" sz="2000" dirty="0" smtClean="0"/>
              <a:t> </a:t>
            </a:r>
            <a:r>
              <a:rPr lang="uk-UA" sz="2000" dirty="0" err="1" smtClean="0"/>
              <a:t>Кусама</a:t>
            </a:r>
            <a:r>
              <a:rPr lang="uk-UA" sz="2000" dirty="0" smtClean="0"/>
              <a:t> і </a:t>
            </a:r>
            <a:r>
              <a:rPr lang="uk-UA" sz="2000" dirty="0" err="1" smtClean="0"/>
              <a:t>Нікі</a:t>
            </a:r>
            <a:r>
              <a:rPr lang="uk-UA" sz="2000" dirty="0" smtClean="0"/>
              <a:t> де </a:t>
            </a:r>
            <a:r>
              <a:rPr lang="uk-UA" sz="2000" dirty="0" err="1" smtClean="0"/>
              <a:t>Сен-Фаль</a:t>
            </a:r>
            <a:r>
              <a:rPr lang="uk-UA" sz="2000" dirty="0" smtClean="0"/>
              <a:t>. Два </a:t>
            </a:r>
            <a:r>
              <a:rPr lang="uk-UA" sz="2000" dirty="0" err="1" smtClean="0"/>
              <a:t>художникик</a:t>
            </a:r>
            <a:r>
              <a:rPr lang="uk-UA" sz="2000" dirty="0" smtClean="0"/>
              <a:t>, яких розділяє географія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25768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</a:t>
            </a:r>
            <a:r>
              <a:rPr lang="uk-UA" sz="2000" dirty="0" smtClean="0"/>
              <a:t> історія знаходять спільність завдяки використанню сміливих кольорів та ідей. Вони перегукуються один з одним у своїх мистецьких процесах: звільнення через творення, перетворення болю в барвисті яскраві форми.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426" y="5805264"/>
            <a:ext cx="5698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Opera Gallery</a:t>
            </a:r>
            <a:r>
              <a:rPr lang="uk-UA" sz="2000" dirty="0"/>
              <a:t>, </a:t>
            </a:r>
            <a:r>
              <a:rPr lang="uk-UA" sz="2000" dirty="0" err="1" smtClean="0"/>
              <a:t>Маямі</a:t>
            </a:r>
            <a:r>
              <a:rPr lang="uk-UA" sz="2000" dirty="0" smtClean="0"/>
              <a:t>. </a:t>
            </a:r>
            <a:r>
              <a:rPr lang="uk-UA" sz="2000" dirty="0" err="1" smtClean="0"/>
              <a:t>Пікасо</a:t>
            </a:r>
            <a:r>
              <a:rPr lang="uk-UA" sz="2000" dirty="0" smtClean="0"/>
              <a:t>, Міро, </a:t>
            </a:r>
            <a:r>
              <a:rPr lang="uk-UA" sz="2000" dirty="0" err="1" smtClean="0"/>
              <a:t>Вальдес</a:t>
            </a:r>
            <a:r>
              <a:rPr lang="uk-UA" sz="2000" dirty="0" smtClean="0"/>
              <a:t>: іспанські майстри, резонанс. Художні якості, які перевершують простір і час.</a:t>
            </a:r>
            <a:endParaRPr lang="ru-RU" sz="2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2" y="4653136"/>
            <a:ext cx="1773079" cy="11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1788772" cy="11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55" y="4564422"/>
            <a:ext cx="183896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6338" y="4501569"/>
            <a:ext cx="3270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Opera Gallery</a:t>
            </a:r>
            <a:r>
              <a:rPr lang="uk-UA" sz="2000" dirty="0"/>
              <a:t>, </a:t>
            </a:r>
            <a:r>
              <a:rPr lang="uk-UA" sz="2000" dirty="0" smtClean="0"/>
              <a:t>Париж. </a:t>
            </a:r>
            <a:r>
              <a:rPr lang="uk-UA" sz="2000" dirty="0" err="1" smtClean="0"/>
              <a:t>Маноло</a:t>
            </a:r>
            <a:r>
              <a:rPr lang="uk-UA" sz="2000" dirty="0" smtClean="0"/>
              <a:t> </a:t>
            </a:r>
            <a:r>
              <a:rPr lang="uk-UA" sz="2000" dirty="0" err="1" smtClean="0"/>
              <a:t>Вальдес</a:t>
            </a:r>
            <a:r>
              <a:rPr lang="uk-UA" sz="2000" dirty="0" smtClean="0"/>
              <a:t>. Останні роботи.</a:t>
            </a:r>
            <a:endParaRPr lang="ru-RU" sz="2000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216078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" t="8965" r="62233" b="16353"/>
          <a:stretch/>
        </p:blipFill>
        <p:spPr bwMode="auto">
          <a:xfrm>
            <a:off x="5796136" y="5517232"/>
            <a:ext cx="984290" cy="12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3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10119</TotalTime>
  <Words>163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мистецтв</dc:title>
  <dc:creator>User</dc:creator>
  <cp:lastModifiedBy>User</cp:lastModifiedBy>
  <cp:revision>178</cp:revision>
  <dcterms:created xsi:type="dcterms:W3CDTF">2022-07-12T12:18:42Z</dcterms:created>
  <dcterms:modified xsi:type="dcterms:W3CDTF">2023-03-14T15:25:47Z</dcterms:modified>
</cp:coreProperties>
</file>