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8"/>
  </p:notesMasterIdLst>
  <p:sldIdLst>
    <p:sldId id="265" r:id="rId2"/>
    <p:sldId id="262" r:id="rId3"/>
    <p:sldId id="260" r:id="rId4"/>
    <p:sldId id="267" r:id="rId5"/>
    <p:sldId id="268" r:id="rId6"/>
    <p:sldId id="269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44A8B82E-FFB0-4F9B-AD78-2C9151CF64EF}">
          <p14:sldIdLst>
            <p14:sldId id="265"/>
            <p14:sldId id="262"/>
          </p14:sldIdLst>
        </p14:section>
        <p14:section name="Раздел без заголовка" id="{5AF6A05D-8400-4929-910A-30AC6A488149}">
          <p14:sldIdLst>
            <p14:sldId id="260"/>
            <p14:sldId id="267"/>
            <p14:sldId id="268"/>
            <p14:sldId id="26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10" autoAdjust="0"/>
  </p:normalViewPr>
  <p:slideViewPr>
    <p:cSldViewPr>
      <p:cViewPr varScale="1">
        <p:scale>
          <a:sx n="68" d="100"/>
          <a:sy n="68" d="100"/>
        </p:scale>
        <p:origin x="-77" y="-2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7D0105-D2D6-458E-BA43-7A8442587C05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FCE375-87EE-47E3-AA76-CBA7CE6041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7321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FCE375-87EE-47E3-AA76-CBA7CE6041D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29683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9040-B233-48D5-A28F-9E08FFB20A02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BEB77A-B872-4A97-91AE-EFCE351B4D9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9040-B233-48D5-A28F-9E08FFB20A02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EB77A-B872-4A97-91AE-EFCE351B4D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9040-B233-48D5-A28F-9E08FFB20A02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EB77A-B872-4A97-91AE-EFCE351B4D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9040-B233-48D5-A28F-9E08FFB20A02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BEB77A-B872-4A97-91AE-EFCE351B4D9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9040-B233-48D5-A28F-9E08FFB20A02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BEB77A-B872-4A97-91AE-EFCE351B4D9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9040-B233-48D5-A28F-9E08FFB20A02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BEB77A-B872-4A97-91AE-EFCE351B4D9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9040-B233-48D5-A28F-9E08FFB20A02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BEB77A-B872-4A97-91AE-EFCE351B4D9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9040-B233-48D5-A28F-9E08FFB20A02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BEB77A-B872-4A97-91AE-EFCE351B4D9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9040-B233-48D5-A28F-9E08FFB20A02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BEB77A-B872-4A97-91AE-EFCE351B4D9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9040-B233-48D5-A28F-9E08FFB20A02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BEB77A-B872-4A97-91AE-EFCE351B4D9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9040-B233-48D5-A28F-9E08FFB20A02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BEB77A-B872-4A97-91AE-EFCE351B4D9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E42A9040-B233-48D5-A28F-9E08FFB20A02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2FBEB77A-B872-4A97-91AE-EFCE351B4D9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07975" y="-343292"/>
            <a:ext cx="872852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ru-RU" sz="2200" b="1" dirty="0" smtClean="0"/>
              <a:t> </a:t>
            </a:r>
            <a:endParaRPr lang="en-US" sz="2200" b="1" dirty="0" smtClean="0"/>
          </a:p>
          <a:p>
            <a:pPr algn="ctr" fontAlgn="b"/>
            <a:r>
              <a:rPr lang="ru-RU" sz="2200" b="1" dirty="0" smtClean="0"/>
              <a:t>Дизайн </a:t>
            </a:r>
            <a:r>
              <a:rPr lang="uk-UA" sz="2200" b="1" dirty="0" smtClean="0"/>
              <a:t>експозицій.</a:t>
            </a:r>
          </a:p>
          <a:p>
            <a:pPr algn="ctr" fontAlgn="b"/>
            <a:r>
              <a:rPr lang="uk-UA" sz="2200" b="1" dirty="0" smtClean="0"/>
              <a:t>Історія, тенденції</a:t>
            </a:r>
            <a:endParaRPr lang="ru-RU" sz="2200" b="1" dirty="0"/>
          </a:p>
        </p:txBody>
      </p:sp>
      <p:sp>
        <p:nvSpPr>
          <p:cNvPr id="7" name="AutoShape 2" descr="изображение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4" descr="изображение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6" descr="изображение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692696"/>
            <a:ext cx="8988425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uk-UA" sz="2000" dirty="0" smtClean="0"/>
              <a:t>	</a:t>
            </a:r>
            <a:r>
              <a:rPr lang="ru-RU" sz="2000" dirty="0" err="1"/>
              <a:t>Експозиційний</a:t>
            </a:r>
            <a:r>
              <a:rPr lang="ru-RU" sz="2000" dirty="0"/>
              <a:t> дизайн у </a:t>
            </a:r>
            <a:r>
              <a:rPr lang="ru-RU" sz="2000" dirty="0" err="1"/>
              <a:t>музейній</a:t>
            </a:r>
            <a:r>
              <a:rPr lang="ru-RU" sz="2000" dirty="0"/>
              <a:t> </a:t>
            </a:r>
            <a:r>
              <a:rPr lang="ru-RU" sz="2000" dirty="0" err="1"/>
              <a:t>сфері</a:t>
            </a:r>
            <a:r>
              <a:rPr lang="ru-RU" sz="2000" dirty="0"/>
              <a:t> </a:t>
            </a:r>
            <a:r>
              <a:rPr lang="ru-RU" sz="2000" dirty="0" err="1"/>
              <a:t>сьогодні</a:t>
            </a:r>
            <a:r>
              <a:rPr lang="ru-RU" sz="2000" dirty="0"/>
              <a:t> </a:t>
            </a:r>
            <a:r>
              <a:rPr lang="ru-RU" sz="2000" dirty="0" err="1"/>
              <a:t>вже</a:t>
            </a:r>
            <a:r>
              <a:rPr lang="ru-RU" sz="2000" dirty="0"/>
              <a:t> став правилом гарного тону. </a:t>
            </a:r>
            <a:r>
              <a:rPr lang="ru-RU" sz="2000" dirty="0" smtClean="0"/>
              <a:t>Посаду </a:t>
            </a:r>
            <a:r>
              <a:rPr lang="ru-RU" sz="2000" dirty="0"/>
              <a:t>дизайнера </a:t>
            </a:r>
            <a:r>
              <a:rPr lang="ru-RU" sz="2000" dirty="0" err="1"/>
              <a:t>виставки</a:t>
            </a:r>
            <a:r>
              <a:rPr lang="ru-RU" sz="2000" dirty="0"/>
              <a:t> </a:t>
            </a:r>
            <a:r>
              <a:rPr lang="ru-RU" sz="2000" dirty="0" err="1" smtClean="0"/>
              <a:t>займають</a:t>
            </a:r>
            <a:r>
              <a:rPr lang="ru-RU" sz="2000" dirty="0" smtClean="0"/>
              <a:t> </a:t>
            </a:r>
            <a:r>
              <a:rPr lang="ru-RU" sz="2000" dirty="0" err="1" smtClean="0"/>
              <a:t>архітектори</a:t>
            </a:r>
            <a:r>
              <a:rPr lang="ru-RU" sz="2000" dirty="0"/>
              <a:t>, </a:t>
            </a:r>
            <a:r>
              <a:rPr lang="ru-RU" sz="2000" dirty="0" err="1" smtClean="0"/>
              <a:t>дизайнери</a:t>
            </a:r>
            <a:r>
              <a:rPr lang="ru-RU" sz="2000" dirty="0" smtClean="0"/>
              <a:t>, художники</a:t>
            </a:r>
            <a:r>
              <a:rPr lang="ru-RU" sz="2000" dirty="0"/>
              <a:t>. Дизайн </a:t>
            </a:r>
            <a:r>
              <a:rPr lang="ru-RU" sz="2000" dirty="0" err="1"/>
              <a:t>виставки</a:t>
            </a:r>
            <a:r>
              <a:rPr lang="ru-RU" sz="2000" dirty="0"/>
              <a:t> став одним </a:t>
            </a:r>
            <a:r>
              <a:rPr lang="ru-RU" sz="2000" dirty="0" err="1"/>
              <a:t>із</a:t>
            </a:r>
            <a:r>
              <a:rPr lang="ru-RU" sz="2000" dirty="0"/>
              <a:t> </a:t>
            </a:r>
            <a:r>
              <a:rPr lang="ru-RU" sz="2000" dirty="0" err="1"/>
              <a:t>найважливіших</a:t>
            </a:r>
            <a:r>
              <a:rPr lang="ru-RU" sz="2000" dirty="0"/>
              <a:t> </a:t>
            </a:r>
            <a:r>
              <a:rPr lang="ru-RU" sz="2000" dirty="0" err="1" smtClean="0"/>
              <a:t>складових</a:t>
            </a:r>
            <a:r>
              <a:rPr lang="ru-RU" sz="2000" dirty="0" smtClean="0"/>
              <a:t> </a:t>
            </a:r>
            <a:r>
              <a:rPr lang="ru-RU" sz="2000" dirty="0" err="1" smtClean="0"/>
              <a:t>діяльності</a:t>
            </a:r>
            <a:r>
              <a:rPr lang="ru-RU" sz="2000" dirty="0" smtClean="0"/>
              <a:t> </a:t>
            </a:r>
            <a:r>
              <a:rPr lang="ru-RU" sz="2000" dirty="0"/>
              <a:t>арт </a:t>
            </a:r>
            <a:r>
              <a:rPr lang="ru-RU" sz="2000" dirty="0" err="1" smtClean="0"/>
              <a:t>центрів</a:t>
            </a:r>
            <a:r>
              <a:rPr lang="ru-RU" sz="2000" dirty="0" smtClean="0"/>
              <a:t>, </a:t>
            </a:r>
            <a:r>
              <a:rPr lang="ru-RU" sz="2000" dirty="0" err="1"/>
              <a:t>бієнале</a:t>
            </a:r>
            <a:r>
              <a:rPr lang="ru-RU" sz="2000" dirty="0"/>
              <a:t>, </a:t>
            </a:r>
            <a:r>
              <a:rPr lang="ru-RU" sz="2000" dirty="0" smtClean="0"/>
              <a:t>галерей і </a:t>
            </a:r>
            <a:r>
              <a:rPr lang="ru-RU" sz="2000" dirty="0" err="1" smtClean="0"/>
              <a:t>музеїв</a:t>
            </a:r>
            <a:r>
              <a:rPr lang="ru-RU" sz="2000" dirty="0" smtClean="0"/>
              <a:t>.	</a:t>
            </a:r>
          </a:p>
          <a:p>
            <a:pPr fontAlgn="base"/>
            <a:endParaRPr lang="ru-RU" sz="2000" dirty="0" smtClean="0"/>
          </a:p>
          <a:p>
            <a:pPr fontAlgn="base"/>
            <a:r>
              <a:rPr lang="ru-RU" sz="2000" dirty="0" smtClean="0"/>
              <a:t>	</a:t>
            </a:r>
            <a:r>
              <a:rPr lang="ru-RU" sz="2000" dirty="0" err="1" smtClean="0"/>
              <a:t>Килимові</a:t>
            </a:r>
            <a:r>
              <a:rPr lang="ru-RU" sz="2000" dirty="0" smtClean="0"/>
              <a:t> </a:t>
            </a:r>
            <a:r>
              <a:rPr lang="ru-RU" sz="2000" dirty="0" err="1" smtClean="0"/>
              <a:t>розвіски</a:t>
            </a:r>
            <a:r>
              <a:rPr lang="ru-RU" sz="2000" b="1" dirty="0" smtClean="0"/>
              <a:t>. </a:t>
            </a:r>
            <a:r>
              <a:rPr lang="ru-RU" sz="2000" dirty="0" smtClean="0"/>
              <a:t>На </a:t>
            </a:r>
            <a:r>
              <a:rPr lang="ru-RU" sz="2000" dirty="0"/>
              <a:t>перших </a:t>
            </a:r>
            <a:r>
              <a:rPr lang="ru-RU" sz="2000" dirty="0" err="1"/>
              <a:t>виставках</a:t>
            </a:r>
            <a:r>
              <a:rPr lang="ru-RU" sz="2000" dirty="0"/>
              <a:t>, </a:t>
            </a:r>
            <a:r>
              <a:rPr lang="ru-RU" sz="2000" dirty="0" smtClean="0"/>
              <a:t>Салонах </a:t>
            </a:r>
            <a:r>
              <a:rPr lang="ru-RU" sz="2000" dirty="0"/>
              <a:t>у </a:t>
            </a:r>
            <a:r>
              <a:rPr lang="ru-RU" sz="2000" dirty="0" err="1"/>
              <a:t>Парижі</a:t>
            </a:r>
            <a:r>
              <a:rPr lang="ru-RU" sz="2000" dirty="0"/>
              <a:t>, </a:t>
            </a:r>
            <a:r>
              <a:rPr lang="ru-RU" sz="2000" dirty="0" err="1"/>
              <a:t>починаючи</a:t>
            </a:r>
            <a:r>
              <a:rPr lang="ru-RU" sz="2000" dirty="0"/>
              <a:t> з 1667 </a:t>
            </a:r>
            <a:r>
              <a:rPr lang="ru-RU" sz="2000" dirty="0" smtClean="0"/>
              <a:t>р., </a:t>
            </a:r>
            <a:r>
              <a:rPr lang="ru-RU" sz="2000" dirty="0" err="1"/>
              <a:t>виставляли</a:t>
            </a:r>
            <a:r>
              <a:rPr lang="ru-RU" sz="2000" dirty="0"/>
              <a:t> </a:t>
            </a:r>
            <a:r>
              <a:rPr lang="ru-RU" sz="2000" dirty="0" err="1"/>
              <a:t>свої</a:t>
            </a:r>
            <a:r>
              <a:rPr lang="ru-RU" sz="2000" dirty="0"/>
              <a:t> </a:t>
            </a:r>
            <a:r>
              <a:rPr lang="ru-RU" sz="2000" dirty="0" err="1"/>
              <a:t>роботи</a:t>
            </a:r>
            <a:r>
              <a:rPr lang="ru-RU" sz="2000" dirty="0"/>
              <a:t> члени </a:t>
            </a:r>
            <a:r>
              <a:rPr lang="ru-RU" sz="2000" dirty="0" err="1"/>
              <a:t>Королівської</a:t>
            </a:r>
            <a:r>
              <a:rPr lang="ru-RU" sz="2000" dirty="0"/>
              <a:t> </a:t>
            </a:r>
            <a:r>
              <a:rPr lang="ru-RU" sz="2000" dirty="0" err="1"/>
              <a:t>Академії</a:t>
            </a:r>
            <a:r>
              <a:rPr lang="ru-RU" sz="2000" dirty="0"/>
              <a:t> </a:t>
            </a:r>
            <a:r>
              <a:rPr lang="ru-RU" sz="2000" dirty="0" err="1" smtClean="0"/>
              <a:t>мистецтв</a:t>
            </a:r>
            <a:r>
              <a:rPr lang="ru-RU" sz="2000" dirty="0" smtClean="0"/>
              <a:t>. </a:t>
            </a:r>
            <a:r>
              <a:rPr lang="ru-RU" sz="2000" dirty="0" err="1" smtClean="0"/>
              <a:t>Керуючись</a:t>
            </a:r>
            <a:r>
              <a:rPr lang="ru-RU" sz="2000" dirty="0" smtClean="0"/>
              <a:t> таким «</a:t>
            </a:r>
            <a:r>
              <a:rPr lang="ru-RU" sz="2000" dirty="0" err="1" smtClean="0"/>
              <a:t>килимовим</a:t>
            </a:r>
            <a:r>
              <a:rPr lang="ru-RU" sz="2000" dirty="0" smtClean="0"/>
              <a:t>» дизайном, </a:t>
            </a:r>
            <a:r>
              <a:rPr lang="ru-RU" sz="2000" dirty="0" err="1" smtClean="0"/>
              <a:t>організатори</a:t>
            </a:r>
            <a:r>
              <a:rPr lang="ru-RU" sz="2000" dirty="0" smtClean="0"/>
              <a:t> </a:t>
            </a:r>
            <a:r>
              <a:rPr lang="ru-RU" sz="2000" dirty="0" err="1" smtClean="0"/>
              <a:t>виставок</a:t>
            </a:r>
            <a:r>
              <a:rPr lang="ru-RU" sz="2000" dirty="0"/>
              <a:t> </a:t>
            </a:r>
            <a:r>
              <a:rPr lang="ru-RU" sz="2000" dirty="0" smtClean="0"/>
              <a:t> </a:t>
            </a:r>
            <a:r>
              <a:rPr lang="ru-RU" sz="2000" dirty="0" err="1" smtClean="0"/>
              <a:t>мали</a:t>
            </a:r>
            <a:r>
              <a:rPr lang="ru-RU" sz="2000" dirty="0" smtClean="0"/>
              <a:t> на </a:t>
            </a:r>
            <a:r>
              <a:rPr lang="ru-RU" sz="2000" dirty="0" err="1" smtClean="0"/>
              <a:t>меті</a:t>
            </a:r>
            <a:r>
              <a:rPr lang="ru-RU" sz="2000" dirty="0" smtClean="0"/>
              <a:t> </a:t>
            </a:r>
          </a:p>
          <a:p>
            <a:pPr fontAlgn="base"/>
            <a:r>
              <a:rPr lang="ru-RU" sz="2000" dirty="0" err="1" smtClean="0"/>
              <a:t>помістити</a:t>
            </a:r>
            <a:r>
              <a:rPr lang="ru-RU" sz="2000" dirty="0" smtClean="0"/>
              <a:t> </a:t>
            </a:r>
            <a:r>
              <a:rPr lang="ru-RU" sz="2000" dirty="0" err="1" smtClean="0"/>
              <a:t>якнайбільше</a:t>
            </a:r>
            <a:r>
              <a:rPr lang="ru-RU" sz="2000" dirty="0" smtClean="0"/>
              <a:t> </a:t>
            </a:r>
            <a:r>
              <a:rPr lang="ru-RU" sz="2000" dirty="0" err="1"/>
              <a:t>робіт</a:t>
            </a:r>
            <a:r>
              <a:rPr lang="ru-RU" sz="2000" dirty="0"/>
              <a:t>. </a:t>
            </a:r>
            <a:r>
              <a:rPr lang="ru-RU" sz="2000" dirty="0" err="1"/>
              <a:t>Компонування</a:t>
            </a:r>
            <a:r>
              <a:rPr lang="ru-RU" sz="2000" dirty="0"/>
              <a:t> </a:t>
            </a:r>
            <a:endParaRPr lang="ru-RU" sz="2000" dirty="0" smtClean="0"/>
          </a:p>
          <a:p>
            <a:pPr fontAlgn="base"/>
            <a:r>
              <a:rPr lang="ru-RU" sz="2000" dirty="0" err="1" smtClean="0"/>
              <a:t>спиралося</a:t>
            </a:r>
            <a:r>
              <a:rPr lang="ru-RU" sz="2000" dirty="0" smtClean="0"/>
              <a:t> </a:t>
            </a:r>
            <a:r>
              <a:rPr lang="ru-RU" sz="2000" dirty="0" err="1"/>
              <a:t>тільки</a:t>
            </a:r>
            <a:r>
              <a:rPr lang="ru-RU" sz="2000" dirty="0"/>
              <a:t> на </a:t>
            </a:r>
            <a:r>
              <a:rPr lang="ru-RU" sz="2000" dirty="0" err="1"/>
              <a:t>їхній</a:t>
            </a:r>
            <a:r>
              <a:rPr lang="ru-RU" sz="2000" dirty="0"/>
              <a:t> </a:t>
            </a:r>
            <a:r>
              <a:rPr lang="ru-RU" sz="2000" dirty="0" err="1" smtClean="0"/>
              <a:t>розмір</a:t>
            </a:r>
            <a:r>
              <a:rPr lang="ru-RU" sz="2000" dirty="0" smtClean="0"/>
              <a:t>, не </a:t>
            </a:r>
          </a:p>
          <a:p>
            <a:pPr fontAlgn="base"/>
            <a:r>
              <a:rPr lang="ru-RU" sz="2000" dirty="0" err="1" smtClean="0"/>
              <a:t>враховувалось</a:t>
            </a:r>
            <a:r>
              <a:rPr lang="ru-RU" sz="2000" dirty="0" smtClean="0"/>
              <a:t> </a:t>
            </a:r>
            <a:r>
              <a:rPr lang="ru-RU" sz="2000" dirty="0" err="1" smtClean="0"/>
              <a:t>також</a:t>
            </a:r>
            <a:r>
              <a:rPr lang="ru-RU" sz="2000" dirty="0" smtClean="0"/>
              <a:t> </a:t>
            </a:r>
            <a:r>
              <a:rPr lang="ru-RU" sz="2000" dirty="0" err="1" smtClean="0"/>
              <a:t>освітлення</a:t>
            </a:r>
            <a:r>
              <a:rPr lang="ru-RU" sz="2000" dirty="0" smtClean="0"/>
              <a:t>. </a:t>
            </a:r>
          </a:p>
          <a:p>
            <a:pPr fontAlgn="base"/>
            <a:r>
              <a:rPr lang="ru-RU" sz="2000" dirty="0" smtClean="0"/>
              <a:t>	</a:t>
            </a:r>
            <a:r>
              <a:rPr lang="ru-RU" sz="2000" dirty="0" err="1" smtClean="0"/>
              <a:t>Національна</a:t>
            </a:r>
            <a:r>
              <a:rPr lang="ru-RU" sz="2000" dirty="0" smtClean="0"/>
              <a:t> </a:t>
            </a:r>
            <a:r>
              <a:rPr lang="ru-RU" sz="2000" dirty="0"/>
              <a:t>галерея у </a:t>
            </a:r>
            <a:r>
              <a:rPr lang="ru-RU" sz="2000" dirty="0" err="1" smtClean="0"/>
              <a:t>Лондоні</a:t>
            </a:r>
            <a:r>
              <a:rPr lang="ru-RU" sz="2000" dirty="0" smtClean="0"/>
              <a:t> в </a:t>
            </a:r>
            <a:r>
              <a:rPr lang="ru-RU" sz="2000" dirty="0" err="1" smtClean="0"/>
              <a:t>кін</a:t>
            </a:r>
            <a:r>
              <a:rPr lang="ru-RU" sz="2000" dirty="0" smtClean="0"/>
              <a:t>. </a:t>
            </a:r>
          </a:p>
          <a:p>
            <a:pPr fontAlgn="base"/>
            <a:r>
              <a:rPr lang="ru-RU" sz="2000" dirty="0" smtClean="0"/>
              <a:t>ХІХ ст., </a:t>
            </a:r>
            <a:r>
              <a:rPr lang="ru-RU" sz="2000" dirty="0" err="1" smtClean="0"/>
              <a:t>після</a:t>
            </a:r>
            <a:r>
              <a:rPr lang="ru-RU" sz="2000" dirty="0" smtClean="0"/>
              <a:t> критики такого </a:t>
            </a:r>
            <a:r>
              <a:rPr lang="ru-RU" sz="2000" dirty="0" err="1" smtClean="0"/>
              <a:t>підходу</a:t>
            </a:r>
            <a:r>
              <a:rPr lang="ru-RU" sz="2000" dirty="0" smtClean="0"/>
              <a:t>, </a:t>
            </a:r>
          </a:p>
          <a:p>
            <a:pPr fontAlgn="base"/>
            <a:r>
              <a:rPr lang="ru-RU" sz="2000" dirty="0" err="1" smtClean="0"/>
              <a:t>розвісила</a:t>
            </a:r>
            <a:r>
              <a:rPr lang="ru-RU" sz="2000" dirty="0" smtClean="0"/>
              <a:t> </a:t>
            </a:r>
            <a:r>
              <a:rPr lang="ru-RU" sz="2000" dirty="0" err="1" smtClean="0"/>
              <a:t>картини</a:t>
            </a:r>
            <a:r>
              <a:rPr lang="ru-RU" sz="2000" dirty="0" smtClean="0"/>
              <a:t> в </a:t>
            </a:r>
            <a:r>
              <a:rPr lang="ru-RU" sz="2000" dirty="0"/>
              <a:t>один ряд на </a:t>
            </a:r>
            <a:r>
              <a:rPr lang="ru-RU" sz="2000" dirty="0" err="1"/>
              <a:t>рівні</a:t>
            </a:r>
            <a:r>
              <a:rPr lang="ru-RU" sz="2000" dirty="0"/>
              <a:t> очей, </a:t>
            </a:r>
            <a:endParaRPr lang="ru-RU" sz="2000" dirty="0" smtClean="0"/>
          </a:p>
          <a:p>
            <a:pPr fontAlgn="base"/>
            <a:r>
              <a:rPr lang="ru-RU" sz="2000" dirty="0" err="1" smtClean="0"/>
              <a:t>пофарбувала</a:t>
            </a:r>
            <a:r>
              <a:rPr lang="ru-RU" sz="2000" dirty="0" smtClean="0"/>
              <a:t> </a:t>
            </a:r>
            <a:r>
              <a:rPr lang="ru-RU" sz="2000" dirty="0" err="1"/>
              <a:t>стіни</a:t>
            </a:r>
            <a:r>
              <a:rPr lang="ru-RU" sz="2000" dirty="0"/>
              <a:t> в </a:t>
            </a:r>
            <a:r>
              <a:rPr lang="ru-RU" sz="2000" dirty="0" err="1"/>
              <a:t>холодний</a:t>
            </a:r>
            <a:r>
              <a:rPr lang="ru-RU" sz="2000" dirty="0"/>
              <a:t> </a:t>
            </a:r>
            <a:r>
              <a:rPr lang="ru-RU" sz="2000" dirty="0" err="1"/>
              <a:t>відтінок</a:t>
            </a:r>
            <a:r>
              <a:rPr lang="ru-RU" sz="2000" dirty="0"/>
              <a:t> </a:t>
            </a:r>
            <a:r>
              <a:rPr lang="ru-RU" sz="2000" dirty="0" err="1"/>
              <a:t>червоного</a:t>
            </a:r>
            <a:r>
              <a:rPr lang="ru-RU" sz="2000" dirty="0"/>
              <a:t>, </a:t>
            </a:r>
            <a:r>
              <a:rPr lang="ru-RU" sz="2000" dirty="0" err="1"/>
              <a:t>щоб</a:t>
            </a:r>
            <a:r>
              <a:rPr lang="ru-RU" sz="2000" dirty="0"/>
              <a:t> </a:t>
            </a:r>
            <a:r>
              <a:rPr lang="ru-RU" sz="2000" dirty="0" err="1"/>
              <a:t>відтінити</a:t>
            </a:r>
            <a:r>
              <a:rPr lang="ru-RU" sz="2000" dirty="0"/>
              <a:t> </a:t>
            </a:r>
            <a:r>
              <a:rPr lang="ru-RU" sz="2000" dirty="0" err="1"/>
              <a:t>золоті</a:t>
            </a:r>
            <a:r>
              <a:rPr lang="ru-RU" sz="2000" dirty="0"/>
              <a:t> рами. Так почав </a:t>
            </a:r>
            <a:r>
              <a:rPr lang="ru-RU" sz="2000" dirty="0" err="1"/>
              <a:t>формуватис</a:t>
            </a:r>
            <a:r>
              <a:rPr lang="ru-RU" sz="2000" dirty="0"/>
              <a:t> </a:t>
            </a:r>
            <a:r>
              <a:rPr lang="ru-RU" sz="2000" dirty="0" err="1"/>
              <a:t>музейний</a:t>
            </a:r>
            <a:r>
              <a:rPr lang="ru-RU" sz="2000" dirty="0"/>
              <a:t> стандарт, коли картину </a:t>
            </a:r>
            <a:r>
              <a:rPr lang="ru-RU" sz="2000" dirty="0" err="1"/>
              <a:t>монтують</a:t>
            </a:r>
            <a:r>
              <a:rPr lang="ru-RU" sz="2000" dirty="0"/>
              <a:t> на </a:t>
            </a:r>
            <a:r>
              <a:rPr lang="ru-RU" sz="2000" dirty="0" err="1"/>
              <a:t>стіні</a:t>
            </a:r>
            <a:r>
              <a:rPr lang="ru-RU" sz="2000" dirty="0"/>
              <a:t> так, </a:t>
            </a:r>
            <a:r>
              <a:rPr lang="ru-RU" sz="2000" dirty="0" err="1"/>
              <a:t>щоб</a:t>
            </a:r>
            <a:r>
              <a:rPr lang="ru-RU" sz="2000" dirty="0"/>
              <a:t> </a:t>
            </a:r>
            <a:r>
              <a:rPr lang="ru-RU" sz="2000" dirty="0" err="1"/>
              <a:t>її</a:t>
            </a:r>
            <a:r>
              <a:rPr lang="ru-RU" sz="2000" dirty="0"/>
              <a:t> центр </a:t>
            </a:r>
            <a:r>
              <a:rPr lang="ru-RU" sz="2000" dirty="0" err="1"/>
              <a:t>перебував</a:t>
            </a:r>
            <a:r>
              <a:rPr lang="ru-RU" sz="2000" dirty="0"/>
              <a:t> на </a:t>
            </a:r>
            <a:r>
              <a:rPr lang="ru-RU" sz="2000" dirty="0" err="1"/>
              <a:t>рівні</a:t>
            </a:r>
            <a:r>
              <a:rPr lang="ru-RU" sz="2000" dirty="0"/>
              <a:t> </a:t>
            </a:r>
            <a:r>
              <a:rPr lang="ru-RU" sz="2000" dirty="0" smtClean="0"/>
              <a:t>очей, </a:t>
            </a:r>
            <a:r>
              <a:rPr lang="ru-RU" sz="2000" dirty="0"/>
              <a:t>а </a:t>
            </a:r>
            <a:r>
              <a:rPr lang="ru-RU" sz="2000" dirty="0" err="1"/>
              <a:t>колір</a:t>
            </a:r>
            <a:r>
              <a:rPr lang="ru-RU" sz="2000" dirty="0"/>
              <a:t> </a:t>
            </a:r>
            <a:r>
              <a:rPr lang="ru-RU" sz="2000" dirty="0" err="1"/>
              <a:t>стін</a:t>
            </a:r>
            <a:r>
              <a:rPr lang="ru-RU" sz="2000" dirty="0"/>
              <a:t> не </a:t>
            </a:r>
            <a:r>
              <a:rPr lang="ru-RU" sz="2000" dirty="0" err="1"/>
              <a:t>відволікає</a:t>
            </a:r>
            <a:r>
              <a:rPr lang="ru-RU" sz="2000" dirty="0"/>
              <a:t>, а </a:t>
            </a:r>
            <a:r>
              <a:rPr lang="ru-RU" sz="2000" dirty="0" err="1"/>
              <a:t>вигідно</a:t>
            </a:r>
            <a:r>
              <a:rPr lang="ru-RU" sz="2000" dirty="0"/>
              <a:t> </a:t>
            </a:r>
            <a:r>
              <a:rPr lang="ru-RU" sz="2000" dirty="0" err="1"/>
              <a:t>відтіняє</a:t>
            </a:r>
            <a:r>
              <a:rPr lang="ru-RU" sz="2000" dirty="0"/>
              <a:t> </a:t>
            </a:r>
            <a:r>
              <a:rPr lang="ru-RU" sz="2000" dirty="0" err="1"/>
              <a:t>роботи</a:t>
            </a:r>
            <a:r>
              <a:rPr lang="ru-RU" sz="2000" dirty="0"/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5759" y="3501008"/>
            <a:ext cx="3350737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55776" y="2060848"/>
            <a:ext cx="38010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uk-UA" sz="2000" dirty="0"/>
              <a:t>З історії побудови експозицій</a:t>
            </a:r>
          </a:p>
        </p:txBody>
      </p:sp>
    </p:spTree>
    <p:extLst>
      <p:ext uri="{BB962C8B-B14F-4D97-AF65-F5344CB8AC3E}">
        <p14:creationId xmlns:p14="http://schemas.microsoft.com/office/powerpoint/2010/main" val="1493977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Все о скрапбукинге для начинающих, описание скрап принадлежностей для  новичков и фото готовых поделок | статьи Мир Вышив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55575" y="116632"/>
            <a:ext cx="865651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	</a:t>
            </a:r>
            <a:r>
              <a:rPr lang="ru-RU" sz="2000" b="1" dirty="0" err="1" smtClean="0"/>
              <a:t>Білий</a:t>
            </a:r>
            <a:r>
              <a:rPr lang="ru-RU" sz="2000" b="1" dirty="0" smtClean="0"/>
              <a:t> куб.</a:t>
            </a:r>
            <a:r>
              <a:rPr lang="ru-RU" sz="2000" dirty="0" smtClean="0"/>
              <a:t> На </a:t>
            </a:r>
            <a:r>
              <a:rPr lang="ru-RU" sz="2000" dirty="0" err="1" smtClean="0"/>
              <a:t>поч</a:t>
            </a:r>
            <a:r>
              <a:rPr lang="ru-RU" sz="2000" dirty="0" smtClean="0"/>
              <a:t>. </a:t>
            </a:r>
            <a:r>
              <a:rPr lang="ru-RU" sz="2000" dirty="0"/>
              <a:t>ХХ </a:t>
            </a:r>
            <a:r>
              <a:rPr lang="ru-RU" sz="2000" dirty="0" smtClean="0"/>
              <a:t>ст. </a:t>
            </a:r>
            <a:r>
              <a:rPr lang="ru-RU" sz="2000" dirty="0" err="1"/>
              <a:t>секретар</a:t>
            </a:r>
            <a:r>
              <a:rPr lang="ru-RU" sz="2000" dirty="0"/>
              <a:t> </a:t>
            </a:r>
            <a:r>
              <a:rPr lang="ru-RU" sz="2000" dirty="0" err="1"/>
              <a:t>Бостонського</a:t>
            </a:r>
            <a:r>
              <a:rPr lang="ru-RU" sz="2000" dirty="0"/>
              <a:t> музею </a:t>
            </a:r>
            <a:r>
              <a:rPr lang="ru-RU" sz="2000" dirty="0" err="1"/>
              <a:t>витончених</a:t>
            </a:r>
            <a:r>
              <a:rPr lang="ru-RU" sz="2000" dirty="0"/>
              <a:t> </a:t>
            </a:r>
            <a:r>
              <a:rPr lang="ru-RU" sz="2000" dirty="0" err="1"/>
              <a:t>мистецтв</a:t>
            </a:r>
            <a:r>
              <a:rPr lang="ru-RU" sz="2000" dirty="0"/>
              <a:t> </a:t>
            </a:r>
            <a:r>
              <a:rPr lang="ru-RU" sz="2000" dirty="0" err="1"/>
              <a:t>Бенджамін</a:t>
            </a:r>
            <a:r>
              <a:rPr lang="ru-RU" sz="2000" dirty="0"/>
              <a:t> </a:t>
            </a:r>
            <a:r>
              <a:rPr lang="ru-RU" sz="2000" dirty="0" err="1" smtClean="0"/>
              <a:t>Гілман</a:t>
            </a:r>
            <a:r>
              <a:rPr lang="ru-RU" sz="2000" dirty="0" smtClean="0"/>
              <a:t> </a:t>
            </a:r>
            <a:r>
              <a:rPr lang="ru-RU" sz="2000" dirty="0" err="1" smtClean="0"/>
              <a:t>опублікував</a:t>
            </a:r>
            <a:r>
              <a:rPr lang="ru-RU" sz="2000" dirty="0" smtClean="0"/>
              <a:t> </a:t>
            </a:r>
            <a:r>
              <a:rPr lang="ru-RU" sz="2000" dirty="0" err="1" smtClean="0"/>
              <a:t>рекомендації</a:t>
            </a:r>
            <a:r>
              <a:rPr lang="ru-RU" sz="2000" dirty="0"/>
              <a:t>, </a:t>
            </a:r>
            <a:r>
              <a:rPr lang="ru-RU" sz="2000" dirty="0" smtClean="0"/>
              <a:t>де</a:t>
            </a:r>
            <a:r>
              <a:rPr lang="ru-RU" sz="2000" dirty="0"/>
              <a:t>, </a:t>
            </a:r>
            <a:r>
              <a:rPr lang="ru-RU" sz="2000" dirty="0" err="1"/>
              <a:t>зокрема</a:t>
            </a:r>
            <a:r>
              <a:rPr lang="ru-RU" sz="2000" dirty="0"/>
              <a:t>, закликав </a:t>
            </a:r>
            <a:r>
              <a:rPr lang="ru-RU" sz="2000" dirty="0" err="1"/>
              <a:t>фарбувати</a:t>
            </a:r>
            <a:r>
              <a:rPr lang="ru-RU" sz="2000" dirty="0"/>
              <a:t> </a:t>
            </a:r>
            <a:r>
              <a:rPr lang="ru-RU" sz="2000" dirty="0" err="1"/>
              <a:t>стіни</a:t>
            </a:r>
            <a:r>
              <a:rPr lang="ru-RU" sz="2000" dirty="0"/>
              <a:t> у </a:t>
            </a:r>
            <a:r>
              <a:rPr lang="ru-RU" sz="2000" dirty="0" err="1"/>
              <a:t>нейтральний</a:t>
            </a:r>
            <a:r>
              <a:rPr lang="ru-RU" sz="2000" dirty="0"/>
              <a:t> </a:t>
            </a:r>
            <a:r>
              <a:rPr lang="ru-RU" sz="2000" dirty="0" err="1"/>
              <a:t>світло-сірий</a:t>
            </a:r>
            <a:r>
              <a:rPr lang="ru-RU" sz="2000" dirty="0"/>
              <a:t> </a:t>
            </a:r>
            <a:r>
              <a:rPr lang="ru-RU" sz="2000" dirty="0" err="1"/>
              <a:t>колір</a:t>
            </a:r>
            <a:r>
              <a:rPr lang="ru-RU" sz="2000" dirty="0"/>
              <a:t>. В </a:t>
            </a:r>
            <a:r>
              <a:rPr lang="ru-RU" sz="2000" dirty="0" err="1"/>
              <a:t>Європі</a:t>
            </a:r>
            <a:r>
              <a:rPr lang="ru-RU" sz="2000" dirty="0"/>
              <a:t> ж </a:t>
            </a:r>
            <a:r>
              <a:rPr lang="ru-RU" sz="2000" dirty="0" err="1"/>
              <a:t>білий</a:t>
            </a:r>
            <a:r>
              <a:rPr lang="ru-RU" sz="2000" dirty="0"/>
              <a:t> </a:t>
            </a:r>
            <a:r>
              <a:rPr lang="ru-RU" sz="2000" dirty="0" err="1"/>
              <a:t>колір</a:t>
            </a:r>
            <a:r>
              <a:rPr lang="ru-RU" sz="2000" dirty="0"/>
              <a:t> </a:t>
            </a:r>
            <a:r>
              <a:rPr lang="ru-RU" sz="2000" dirty="0" err="1"/>
              <a:t>покрив</a:t>
            </a:r>
            <a:r>
              <a:rPr lang="ru-RU" sz="2000" dirty="0"/>
              <a:t> </a:t>
            </a:r>
            <a:r>
              <a:rPr lang="ru-RU" sz="2000" dirty="0" err="1"/>
              <a:t>музейні</a:t>
            </a:r>
            <a:r>
              <a:rPr lang="ru-RU" sz="2000" dirty="0"/>
              <a:t> </a:t>
            </a:r>
            <a:r>
              <a:rPr lang="ru-RU" sz="2000" dirty="0" err="1"/>
              <a:t>стіни</a:t>
            </a:r>
            <a:r>
              <a:rPr lang="ru-RU" sz="2000" dirty="0"/>
              <a:t> </a:t>
            </a:r>
            <a:r>
              <a:rPr lang="ru-RU" sz="2000" dirty="0" err="1"/>
              <a:t>згідно</a:t>
            </a:r>
            <a:r>
              <a:rPr lang="ru-RU" sz="2000" dirty="0"/>
              <a:t> з принципами, </a:t>
            </a:r>
            <a:r>
              <a:rPr lang="ru-RU" sz="2000" dirty="0" err="1"/>
              <a:t>розробленими</a:t>
            </a:r>
            <a:r>
              <a:rPr lang="ru-RU" sz="2000" dirty="0"/>
              <a:t> </a:t>
            </a:r>
            <a:r>
              <a:rPr lang="ru-RU" sz="2000" dirty="0" err="1"/>
              <a:t>Баугаузом</a:t>
            </a:r>
            <a:r>
              <a:rPr lang="ru-RU" sz="2000" dirty="0"/>
              <a:t>. У </a:t>
            </a:r>
            <a:r>
              <a:rPr lang="ru-RU" sz="2000" dirty="0" err="1" smtClean="0"/>
              <a:t>Німеччині</a:t>
            </a:r>
            <a:r>
              <a:rPr lang="ru-RU" sz="2000" dirty="0"/>
              <a:t>, з приходом </a:t>
            </a:r>
            <a:r>
              <a:rPr lang="ru-RU" sz="2000" dirty="0" err="1"/>
              <a:t>Третього</a:t>
            </a:r>
            <a:r>
              <a:rPr lang="ru-RU" sz="2000" dirty="0"/>
              <a:t> рейху, </a:t>
            </a:r>
            <a:r>
              <a:rPr lang="ru-RU" sz="2000" dirty="0" err="1"/>
              <a:t>білий</a:t>
            </a:r>
            <a:r>
              <a:rPr lang="ru-RU" sz="2000" dirty="0"/>
              <a:t> став </a:t>
            </a:r>
            <a:r>
              <a:rPr lang="ru-RU" sz="2000" dirty="0" err="1"/>
              <a:t>обов'язковим</a:t>
            </a:r>
            <a:r>
              <a:rPr lang="ru-RU" sz="2000" dirty="0"/>
              <a:t> </a:t>
            </a:r>
            <a:r>
              <a:rPr lang="ru-RU" sz="2000" dirty="0" err="1"/>
              <a:t>офіційним</a:t>
            </a:r>
            <a:r>
              <a:rPr lang="ru-RU" sz="2000" dirty="0"/>
              <a:t> </a:t>
            </a:r>
            <a:r>
              <a:rPr lang="ru-RU" sz="2000" dirty="0" err="1"/>
              <a:t>кольором</a:t>
            </a:r>
            <a:r>
              <a:rPr lang="ru-RU" sz="2000" dirty="0"/>
              <a:t> </a:t>
            </a:r>
            <a:r>
              <a:rPr lang="ru-RU" sz="2000" dirty="0" err="1"/>
              <a:t>фарбування</a:t>
            </a:r>
            <a:r>
              <a:rPr lang="ru-RU" sz="2000" dirty="0"/>
              <a:t> </a:t>
            </a:r>
            <a:r>
              <a:rPr lang="ru-RU" sz="2000" dirty="0" err="1"/>
              <a:t>стін</a:t>
            </a:r>
            <a:r>
              <a:rPr lang="ru-RU" sz="2000" dirty="0"/>
              <a:t> </a:t>
            </a:r>
            <a:r>
              <a:rPr lang="ru-RU" sz="2000" dirty="0" err="1"/>
              <a:t>експозиції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	</a:t>
            </a:r>
            <a:endParaRPr lang="ru-RU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393696"/>
            <a:ext cx="2418457" cy="161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74032" y="2132856"/>
            <a:ext cx="67504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	У </a:t>
            </a:r>
            <a:r>
              <a:rPr lang="ru-RU" sz="2000" dirty="0"/>
              <a:t>1936 р. Альфред Бар, перший директор </a:t>
            </a:r>
            <a:r>
              <a:rPr lang="ru-RU" sz="2000" dirty="0" err="1"/>
              <a:t>МоМА</a:t>
            </a:r>
            <a:r>
              <a:rPr lang="ru-RU" sz="2000" dirty="0"/>
              <a:t> </a:t>
            </a:r>
            <a:r>
              <a:rPr lang="ru-RU" sz="2000" dirty="0" err="1"/>
              <a:t>відкрив</a:t>
            </a:r>
            <a:r>
              <a:rPr lang="ru-RU" sz="2000" dirty="0"/>
              <a:t> </a:t>
            </a:r>
            <a:r>
              <a:rPr lang="ru-RU" sz="2000" dirty="0" err="1"/>
              <a:t>виставку</a:t>
            </a:r>
            <a:r>
              <a:rPr lang="ru-RU" sz="2000" dirty="0"/>
              <a:t> «</a:t>
            </a:r>
            <a:r>
              <a:rPr lang="ru-RU" sz="2000" dirty="0" err="1"/>
              <a:t>Кубізм</a:t>
            </a:r>
            <a:r>
              <a:rPr lang="ru-RU" sz="2000" dirty="0"/>
              <a:t> і </a:t>
            </a:r>
            <a:r>
              <a:rPr lang="ru-RU" sz="2000" dirty="0" err="1"/>
              <a:t>абстрактне</a:t>
            </a:r>
            <a:r>
              <a:rPr lang="ru-RU" sz="2000" dirty="0"/>
              <a:t> </a:t>
            </a:r>
            <a:r>
              <a:rPr lang="ru-RU" sz="2000" dirty="0" err="1"/>
              <a:t>мистецтво</a:t>
            </a:r>
            <a:r>
              <a:rPr lang="ru-RU" sz="2000" dirty="0"/>
              <a:t>», на </a:t>
            </a:r>
            <a:r>
              <a:rPr lang="ru-RU" sz="2000" dirty="0" err="1"/>
              <a:t>якій</a:t>
            </a:r>
            <a:r>
              <a:rPr lang="ru-RU" sz="2000" dirty="0"/>
              <a:t> </a:t>
            </a:r>
            <a:r>
              <a:rPr lang="ru-RU" sz="2000" dirty="0" err="1"/>
              <a:t>стіни</a:t>
            </a:r>
            <a:r>
              <a:rPr lang="ru-RU" sz="2000" dirty="0"/>
              <a:t> і стеля </a:t>
            </a:r>
            <a:r>
              <a:rPr lang="ru-RU" sz="2000" dirty="0" err="1"/>
              <a:t>були</a:t>
            </a:r>
            <a:r>
              <a:rPr lang="ru-RU" sz="2000" dirty="0"/>
              <a:t> </a:t>
            </a:r>
            <a:r>
              <a:rPr lang="ru-RU" sz="2000" dirty="0" err="1"/>
              <a:t>пофарбовані</a:t>
            </a:r>
            <a:r>
              <a:rPr lang="ru-RU" sz="2000" dirty="0"/>
              <a:t> у </a:t>
            </a:r>
            <a:r>
              <a:rPr lang="ru-RU" sz="2000" dirty="0" err="1"/>
              <a:t>білий</a:t>
            </a:r>
            <a:r>
              <a:rPr lang="ru-RU" sz="2000" dirty="0"/>
              <a:t>, </a:t>
            </a:r>
            <a:r>
              <a:rPr lang="ru-RU" sz="2000" dirty="0" err="1"/>
              <a:t>усі</a:t>
            </a:r>
            <a:r>
              <a:rPr lang="ru-RU" sz="2000" dirty="0"/>
              <a:t> </a:t>
            </a:r>
            <a:r>
              <a:rPr lang="ru-RU" sz="2000" dirty="0" err="1"/>
              <a:t>освітлювальні</a:t>
            </a:r>
            <a:r>
              <a:rPr lang="ru-RU" sz="2000" dirty="0"/>
              <a:t> </a:t>
            </a:r>
            <a:r>
              <a:rPr lang="ru-RU" sz="2000" dirty="0" err="1"/>
              <a:t>прилади</a:t>
            </a:r>
            <a:r>
              <a:rPr lang="ru-RU" sz="2000" dirty="0"/>
              <a:t> </a:t>
            </a:r>
            <a:r>
              <a:rPr lang="ru-RU" sz="2000" dirty="0" err="1"/>
              <a:t>були</a:t>
            </a:r>
            <a:r>
              <a:rPr lang="ru-RU" sz="2000" dirty="0"/>
              <a:t> </a:t>
            </a:r>
            <a:r>
              <a:rPr lang="ru-RU" sz="2000" dirty="0" err="1"/>
              <a:t>замінені</a:t>
            </a:r>
            <a:r>
              <a:rPr lang="ru-RU" sz="2000" dirty="0"/>
              <a:t> на </a:t>
            </a:r>
            <a:r>
              <a:rPr lang="ru-RU" sz="2000" dirty="0" err="1"/>
              <a:t>нейтральніші</a:t>
            </a:r>
            <a:r>
              <a:rPr lang="ru-RU" sz="2000" dirty="0"/>
              <a:t>. Так і </a:t>
            </a:r>
            <a:r>
              <a:rPr lang="ru-RU" sz="2000" dirty="0" err="1"/>
              <a:t>з'явилося</a:t>
            </a:r>
            <a:r>
              <a:rPr lang="ru-RU" sz="2000" dirty="0"/>
              <a:t> </a:t>
            </a:r>
            <a:r>
              <a:rPr lang="ru-RU" sz="2000" dirty="0" err="1"/>
              <a:t>поняття</a:t>
            </a:r>
            <a:r>
              <a:rPr lang="ru-RU" sz="2000" dirty="0"/>
              <a:t> «</a:t>
            </a:r>
            <a:r>
              <a:rPr lang="ru-RU" sz="2000" dirty="0" err="1"/>
              <a:t>білий</a:t>
            </a:r>
            <a:r>
              <a:rPr lang="ru-RU" sz="2000" dirty="0"/>
              <a:t> куб» — </a:t>
            </a:r>
            <a:r>
              <a:rPr lang="ru-RU" sz="2000" dirty="0" err="1"/>
              <a:t>нейтральний</a:t>
            </a:r>
            <a:r>
              <a:rPr lang="ru-RU" sz="2000" dirty="0"/>
              <a:t>, </a:t>
            </a:r>
            <a:r>
              <a:rPr lang="ru-RU" sz="2000" dirty="0" err="1"/>
              <a:t>простір</a:t>
            </a:r>
            <a:r>
              <a:rPr lang="ru-RU" sz="2000" dirty="0"/>
              <a:t> для </a:t>
            </a:r>
            <a:r>
              <a:rPr lang="ru-RU" sz="2000" dirty="0" err="1"/>
              <a:t>експонування</a:t>
            </a:r>
            <a:r>
              <a:rPr lang="ru-RU" sz="2000" dirty="0"/>
              <a:t> </a:t>
            </a:r>
            <a:r>
              <a:rPr lang="ru-RU" sz="2000" dirty="0" err="1"/>
              <a:t>мистецтва</a:t>
            </a:r>
            <a:r>
              <a:rPr lang="ru-RU" sz="2000" dirty="0"/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60324" y="4097252"/>
            <a:ext cx="880891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Музей як </a:t>
            </a:r>
            <a:r>
              <a:rPr lang="ru-RU" sz="2000" b="1" dirty="0" err="1"/>
              <a:t>медіум</a:t>
            </a:r>
            <a:r>
              <a:rPr lang="ru-RU" sz="2000" b="1" dirty="0"/>
              <a:t> </a:t>
            </a:r>
            <a:r>
              <a:rPr lang="ru-RU" sz="2000" b="1" dirty="0" smtClean="0"/>
              <a:t>художника</a:t>
            </a:r>
            <a:r>
              <a:rPr lang="ru-RU" sz="2000" dirty="0" smtClean="0"/>
              <a:t>. </a:t>
            </a:r>
            <a:r>
              <a:rPr lang="ru-RU" sz="2000" dirty="0"/>
              <a:t>Марсель </a:t>
            </a:r>
            <a:r>
              <a:rPr lang="ru-RU" sz="2000" dirty="0" err="1" smtClean="0"/>
              <a:t>Дюшамп</a:t>
            </a:r>
            <a:r>
              <a:rPr lang="ru-RU" sz="2000" dirty="0" smtClean="0"/>
              <a:t> </a:t>
            </a:r>
            <a:r>
              <a:rPr lang="ru-RU" sz="2000" dirty="0" err="1"/>
              <a:t>використовував</a:t>
            </a:r>
            <a:r>
              <a:rPr lang="ru-RU" sz="2000" dirty="0"/>
              <a:t> </a:t>
            </a:r>
            <a:r>
              <a:rPr lang="ru-RU" sz="2000" dirty="0" err="1"/>
              <a:t>експозицію</a:t>
            </a:r>
            <a:r>
              <a:rPr lang="ru-RU" sz="2000" dirty="0"/>
              <a:t> як </a:t>
            </a:r>
            <a:r>
              <a:rPr lang="ru-RU" sz="2000" dirty="0" err="1"/>
              <a:t>інструмент</a:t>
            </a:r>
            <a:r>
              <a:rPr lang="ru-RU" sz="2000" dirty="0"/>
              <a:t>, </a:t>
            </a:r>
            <a:r>
              <a:rPr lang="ru-RU" sz="2000" dirty="0" err="1" smtClean="0"/>
              <a:t>втручаючись</a:t>
            </a:r>
            <a:r>
              <a:rPr lang="ru-RU" sz="2000" dirty="0" smtClean="0"/>
              <a:t> в </a:t>
            </a:r>
            <a:r>
              <a:rPr lang="ru-RU" sz="2000" dirty="0" err="1"/>
              <a:t>її</a:t>
            </a:r>
            <a:r>
              <a:rPr lang="ru-RU" sz="2000" dirty="0"/>
              <a:t> </a:t>
            </a:r>
            <a:endParaRPr lang="ru-RU" sz="2000" dirty="0" smtClean="0"/>
          </a:p>
          <a:p>
            <a:r>
              <a:rPr lang="ru-RU" sz="2000" dirty="0" err="1" smtClean="0"/>
              <a:t>архітектуру</a:t>
            </a:r>
            <a:r>
              <a:rPr lang="ru-RU" sz="2000" dirty="0" smtClean="0"/>
              <a:t> і </a:t>
            </a:r>
            <a:r>
              <a:rPr lang="ru-RU" sz="2000" dirty="0" err="1" smtClean="0"/>
              <a:t>трансформуючи</a:t>
            </a:r>
            <a:r>
              <a:rPr lang="ru-RU" sz="2000" dirty="0" smtClean="0"/>
              <a:t> в </a:t>
            </a:r>
            <a:r>
              <a:rPr lang="ru-RU" sz="2000" dirty="0" err="1" smtClean="0"/>
              <a:t>суцільну</a:t>
            </a:r>
            <a:r>
              <a:rPr lang="ru-RU" sz="2000" dirty="0" smtClean="0"/>
              <a:t> </a:t>
            </a:r>
          </a:p>
          <a:p>
            <a:r>
              <a:rPr lang="ru-RU" sz="2000" dirty="0" err="1" smtClean="0"/>
              <a:t>інсталяцію</a:t>
            </a:r>
            <a:r>
              <a:rPr lang="ru-RU" sz="2000" dirty="0"/>
              <a:t>). </a:t>
            </a:r>
            <a:r>
              <a:rPr lang="ru-RU" sz="2000" dirty="0" smtClean="0"/>
              <a:t>У 1942 </a:t>
            </a:r>
            <a:r>
              <a:rPr lang="ru-RU" sz="2000" dirty="0" err="1" smtClean="0"/>
              <a:t>рю</a:t>
            </a:r>
            <a:r>
              <a:rPr lang="ru-RU" sz="2000" dirty="0" smtClean="0"/>
              <a:t> </a:t>
            </a:r>
            <a:r>
              <a:rPr lang="ru-RU" sz="2000" dirty="0"/>
              <a:t>в </a:t>
            </a:r>
            <a:r>
              <a:rPr lang="ru-RU" sz="2000" dirty="0" err="1" smtClean="0"/>
              <a:t>осібняку</a:t>
            </a:r>
            <a:r>
              <a:rPr lang="ru-RU" sz="2000" dirty="0" smtClean="0"/>
              <a:t> </a:t>
            </a:r>
            <a:r>
              <a:rPr lang="ru-RU" sz="2000" dirty="0" err="1"/>
              <a:t>політика</a:t>
            </a:r>
            <a:r>
              <a:rPr lang="ru-RU" sz="2000" dirty="0"/>
              <a:t> </a:t>
            </a:r>
            <a:endParaRPr lang="ru-RU" sz="2000" dirty="0" smtClean="0"/>
          </a:p>
          <a:p>
            <a:r>
              <a:rPr lang="ru-RU" sz="2000" dirty="0" err="1" smtClean="0"/>
              <a:t>Уайтлоу</a:t>
            </a:r>
            <a:r>
              <a:rPr lang="ru-RU" sz="2000" dirty="0" smtClean="0"/>
              <a:t> </a:t>
            </a:r>
            <a:r>
              <a:rPr lang="ru-RU" sz="2000" dirty="0" err="1"/>
              <a:t>Ріда</a:t>
            </a:r>
            <a:r>
              <a:rPr lang="ru-RU" sz="2000" dirty="0"/>
              <a:t> в </a:t>
            </a:r>
            <a:r>
              <a:rPr lang="ru-RU" sz="2000" dirty="0" smtClean="0"/>
              <a:t>Нью-Йорку </a:t>
            </a:r>
            <a:r>
              <a:rPr lang="ru-RU" sz="2000" dirty="0" err="1"/>
              <a:t>відкрилась</a:t>
            </a:r>
            <a:r>
              <a:rPr lang="ru-RU" sz="2000" dirty="0"/>
              <a:t> </a:t>
            </a:r>
            <a:endParaRPr lang="ru-RU" sz="2000" dirty="0" smtClean="0"/>
          </a:p>
          <a:p>
            <a:r>
              <a:rPr lang="ru-RU" sz="2000" dirty="0" err="1" smtClean="0"/>
              <a:t>виставка</a:t>
            </a:r>
            <a:r>
              <a:rPr lang="ru-RU" sz="2000" dirty="0" smtClean="0"/>
              <a:t> «</a:t>
            </a:r>
            <a:r>
              <a:rPr lang="ru-RU" sz="2000" dirty="0" err="1" smtClean="0"/>
              <a:t>Перші</a:t>
            </a:r>
            <a:r>
              <a:rPr lang="ru-RU" sz="2000" dirty="0" smtClean="0"/>
              <a:t> </a:t>
            </a:r>
            <a:r>
              <a:rPr lang="ru-RU" sz="2000" dirty="0" err="1"/>
              <a:t>документи</a:t>
            </a:r>
            <a:r>
              <a:rPr lang="ru-RU" sz="2000" dirty="0"/>
              <a:t> </a:t>
            </a:r>
            <a:r>
              <a:rPr lang="ru-RU" sz="2000" dirty="0" err="1" smtClean="0"/>
              <a:t>сюрреалізму</a:t>
            </a:r>
            <a:r>
              <a:rPr lang="ru-RU" sz="2000" dirty="0" smtClean="0"/>
              <a:t>», </a:t>
            </a:r>
          </a:p>
          <a:p>
            <a:r>
              <a:rPr lang="ru-RU" sz="2000" dirty="0"/>
              <a:t>д</a:t>
            </a:r>
            <a:r>
              <a:rPr lang="ru-RU" sz="2000" dirty="0" smtClean="0"/>
              <a:t>изайн </a:t>
            </a:r>
            <a:r>
              <a:rPr lang="ru-RU" sz="2000" dirty="0" err="1" smtClean="0"/>
              <a:t>якої</a:t>
            </a:r>
            <a:r>
              <a:rPr lang="ru-RU" sz="2000" dirty="0" smtClean="0"/>
              <a:t> </a:t>
            </a:r>
            <a:r>
              <a:rPr lang="ru-RU" sz="2000" dirty="0" err="1" smtClean="0"/>
              <a:t>Дюшамп</a:t>
            </a:r>
            <a:r>
              <a:rPr lang="ru-RU" sz="2000" dirty="0" smtClean="0"/>
              <a:t> створив з </a:t>
            </a:r>
            <a:r>
              <a:rPr lang="ru-RU" sz="2000" dirty="0" err="1" smtClean="0"/>
              <a:t>білого</a:t>
            </a:r>
            <a:r>
              <a:rPr lang="ru-RU" sz="2000" dirty="0" smtClean="0"/>
              <a:t> шпагату</a:t>
            </a:r>
          </a:p>
          <a:p>
            <a:r>
              <a:rPr lang="ru-RU" sz="2000" dirty="0" smtClean="0"/>
              <a:t>для </a:t>
            </a:r>
            <a:r>
              <a:rPr lang="ru-RU" sz="2000" dirty="0" err="1"/>
              <a:t>розвішування</a:t>
            </a:r>
            <a:r>
              <a:rPr lang="ru-RU" sz="2000" dirty="0"/>
              <a:t> </a:t>
            </a:r>
            <a:r>
              <a:rPr lang="ru-RU" sz="2000" dirty="0" smtClean="0"/>
              <a:t>картин.</a:t>
            </a:r>
            <a:endParaRPr lang="ru-RU" sz="20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3979" y="4539386"/>
            <a:ext cx="2978501" cy="212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99830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463120" y="381074"/>
            <a:ext cx="7272808" cy="576065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ru-RU" sz="2200" dirty="0"/>
          </a:p>
        </p:txBody>
      </p:sp>
      <p:sp>
        <p:nvSpPr>
          <p:cNvPr id="2" name="AutoShape 2" descr="Вселенський перехід: чиїм буде майно після томосу для України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Вселенський перехід: чиїм буде майно після томосу для України?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Вселенський перехід: чиїм буде майно після томосу для України?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79512" y="116632"/>
            <a:ext cx="8777385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dirty="0"/>
              <a:t>	</a:t>
            </a:r>
            <a:r>
              <a:rPr lang="en-US" dirty="0"/>
              <a:t> </a:t>
            </a:r>
            <a:r>
              <a:rPr lang="uk-UA" sz="2000" dirty="0" smtClean="0"/>
              <a:t>Трансформації виставкових просторів. </a:t>
            </a:r>
            <a:r>
              <a:rPr lang="ru-RU" sz="2000" dirty="0" smtClean="0"/>
              <a:t>Коли </a:t>
            </a:r>
            <a:r>
              <a:rPr lang="ru-RU" sz="2000" dirty="0" err="1" smtClean="0"/>
              <a:t>експозиція</a:t>
            </a:r>
            <a:r>
              <a:rPr lang="ru-RU" sz="2000" dirty="0" smtClean="0"/>
              <a:t> </a:t>
            </a:r>
            <a:r>
              <a:rPr lang="ru-RU" sz="2000" dirty="0" err="1" smtClean="0"/>
              <a:t>виставки</a:t>
            </a:r>
            <a:r>
              <a:rPr lang="ru-RU" sz="2000" dirty="0" smtClean="0"/>
              <a:t> </a:t>
            </a:r>
            <a:r>
              <a:rPr lang="ru-RU" sz="2000" dirty="0" err="1" smtClean="0"/>
              <a:t>складається</a:t>
            </a:r>
            <a:r>
              <a:rPr lang="ru-RU" sz="2000" dirty="0" smtClean="0"/>
              <a:t> з </a:t>
            </a:r>
            <a:r>
              <a:rPr lang="ru-RU" sz="2000" dirty="0" err="1" smtClean="0"/>
              <a:t>поєднання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багатьох</a:t>
            </a:r>
            <a:r>
              <a:rPr lang="ru-RU" sz="2000" dirty="0" smtClean="0"/>
              <a:t> </a:t>
            </a:r>
            <a:r>
              <a:rPr lang="ru-RU" sz="2000" dirty="0" err="1" smtClean="0"/>
              <a:t>окремих</a:t>
            </a:r>
            <a:r>
              <a:rPr lang="ru-RU" sz="2000" dirty="0" smtClean="0"/>
              <a:t> </a:t>
            </a:r>
            <a:r>
              <a:rPr lang="ru-RU" sz="2000" dirty="0" err="1" smtClean="0"/>
              <a:t>виставок</a:t>
            </a:r>
            <a:r>
              <a:rPr lang="ru-RU" sz="2000" dirty="0" smtClean="0"/>
              <a:t>, </a:t>
            </a:r>
            <a:r>
              <a:rPr lang="ru-RU" sz="2000" dirty="0" err="1" smtClean="0"/>
              <a:t>наприклад</a:t>
            </a:r>
            <a:r>
              <a:rPr lang="ru-RU" sz="2000" dirty="0" smtClean="0"/>
              <a:t>, як на </a:t>
            </a:r>
            <a:r>
              <a:rPr lang="ru-RU" sz="2000" dirty="0" err="1" smtClean="0"/>
              <a:t>Венеційському</a:t>
            </a:r>
            <a:r>
              <a:rPr lang="ru-RU" sz="2000" dirty="0" smtClean="0"/>
              <a:t> </a:t>
            </a:r>
            <a:r>
              <a:rPr lang="ru-RU" sz="2000" dirty="0" err="1" smtClean="0"/>
              <a:t>бієнале</a:t>
            </a:r>
            <a:r>
              <a:rPr lang="ru-RU" sz="2000" dirty="0" smtClean="0"/>
              <a:t>, де </a:t>
            </a:r>
            <a:r>
              <a:rPr lang="ru-RU" sz="2000" dirty="0" err="1" smtClean="0"/>
              <a:t>крім</a:t>
            </a:r>
            <a:r>
              <a:rPr lang="ru-RU" sz="2000" dirty="0" smtClean="0"/>
              <a:t> основного </a:t>
            </a:r>
            <a:r>
              <a:rPr lang="ru-RU" sz="2000" dirty="0"/>
              <a:t>проекту, </a:t>
            </a:r>
            <a:r>
              <a:rPr lang="ru-RU" sz="2000" dirty="0" err="1"/>
              <a:t>розміщуються</a:t>
            </a:r>
            <a:r>
              <a:rPr lang="ru-RU" sz="2000" dirty="0"/>
              <a:t> </a:t>
            </a:r>
            <a:r>
              <a:rPr lang="ru-RU" sz="2000" dirty="0" err="1"/>
              <a:t>ще</a:t>
            </a:r>
            <a:r>
              <a:rPr lang="ru-RU" sz="2000" dirty="0"/>
              <a:t> десятки </a:t>
            </a:r>
            <a:r>
              <a:rPr lang="ru-RU" sz="2000" dirty="0" err="1"/>
              <a:t>національних</a:t>
            </a:r>
            <a:r>
              <a:rPr lang="ru-RU" sz="2000" dirty="0"/>
              <a:t> </a:t>
            </a:r>
            <a:r>
              <a:rPr lang="ru-RU" sz="2000" dirty="0" err="1"/>
              <a:t>павільйонів</a:t>
            </a:r>
            <a:r>
              <a:rPr lang="ru-RU" sz="2000" dirty="0"/>
              <a:t>, </a:t>
            </a:r>
            <a:r>
              <a:rPr lang="ru-RU" sz="2000" dirty="0" err="1"/>
              <a:t>експозиційний</a:t>
            </a:r>
            <a:r>
              <a:rPr lang="ru-RU" sz="2000" dirty="0"/>
              <a:t> дизайн </a:t>
            </a:r>
            <a:r>
              <a:rPr lang="ru-RU" sz="2000" dirty="0" err="1"/>
              <a:t>стає</a:t>
            </a:r>
            <a:r>
              <a:rPr lang="ru-RU" sz="2000" dirty="0"/>
              <a:t> </a:t>
            </a:r>
            <a:r>
              <a:rPr lang="ru-RU" sz="2000" dirty="0" err="1"/>
              <a:t>частиною</a:t>
            </a:r>
            <a:r>
              <a:rPr lang="ru-RU" sz="2000" dirty="0"/>
              <a:t> </a:t>
            </a:r>
            <a:r>
              <a:rPr lang="ru-RU" sz="2000" dirty="0" err="1"/>
              <a:t>кураторської</a:t>
            </a:r>
            <a:r>
              <a:rPr lang="ru-RU" sz="2000" dirty="0"/>
              <a:t> </a:t>
            </a:r>
            <a:r>
              <a:rPr lang="ru-RU" sz="2000" dirty="0" err="1"/>
              <a:t>стратегії</a:t>
            </a:r>
            <a:r>
              <a:rPr lang="ru-RU" sz="2000" dirty="0"/>
              <a:t> </a:t>
            </a:r>
            <a:r>
              <a:rPr lang="ru-RU" sz="2000" dirty="0" err="1"/>
              <a:t>павільйону</a:t>
            </a:r>
            <a:r>
              <a:rPr lang="ru-RU" sz="2000" dirty="0"/>
              <a:t>. </a:t>
            </a:r>
            <a:endParaRPr lang="ru-RU" sz="2000" dirty="0" smtClean="0"/>
          </a:p>
          <a:p>
            <a:pPr fontAlgn="base"/>
            <a:r>
              <a:rPr lang="ru-RU" sz="2000" dirty="0" smtClean="0"/>
              <a:t>	У </a:t>
            </a:r>
            <a:r>
              <a:rPr lang="ru-RU" sz="2000" dirty="0"/>
              <a:t>2019 на </a:t>
            </a:r>
            <a:r>
              <a:rPr lang="ru-RU" sz="2000" dirty="0" smtClean="0"/>
              <a:t>58-му </a:t>
            </a:r>
            <a:r>
              <a:rPr lang="ru-RU" sz="2000" dirty="0" err="1" smtClean="0"/>
              <a:t>Венеційському</a:t>
            </a:r>
            <a:r>
              <a:rPr lang="ru-RU" sz="2000" dirty="0" smtClean="0"/>
              <a:t> </a:t>
            </a:r>
            <a:r>
              <a:rPr lang="ru-RU" sz="2000" dirty="0" err="1"/>
              <a:t>бієнале</a:t>
            </a:r>
            <a:r>
              <a:rPr lang="ru-RU" sz="2000" dirty="0"/>
              <a:t> </a:t>
            </a:r>
            <a:endParaRPr lang="ru-RU" sz="2000" dirty="0" smtClean="0"/>
          </a:p>
          <a:p>
            <a:pPr fontAlgn="base"/>
            <a:r>
              <a:rPr lang="ru-RU" sz="2000" dirty="0" err="1" smtClean="0"/>
              <a:t>Албанський</a:t>
            </a:r>
            <a:r>
              <a:rPr lang="ru-RU" sz="2000" dirty="0" smtClean="0"/>
              <a:t> </a:t>
            </a:r>
            <a:r>
              <a:rPr lang="ru-RU" sz="2000" dirty="0" err="1"/>
              <a:t>павільйон</a:t>
            </a:r>
            <a:r>
              <a:rPr lang="ru-RU" sz="2000" dirty="0"/>
              <a:t> </a:t>
            </a:r>
            <a:r>
              <a:rPr lang="ru-RU" sz="2000" dirty="0" err="1"/>
              <a:t>був</a:t>
            </a:r>
            <a:r>
              <a:rPr lang="ru-RU" sz="2000" dirty="0"/>
              <a:t> </a:t>
            </a:r>
            <a:r>
              <a:rPr lang="ru-RU" sz="2000" dirty="0" err="1"/>
              <a:t>присвячений</a:t>
            </a:r>
            <a:r>
              <a:rPr lang="ru-RU" sz="2000" dirty="0"/>
              <a:t> космосу</a:t>
            </a:r>
            <a:r>
              <a:rPr lang="ru-RU" sz="2000" dirty="0" smtClean="0"/>
              <a:t>.</a:t>
            </a:r>
          </a:p>
          <a:p>
            <a:pPr fontAlgn="base"/>
            <a:r>
              <a:rPr lang="ru-RU" sz="2000" dirty="0" err="1" smtClean="0"/>
              <a:t>Албанське</a:t>
            </a:r>
            <a:r>
              <a:rPr lang="ru-RU" sz="2000" dirty="0" smtClean="0"/>
              <a:t> </a:t>
            </a:r>
            <a:r>
              <a:rPr lang="ru-RU" sz="2000" dirty="0" err="1"/>
              <a:t>архітектурне</a:t>
            </a:r>
            <a:r>
              <a:rPr lang="ru-RU" sz="2000" dirty="0"/>
              <a:t> бюро </a:t>
            </a:r>
            <a:r>
              <a:rPr lang="en-US" sz="2000" dirty="0"/>
              <a:t>ANK Architecture </a:t>
            </a:r>
            <a:endParaRPr lang="uk-UA" sz="2000" dirty="0" smtClean="0"/>
          </a:p>
          <a:p>
            <a:pPr fontAlgn="base"/>
            <a:r>
              <a:rPr lang="ru-RU" sz="2000" dirty="0" smtClean="0"/>
              <a:t>за </a:t>
            </a:r>
            <a:r>
              <a:rPr lang="ru-RU" sz="2000" dirty="0" err="1"/>
              <a:t>допомогою</a:t>
            </a:r>
            <a:r>
              <a:rPr lang="ru-RU" sz="2000" dirty="0"/>
              <a:t> </a:t>
            </a:r>
            <a:r>
              <a:rPr lang="ru-RU" sz="2000" dirty="0" err="1"/>
              <a:t>м'яких</a:t>
            </a:r>
            <a:r>
              <a:rPr lang="ru-RU" sz="2000" dirty="0"/>
              <a:t> </a:t>
            </a:r>
            <a:r>
              <a:rPr lang="ru-RU" sz="2000" dirty="0" err="1"/>
              <a:t>тканинних</a:t>
            </a:r>
            <a:r>
              <a:rPr lang="ru-RU" sz="2000" dirty="0"/>
              <a:t> </a:t>
            </a:r>
            <a:r>
              <a:rPr lang="ru-RU" sz="2000" dirty="0" err="1"/>
              <a:t>стін</a:t>
            </a:r>
            <a:r>
              <a:rPr lang="ru-RU" sz="2000" dirty="0"/>
              <a:t> і </a:t>
            </a:r>
            <a:r>
              <a:rPr lang="ru-RU" sz="2000" dirty="0" err="1"/>
              <a:t>глибокого</a:t>
            </a:r>
            <a:r>
              <a:rPr lang="ru-RU" sz="2000" dirty="0"/>
              <a:t> </a:t>
            </a:r>
            <a:endParaRPr lang="ru-RU" sz="2000" dirty="0" smtClean="0"/>
          </a:p>
          <a:p>
            <a:pPr fontAlgn="base"/>
            <a:r>
              <a:rPr lang="ru-RU" sz="2000" dirty="0" err="1" smtClean="0"/>
              <a:t>синього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кольору</a:t>
            </a:r>
            <a:r>
              <a:rPr lang="ru-RU" sz="2000" dirty="0" smtClean="0"/>
              <a:t> створили </a:t>
            </a:r>
            <a:r>
              <a:rPr lang="ru-RU" sz="2000" dirty="0" err="1" smtClean="0"/>
              <a:t>ілюзію</a:t>
            </a:r>
            <a:r>
              <a:rPr lang="ru-RU" sz="2000" dirty="0" smtClean="0"/>
              <a:t> космосу.</a:t>
            </a:r>
            <a:endParaRPr lang="ru-RU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212" y="1700809"/>
            <a:ext cx="2412268" cy="1604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13"/>
          <a:stretch/>
        </p:blipFill>
        <p:spPr bwMode="auto">
          <a:xfrm>
            <a:off x="179512" y="3277707"/>
            <a:ext cx="2699249" cy="1519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854824" y="3212976"/>
            <a:ext cx="62891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	</a:t>
            </a:r>
            <a:r>
              <a:rPr lang="ru-RU" sz="2000" dirty="0" smtClean="0"/>
              <a:t>Дизайн </a:t>
            </a:r>
            <a:r>
              <a:rPr lang="ru-RU" sz="2000" dirty="0" err="1"/>
              <a:t>виставки</a:t>
            </a:r>
            <a:r>
              <a:rPr lang="ru-RU" sz="2000" dirty="0"/>
              <a:t> </a:t>
            </a:r>
            <a:r>
              <a:rPr lang="ru-RU" sz="2000" dirty="0" err="1"/>
              <a:t>Кирила</a:t>
            </a:r>
            <a:r>
              <a:rPr lang="ru-RU" sz="2000" dirty="0"/>
              <a:t> </a:t>
            </a:r>
            <a:r>
              <a:rPr lang="ru-RU" sz="2000" dirty="0" err="1"/>
              <a:t>Проценка</a:t>
            </a:r>
            <a:r>
              <a:rPr lang="ru-RU" sz="2000" dirty="0"/>
              <a:t> </a:t>
            </a:r>
            <a:endParaRPr lang="ru-RU" sz="2000" dirty="0" smtClean="0"/>
          </a:p>
          <a:p>
            <a:r>
              <a:rPr lang="ru-RU" sz="2000" dirty="0" smtClean="0"/>
              <a:t>«</a:t>
            </a:r>
            <a:r>
              <a:rPr lang="ru-RU" sz="2000" dirty="0" err="1" smtClean="0"/>
              <a:t>Палкий</a:t>
            </a:r>
            <a:r>
              <a:rPr lang="ru-RU" sz="2000" dirty="0" smtClean="0"/>
              <a:t>» </a:t>
            </a:r>
            <a:r>
              <a:rPr lang="ru-RU" sz="2000" dirty="0"/>
              <a:t>у </a:t>
            </a:r>
            <a:r>
              <a:rPr lang="ru-RU" sz="2000" dirty="0" err="1" smtClean="0"/>
              <a:t>Мистецькому</a:t>
            </a:r>
            <a:r>
              <a:rPr lang="ru-RU" sz="2000" dirty="0" smtClean="0"/>
              <a:t> </a:t>
            </a:r>
            <a:r>
              <a:rPr lang="ru-RU" sz="2000" dirty="0" err="1"/>
              <a:t>Арсеналі</a:t>
            </a:r>
            <a:r>
              <a:rPr lang="ru-RU" sz="2000" dirty="0"/>
              <a:t> в </a:t>
            </a:r>
            <a:r>
              <a:rPr lang="ru-RU" sz="2000" dirty="0" err="1"/>
              <a:t>Києві</a:t>
            </a:r>
            <a:r>
              <a:rPr lang="ru-RU" sz="2000" dirty="0"/>
              <a:t> у </a:t>
            </a:r>
            <a:r>
              <a:rPr lang="ru-RU" sz="2000" dirty="0" smtClean="0"/>
              <a:t>2018 р. </a:t>
            </a:r>
            <a:r>
              <a:rPr lang="ru-RU" sz="2000" dirty="0" err="1" smtClean="0"/>
              <a:t>сформували</a:t>
            </a:r>
            <a:r>
              <a:rPr lang="ru-RU" sz="2000" dirty="0"/>
              <a:t> </a:t>
            </a:r>
            <a:r>
              <a:rPr lang="ru-RU" sz="2000" dirty="0" err="1" smtClean="0"/>
              <a:t>тяжкі</a:t>
            </a:r>
            <a:r>
              <a:rPr lang="ru-RU" sz="2000" dirty="0" smtClean="0"/>
              <a:t> </a:t>
            </a:r>
            <a:r>
              <a:rPr lang="ru-RU" sz="2000" dirty="0" err="1"/>
              <a:t>оксамитові</a:t>
            </a:r>
            <a:r>
              <a:rPr lang="ru-RU" sz="2000" dirty="0"/>
              <a:t> </a:t>
            </a:r>
            <a:r>
              <a:rPr lang="ru-RU" sz="2000" dirty="0" err="1"/>
              <a:t>сині</a:t>
            </a:r>
            <a:r>
              <a:rPr lang="ru-RU" sz="2000" dirty="0"/>
              <a:t> </a:t>
            </a:r>
            <a:r>
              <a:rPr lang="ru-RU" sz="2000" dirty="0" err="1" smtClean="0"/>
              <a:t>штори</a:t>
            </a:r>
            <a:r>
              <a:rPr lang="ru-RU" sz="2000" dirty="0" smtClean="0"/>
              <a:t>, </a:t>
            </a:r>
            <a:r>
              <a:rPr lang="ru-RU" sz="2000" dirty="0" err="1" smtClean="0"/>
              <a:t>які</a:t>
            </a:r>
            <a:r>
              <a:rPr lang="ru-RU" sz="2000" dirty="0" smtClean="0"/>
              <a:t> </a:t>
            </a:r>
            <a:r>
              <a:rPr lang="ru-RU" sz="2000" dirty="0" err="1" smtClean="0"/>
              <a:t>розділяли</a:t>
            </a:r>
            <a:r>
              <a:rPr lang="ru-RU" sz="2000" dirty="0" smtClean="0"/>
              <a:t> </a:t>
            </a:r>
            <a:r>
              <a:rPr lang="ru-RU" sz="2000" dirty="0" err="1"/>
              <a:t>творчі</a:t>
            </a:r>
            <a:r>
              <a:rPr lang="ru-RU" sz="2000" dirty="0"/>
              <a:t> </a:t>
            </a:r>
            <a:r>
              <a:rPr lang="ru-RU" sz="2000" dirty="0" err="1"/>
              <a:t>етапи</a:t>
            </a:r>
            <a:r>
              <a:rPr lang="ru-RU" sz="2000" dirty="0"/>
              <a:t> художника, </a:t>
            </a:r>
            <a:r>
              <a:rPr lang="ru-RU" sz="2000" dirty="0" smtClean="0"/>
              <a:t>в </a:t>
            </a:r>
            <a:r>
              <a:rPr lang="ru-RU" sz="2000" dirty="0" err="1" smtClean="0"/>
              <a:t>окремих</a:t>
            </a:r>
            <a:r>
              <a:rPr lang="ru-RU" sz="2000" dirty="0" smtClean="0"/>
              <a:t> </a:t>
            </a:r>
            <a:r>
              <a:rPr lang="ru-RU" sz="2000" dirty="0" err="1"/>
              <a:t>місцях</a:t>
            </a:r>
            <a:r>
              <a:rPr lang="ru-RU" sz="2000" dirty="0"/>
              <a:t> </a:t>
            </a:r>
            <a:r>
              <a:rPr lang="ru-RU" sz="2000" dirty="0" err="1" smtClean="0"/>
              <a:t>відкриваючи</a:t>
            </a:r>
            <a:r>
              <a:rPr lang="ru-RU" sz="2000" dirty="0" smtClean="0"/>
              <a:t> </a:t>
            </a:r>
            <a:r>
              <a:rPr lang="ru-RU" sz="2000" dirty="0" err="1" smtClean="0"/>
              <a:t>висоту</a:t>
            </a:r>
            <a:r>
              <a:rPr lang="ru-RU" sz="2000" dirty="0" smtClean="0"/>
              <a:t> </a:t>
            </a:r>
            <a:r>
              <a:rPr lang="ru-RU" sz="2000" dirty="0" err="1" smtClean="0"/>
              <a:t>стін</a:t>
            </a:r>
            <a:r>
              <a:rPr lang="ru-RU" sz="2000" dirty="0" smtClean="0"/>
              <a:t> до </a:t>
            </a:r>
            <a:r>
              <a:rPr lang="ru-RU" sz="2000" dirty="0" err="1"/>
              <a:t>стель</a:t>
            </a:r>
            <a:r>
              <a:rPr lang="ru-RU" sz="2000" dirty="0"/>
              <a:t>, </a:t>
            </a:r>
            <a:r>
              <a:rPr lang="ru-RU" sz="2000" dirty="0" smtClean="0"/>
              <a:t>в </a:t>
            </a:r>
            <a:r>
              <a:rPr lang="ru-RU" sz="2000" dirty="0" err="1" smtClean="0"/>
              <a:t>інших</a:t>
            </a:r>
            <a:r>
              <a:rPr lang="ru-RU" sz="2000" dirty="0" smtClean="0"/>
              <a:t> –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07504" y="4710623"/>
            <a:ext cx="340831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/>
              <a:t>компонуючи</a:t>
            </a:r>
            <a:r>
              <a:rPr lang="ru-RU" sz="2000" dirty="0"/>
              <a:t> </a:t>
            </a:r>
            <a:r>
              <a:rPr lang="ru-RU" sz="2000" dirty="0" err="1"/>
              <a:t>маленькі</a:t>
            </a:r>
            <a:r>
              <a:rPr lang="ru-RU" sz="2000" dirty="0"/>
              <a:t> </a:t>
            </a:r>
            <a:r>
              <a:rPr lang="ru-RU" sz="2000" dirty="0" err="1"/>
              <a:t>кімнати</a:t>
            </a:r>
            <a:r>
              <a:rPr lang="ru-RU" sz="2000" dirty="0"/>
              <a:t> для камерного </a:t>
            </a:r>
            <a:r>
              <a:rPr lang="ru-RU" sz="2000" dirty="0" err="1"/>
              <a:t>огляду</a:t>
            </a:r>
            <a:r>
              <a:rPr lang="ru-RU" sz="2000" dirty="0"/>
              <a:t>. Дизайн </a:t>
            </a:r>
            <a:r>
              <a:rPr lang="ru-RU" sz="2000" dirty="0" err="1"/>
              <a:t>експозиції</a:t>
            </a:r>
            <a:r>
              <a:rPr lang="ru-RU" sz="2000" dirty="0"/>
              <a:t> </a:t>
            </a:r>
            <a:r>
              <a:rPr lang="ru-RU" sz="2000" dirty="0" err="1"/>
              <a:t>поширився</a:t>
            </a:r>
            <a:r>
              <a:rPr lang="ru-RU" sz="2000" dirty="0"/>
              <a:t> </a:t>
            </a:r>
            <a:r>
              <a:rPr lang="ru-RU" sz="2000" dirty="0" smtClean="0"/>
              <a:t>на </a:t>
            </a:r>
            <a:r>
              <a:rPr lang="ru-RU" sz="2000" dirty="0" err="1"/>
              <a:t>айдентику</a:t>
            </a:r>
            <a:r>
              <a:rPr lang="ru-RU" sz="2000" dirty="0"/>
              <a:t> </a:t>
            </a:r>
            <a:r>
              <a:rPr lang="ru-RU" sz="2000" dirty="0" err="1"/>
              <a:t>виставки</a:t>
            </a:r>
            <a:r>
              <a:rPr lang="ru-RU" sz="2000" dirty="0"/>
              <a:t> — </a:t>
            </a:r>
            <a:r>
              <a:rPr lang="ru-RU" sz="2000" dirty="0" err="1"/>
              <a:t>плакати</a:t>
            </a:r>
            <a:r>
              <a:rPr lang="ru-RU" sz="2000" dirty="0"/>
              <a:t>, </a:t>
            </a:r>
            <a:r>
              <a:rPr lang="ru-RU" sz="2000" dirty="0" err="1"/>
              <a:t>банери</a:t>
            </a:r>
            <a:r>
              <a:rPr lang="ru-RU" sz="2000" dirty="0"/>
              <a:t>, </a:t>
            </a:r>
            <a:r>
              <a:rPr lang="ru-RU" sz="2000" dirty="0" smtClean="0"/>
              <a:t>веб-</a:t>
            </a:r>
            <a:r>
              <a:rPr lang="ru-RU" sz="2000" dirty="0" err="1" smtClean="0"/>
              <a:t>елементи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8" t="9939" r="7874"/>
          <a:stretch/>
        </p:blipFill>
        <p:spPr bwMode="auto">
          <a:xfrm>
            <a:off x="3419872" y="4941455"/>
            <a:ext cx="2402066" cy="1668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5868144" y="4797152"/>
            <a:ext cx="32758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Дизайнер і куратор. </a:t>
            </a:r>
            <a:r>
              <a:rPr lang="ru-RU" sz="2000" dirty="0" err="1" smtClean="0"/>
              <a:t>Співпраця</a:t>
            </a:r>
            <a:r>
              <a:rPr lang="ru-RU" sz="2000" dirty="0" smtClean="0"/>
              <a:t>: </a:t>
            </a:r>
            <a:r>
              <a:rPr lang="ru-RU" sz="2000" dirty="0" err="1"/>
              <a:t>в</a:t>
            </a:r>
            <a:r>
              <a:rPr lang="ru-RU" sz="2000" dirty="0" err="1" smtClean="0"/>
              <a:t>рахувати</a:t>
            </a:r>
            <a:r>
              <a:rPr lang="ru-RU" sz="2000" dirty="0" smtClean="0"/>
              <a:t> </a:t>
            </a:r>
            <a:r>
              <a:rPr lang="ru-RU" sz="2000" dirty="0" err="1" smtClean="0"/>
              <a:t>особливості</a:t>
            </a:r>
            <a:r>
              <a:rPr lang="ru-RU" sz="2000" dirty="0" smtClean="0"/>
              <a:t> простору </a:t>
            </a:r>
            <a:r>
              <a:rPr lang="ru-RU" sz="2000" dirty="0" err="1" smtClean="0"/>
              <a:t>вискавки</a:t>
            </a:r>
            <a:r>
              <a:rPr lang="ru-RU" sz="2000" dirty="0" smtClean="0"/>
              <a:t>, </a:t>
            </a:r>
            <a:r>
              <a:rPr lang="ru-RU" sz="2000" dirty="0" err="1"/>
              <a:t>візуально</a:t>
            </a:r>
            <a:r>
              <a:rPr lang="ru-RU" sz="2000" dirty="0"/>
              <a:t> </a:t>
            </a:r>
            <a:r>
              <a:rPr lang="ru-RU" sz="2000" dirty="0" err="1"/>
              <a:t>виявити</a:t>
            </a:r>
            <a:r>
              <a:rPr lang="ru-RU" sz="2000" dirty="0"/>
              <a:t> і </a:t>
            </a:r>
            <a:r>
              <a:rPr lang="ru-RU" sz="2000" dirty="0" err="1" smtClean="0"/>
              <a:t>розкрити</a:t>
            </a:r>
            <a:r>
              <a:rPr lang="ru-RU" sz="2000" dirty="0" smtClean="0"/>
              <a:t> </a:t>
            </a:r>
            <a:r>
              <a:rPr lang="ru-RU" sz="2000" dirty="0" err="1" smtClean="0"/>
              <a:t>концепцію</a:t>
            </a:r>
            <a:r>
              <a:rPr lang="ru-RU" sz="2000" dirty="0" smtClean="0"/>
              <a:t> куратора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1985898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260648"/>
            <a:ext cx="8928992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 smtClean="0"/>
              <a:t>	Експлікація, етикетаж</a:t>
            </a:r>
          </a:p>
          <a:p>
            <a:r>
              <a:rPr lang="ru-RU" sz="2000" dirty="0" smtClean="0"/>
              <a:t>	</a:t>
            </a:r>
            <a:r>
              <a:rPr lang="ru-RU" sz="2000" dirty="0" err="1" smtClean="0"/>
              <a:t>Етикетаж</a:t>
            </a:r>
            <a:r>
              <a:rPr lang="ru-RU" sz="2000" dirty="0" smtClean="0"/>
              <a:t> </a:t>
            </a:r>
            <a:r>
              <a:rPr lang="ru-RU" sz="2000" dirty="0"/>
              <a:t>у </a:t>
            </a:r>
            <a:r>
              <a:rPr lang="ru-RU" sz="2000" dirty="0" err="1"/>
              <a:t>його</a:t>
            </a:r>
            <a:r>
              <a:rPr lang="ru-RU" sz="2000" dirty="0"/>
              <a:t> </a:t>
            </a:r>
            <a:r>
              <a:rPr lang="ru-RU" sz="2000" dirty="0" err="1"/>
              <a:t>сучасному</a:t>
            </a:r>
            <a:r>
              <a:rPr lang="ru-RU" sz="2000" dirty="0"/>
              <a:t> </a:t>
            </a:r>
            <a:r>
              <a:rPr lang="ru-RU" sz="2000" dirty="0" err="1" smtClean="0"/>
              <a:t>вигляді</a:t>
            </a:r>
            <a:r>
              <a:rPr lang="ru-RU" sz="2000" dirty="0" smtClean="0"/>
              <a:t> </a:t>
            </a:r>
            <a:r>
              <a:rPr lang="ru-RU" sz="2000" dirty="0" err="1" smtClean="0"/>
              <a:t>включає</a:t>
            </a:r>
            <a:r>
              <a:rPr lang="ru-RU" sz="2000" dirty="0" smtClean="0"/>
              <a:t> </a:t>
            </a:r>
            <a:r>
              <a:rPr lang="ru-RU" sz="2000" dirty="0" err="1"/>
              <a:t>вступний</a:t>
            </a:r>
            <a:r>
              <a:rPr lang="ru-RU" sz="2000" dirty="0"/>
              <a:t> текст до </a:t>
            </a:r>
            <a:r>
              <a:rPr lang="ru-RU" sz="2000" dirty="0" err="1"/>
              <a:t>виставки</a:t>
            </a:r>
            <a:r>
              <a:rPr lang="ru-RU" sz="2000" dirty="0"/>
              <a:t> (і </a:t>
            </a:r>
            <a:r>
              <a:rPr lang="ru-RU" sz="2000" dirty="0" err="1"/>
              <a:t>її</a:t>
            </a:r>
            <a:r>
              <a:rPr lang="ru-RU" sz="2000" dirty="0"/>
              <a:t> </a:t>
            </a:r>
            <a:r>
              <a:rPr lang="ru-RU" sz="2000" dirty="0" err="1"/>
              <a:t>розділів</a:t>
            </a:r>
            <a:r>
              <a:rPr lang="ru-RU" sz="2000" dirty="0"/>
              <a:t>, </a:t>
            </a:r>
            <a:r>
              <a:rPr lang="ru-RU" sz="2000" dirty="0" err="1"/>
              <a:t>якщо</a:t>
            </a:r>
            <a:r>
              <a:rPr lang="ru-RU" sz="2000" dirty="0"/>
              <a:t> вони є) і </a:t>
            </a:r>
            <a:r>
              <a:rPr lang="ru-RU" sz="2000" dirty="0" err="1"/>
              <a:t>короткі</a:t>
            </a:r>
            <a:r>
              <a:rPr lang="ru-RU" sz="2000" dirty="0"/>
              <a:t> </a:t>
            </a:r>
            <a:r>
              <a:rPr lang="ru-RU" sz="2000" dirty="0" err="1"/>
              <a:t>пояснення</a:t>
            </a:r>
            <a:r>
              <a:rPr lang="ru-RU" sz="2000" dirty="0"/>
              <a:t> </a:t>
            </a:r>
            <a:r>
              <a:rPr lang="ru-RU" sz="2000" dirty="0" err="1"/>
              <a:t>поряд</a:t>
            </a:r>
            <a:r>
              <a:rPr lang="ru-RU" sz="2000" dirty="0"/>
              <a:t> з </a:t>
            </a:r>
            <a:r>
              <a:rPr lang="ru-RU" sz="2000" dirty="0" err="1"/>
              <a:t>творами</a:t>
            </a:r>
            <a:r>
              <a:rPr lang="ru-RU" sz="2000" dirty="0"/>
              <a:t>, </a:t>
            </a:r>
            <a:r>
              <a:rPr lang="ru-RU" sz="2000" dirty="0" err="1"/>
              <a:t>надруковані</a:t>
            </a:r>
            <a:r>
              <a:rPr lang="ru-RU" sz="2000" dirty="0"/>
              <a:t> </a:t>
            </a:r>
            <a:r>
              <a:rPr lang="ru-RU" sz="2000" dirty="0" err="1"/>
              <a:t>або</a:t>
            </a:r>
            <a:r>
              <a:rPr lang="ru-RU" sz="2000" dirty="0"/>
              <a:t> на </a:t>
            </a:r>
            <a:r>
              <a:rPr lang="ru-RU" sz="2000" dirty="0" err="1"/>
              <a:t>пінопласті</a:t>
            </a:r>
            <a:r>
              <a:rPr lang="ru-RU" sz="2000" dirty="0"/>
              <a:t>, </a:t>
            </a:r>
            <a:r>
              <a:rPr lang="ru-RU" sz="2000" dirty="0" err="1"/>
              <a:t>або</a:t>
            </a:r>
            <a:r>
              <a:rPr lang="ru-RU" sz="2000" dirty="0"/>
              <a:t> на </a:t>
            </a:r>
            <a:r>
              <a:rPr lang="ru-RU" sz="2000" dirty="0" err="1"/>
              <a:t>вінілової</a:t>
            </a:r>
            <a:r>
              <a:rPr lang="ru-RU" sz="2000" dirty="0"/>
              <a:t> </a:t>
            </a:r>
            <a:r>
              <a:rPr lang="ru-RU" sz="2000" dirty="0" err="1"/>
              <a:t>плівці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	</a:t>
            </a:r>
            <a:r>
              <a:rPr lang="ru-RU" sz="2000" dirty="0" err="1" smtClean="0"/>
              <a:t>Першою</a:t>
            </a:r>
            <a:r>
              <a:rPr lang="ru-RU" sz="2000" dirty="0" smtClean="0"/>
              <a:t> музейною </a:t>
            </a:r>
            <a:r>
              <a:rPr lang="ru-RU" sz="2000" dirty="0" err="1" smtClean="0"/>
              <a:t>етикеткою</a:t>
            </a:r>
            <a:r>
              <a:rPr lang="ru-RU" sz="2000" dirty="0" smtClean="0"/>
              <a:t> </a:t>
            </a:r>
            <a:r>
              <a:rPr lang="ru-RU" sz="2000" dirty="0" err="1" smtClean="0"/>
              <a:t>можна</a:t>
            </a:r>
            <a:r>
              <a:rPr lang="ru-RU" sz="2000" dirty="0" smtClean="0"/>
              <a:t> </a:t>
            </a:r>
            <a:r>
              <a:rPr lang="ru-RU" sz="2000" dirty="0" err="1" smtClean="0"/>
              <a:t>вважати</a:t>
            </a:r>
            <a:r>
              <a:rPr lang="ru-RU" sz="2000" dirty="0" smtClean="0"/>
              <a:t> </a:t>
            </a:r>
            <a:r>
              <a:rPr lang="ru-RU" sz="2000" dirty="0" err="1"/>
              <a:t>артефакти</a:t>
            </a:r>
            <a:r>
              <a:rPr lang="ru-RU" sz="2000" dirty="0"/>
              <a:t> з </a:t>
            </a:r>
            <a:r>
              <a:rPr lang="ru-RU" sz="2000" dirty="0" err="1" smtClean="0"/>
              <a:t>експедицій</a:t>
            </a:r>
            <a:r>
              <a:rPr lang="ru-RU" sz="2000" dirty="0" smtClean="0"/>
              <a:t> </a:t>
            </a:r>
            <a:r>
              <a:rPr lang="ru-RU" sz="2000" dirty="0" err="1"/>
              <a:t>Набоніда</a:t>
            </a:r>
            <a:r>
              <a:rPr lang="ru-RU" sz="2000" dirty="0"/>
              <a:t> та царя Навуходоносора, </a:t>
            </a:r>
            <a:r>
              <a:rPr lang="ru-RU" sz="2000" dirty="0" err="1"/>
              <a:t>будівельника</a:t>
            </a:r>
            <a:r>
              <a:rPr lang="ru-RU" sz="2000" dirty="0"/>
              <a:t> </a:t>
            </a:r>
            <a:r>
              <a:rPr lang="ru-RU" sz="2000" dirty="0" err="1"/>
              <a:t>Вавилонської</a:t>
            </a:r>
            <a:r>
              <a:rPr lang="ru-RU" sz="2000" dirty="0"/>
              <a:t> </a:t>
            </a:r>
            <a:r>
              <a:rPr lang="ru-RU" sz="2000" dirty="0" err="1" smtClean="0"/>
              <a:t>вежі</a:t>
            </a:r>
            <a:r>
              <a:rPr lang="ru-RU" sz="2000" dirty="0" smtClean="0"/>
              <a:t>, </a:t>
            </a:r>
            <a:r>
              <a:rPr lang="ru-RU" sz="2000" dirty="0" err="1" smtClean="0"/>
              <a:t>що</a:t>
            </a:r>
            <a:r>
              <a:rPr lang="ru-RU" sz="2000" dirty="0" smtClean="0"/>
              <a:t> належать </a:t>
            </a:r>
            <a:r>
              <a:rPr lang="ru-RU" sz="2000" dirty="0" err="1" smtClean="0"/>
              <a:t>епохи</a:t>
            </a:r>
            <a:r>
              <a:rPr lang="ru-RU" sz="2000" dirty="0" smtClean="0"/>
              <a:t> </a:t>
            </a:r>
            <a:r>
              <a:rPr lang="ru-RU" sz="2000" dirty="0" err="1"/>
              <a:t>Нововавилонського</a:t>
            </a:r>
            <a:r>
              <a:rPr lang="ru-RU" sz="2000" dirty="0"/>
              <a:t> </a:t>
            </a:r>
            <a:r>
              <a:rPr lang="ru-RU" sz="2000" dirty="0" smtClean="0"/>
              <a:t>царства (</a:t>
            </a:r>
            <a:r>
              <a:rPr lang="en-US" sz="2000" dirty="0"/>
              <a:t>VI </a:t>
            </a:r>
            <a:r>
              <a:rPr lang="ru-RU" sz="2000" dirty="0" smtClean="0"/>
              <a:t>ст. до </a:t>
            </a:r>
            <a:r>
              <a:rPr lang="ru-RU" sz="2000" dirty="0"/>
              <a:t>н. </a:t>
            </a:r>
            <a:r>
              <a:rPr lang="ru-RU" sz="2000" dirty="0" smtClean="0"/>
              <a:t>е.), </a:t>
            </a:r>
            <a:r>
              <a:rPr lang="ru-RU" sz="2000" dirty="0" err="1" smtClean="0"/>
              <a:t>знайдені</a:t>
            </a:r>
            <a:r>
              <a:rPr lang="ru-RU" sz="2000" dirty="0" smtClean="0"/>
              <a:t> в </a:t>
            </a:r>
            <a:r>
              <a:rPr lang="ru-RU" sz="2000" dirty="0" err="1"/>
              <a:t>Урському</a:t>
            </a:r>
            <a:r>
              <a:rPr lang="ru-RU" sz="2000" dirty="0"/>
              <a:t> </a:t>
            </a:r>
            <a:r>
              <a:rPr lang="ru-RU" sz="2000" dirty="0" err="1"/>
              <a:t>храмі</a:t>
            </a:r>
            <a:r>
              <a:rPr lang="ru-RU" sz="2000" dirty="0"/>
              <a:t> </a:t>
            </a:r>
            <a:r>
              <a:rPr lang="ru-RU" sz="2000" dirty="0" err="1" smtClean="0"/>
              <a:t>верховної</a:t>
            </a:r>
            <a:r>
              <a:rPr lang="ru-RU" sz="2000" dirty="0" smtClean="0"/>
              <a:t> </a:t>
            </a:r>
            <a:r>
              <a:rPr lang="ru-RU" sz="2000" dirty="0" err="1"/>
              <a:t>жриці</a:t>
            </a:r>
            <a:r>
              <a:rPr lang="ru-RU" sz="2000" dirty="0"/>
              <a:t> </a:t>
            </a:r>
            <a:r>
              <a:rPr lang="ru-RU" sz="2000" dirty="0" err="1" smtClean="0"/>
              <a:t>Белшалті</a:t>
            </a:r>
            <a:r>
              <a:rPr lang="ru-RU" sz="2000" dirty="0" smtClean="0"/>
              <a:t>-Нанни. На </a:t>
            </a:r>
            <a:r>
              <a:rPr lang="ru-RU" sz="2000" dirty="0"/>
              <a:t>глиняному </a:t>
            </a:r>
            <a:r>
              <a:rPr lang="ru-RU" sz="2000" dirty="0" err="1"/>
              <a:t>циліндрі</a:t>
            </a:r>
            <a:r>
              <a:rPr lang="ru-RU" sz="2000" dirty="0"/>
              <a:t> </a:t>
            </a:r>
            <a:r>
              <a:rPr lang="ru-RU" sz="2000" dirty="0" smtClean="0"/>
              <a:t>написано </a:t>
            </a:r>
            <a:r>
              <a:rPr lang="ru-RU" sz="2000" dirty="0" err="1"/>
              <a:t>чотири</a:t>
            </a:r>
            <a:r>
              <a:rPr lang="ru-RU" sz="2000" dirty="0"/>
              <a:t> </a:t>
            </a:r>
            <a:r>
              <a:rPr lang="ru-RU" sz="2000" dirty="0" err="1"/>
              <a:t>стовпці</a:t>
            </a:r>
            <a:r>
              <a:rPr lang="ru-RU" sz="2000" dirty="0"/>
              <a:t> </a:t>
            </a:r>
            <a:r>
              <a:rPr lang="ru-RU" sz="2000" dirty="0" smtClean="0"/>
              <a:t>тексту </a:t>
            </a:r>
            <a:r>
              <a:rPr lang="ru-RU" sz="2000" dirty="0" err="1" smtClean="0"/>
              <a:t>давньошумерською</a:t>
            </a:r>
            <a:r>
              <a:rPr lang="ru-RU" sz="2000" dirty="0" smtClean="0"/>
              <a:t> і </a:t>
            </a:r>
            <a:r>
              <a:rPr lang="ru-RU" sz="2000" dirty="0" err="1" smtClean="0"/>
              <a:t>семітською</a:t>
            </a:r>
            <a:r>
              <a:rPr lang="ru-RU" sz="2000" dirty="0" smtClean="0"/>
              <a:t> </a:t>
            </a:r>
            <a:r>
              <a:rPr lang="ru-RU" sz="2000" dirty="0" err="1" smtClean="0"/>
              <a:t>мовами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	</a:t>
            </a:r>
            <a:r>
              <a:rPr lang="ru-RU" sz="2000" dirty="0" err="1" smtClean="0"/>
              <a:t>Незалежно</a:t>
            </a:r>
            <a:r>
              <a:rPr lang="ru-RU" sz="2000" dirty="0" smtClean="0"/>
              <a:t> </a:t>
            </a:r>
            <a:r>
              <a:rPr lang="ru-RU" sz="2000" dirty="0" err="1"/>
              <a:t>від</a:t>
            </a:r>
            <a:r>
              <a:rPr lang="ru-RU" sz="2000" dirty="0"/>
              <a:t> того, </a:t>
            </a:r>
            <a:r>
              <a:rPr lang="ru-RU" sz="2000" dirty="0" err="1"/>
              <a:t>хто</a:t>
            </a:r>
            <a:r>
              <a:rPr lang="ru-RU" sz="2000" dirty="0"/>
              <a:t> </a:t>
            </a:r>
            <a:r>
              <a:rPr lang="ru-RU" sz="2000" dirty="0" err="1"/>
              <a:t>створює</a:t>
            </a:r>
            <a:r>
              <a:rPr lang="ru-RU" sz="2000" dirty="0"/>
              <a:t> </a:t>
            </a:r>
            <a:r>
              <a:rPr lang="ru-RU" sz="2000" dirty="0" err="1" smtClean="0"/>
              <a:t>анотацію</a:t>
            </a:r>
            <a:r>
              <a:rPr lang="ru-RU" sz="2000" dirty="0" smtClean="0"/>
              <a:t>, для </a:t>
            </a:r>
            <a:r>
              <a:rPr lang="ru-RU" sz="2000" dirty="0" err="1" smtClean="0"/>
              <a:t>відвідувачів</a:t>
            </a:r>
            <a:r>
              <a:rPr lang="ru-RU" sz="2000" dirty="0" smtClean="0"/>
              <a:t> </a:t>
            </a:r>
            <a:r>
              <a:rPr lang="ru-RU" sz="2000" dirty="0" err="1"/>
              <a:t>музеїв</a:t>
            </a:r>
            <a:r>
              <a:rPr lang="ru-RU" sz="2000" dirty="0"/>
              <a:t> </a:t>
            </a:r>
            <a:r>
              <a:rPr lang="ru-RU" sz="2000" dirty="0" err="1"/>
              <a:t>етикетка</a:t>
            </a:r>
            <a:r>
              <a:rPr lang="ru-RU" sz="2000" dirty="0"/>
              <a:t> є </a:t>
            </a:r>
            <a:r>
              <a:rPr lang="ru-RU" sz="2000" dirty="0" err="1"/>
              <a:t>єдиною</a:t>
            </a:r>
            <a:r>
              <a:rPr lang="ru-RU" sz="2000" dirty="0"/>
              <a:t> </a:t>
            </a:r>
            <a:r>
              <a:rPr lang="ru-RU" sz="2000" dirty="0" err="1"/>
              <a:t>можливістю</a:t>
            </a:r>
            <a:r>
              <a:rPr lang="ru-RU" sz="2000" dirty="0"/>
              <a:t> </a:t>
            </a:r>
            <a:r>
              <a:rPr lang="ru-RU" sz="2000" dirty="0" err="1"/>
              <a:t>отримати</a:t>
            </a:r>
            <a:r>
              <a:rPr lang="ru-RU" sz="2000" dirty="0"/>
              <a:t> </a:t>
            </a:r>
            <a:r>
              <a:rPr lang="ru-RU" sz="2000" dirty="0" err="1"/>
              <a:t>додаткову</a:t>
            </a:r>
            <a:r>
              <a:rPr lang="ru-RU" sz="2000" dirty="0"/>
              <a:t> </a:t>
            </a:r>
            <a:r>
              <a:rPr lang="ru-RU" sz="2000" dirty="0" err="1"/>
              <a:t>інформацію</a:t>
            </a:r>
            <a:r>
              <a:rPr lang="ru-RU" sz="2000" dirty="0"/>
              <a:t> про </a:t>
            </a:r>
            <a:r>
              <a:rPr lang="ru-RU" sz="2000" dirty="0" err="1"/>
              <a:t>твір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	До </a:t>
            </a:r>
            <a:r>
              <a:rPr lang="ru-RU" sz="2000" dirty="0" err="1"/>
              <a:t>поширення</a:t>
            </a:r>
            <a:r>
              <a:rPr lang="ru-RU" sz="2000" dirty="0"/>
              <a:t> </a:t>
            </a:r>
            <a:r>
              <a:rPr lang="ru-RU" sz="2000" dirty="0" err="1"/>
              <a:t>етикеток</a:t>
            </a:r>
            <a:r>
              <a:rPr lang="ru-RU" sz="2000" dirty="0"/>
              <a:t> про </a:t>
            </a:r>
            <a:r>
              <a:rPr lang="ru-RU" sz="2000" dirty="0" err="1"/>
              <a:t>картини</a:t>
            </a:r>
            <a:r>
              <a:rPr lang="ru-RU" sz="2000" dirty="0"/>
              <a:t> </a:t>
            </a:r>
            <a:r>
              <a:rPr lang="ru-RU" sz="2000" dirty="0" err="1"/>
              <a:t>можна</a:t>
            </a:r>
            <a:r>
              <a:rPr lang="ru-RU" sz="2000" dirty="0"/>
              <a:t> </a:t>
            </a:r>
            <a:r>
              <a:rPr lang="ru-RU" sz="2000" dirty="0" err="1"/>
              <a:t>було</a:t>
            </a:r>
            <a:r>
              <a:rPr lang="ru-RU" sz="2000" dirty="0"/>
              <a:t> </a:t>
            </a:r>
            <a:endParaRPr lang="ru-RU" sz="2000" dirty="0" smtClean="0"/>
          </a:p>
          <a:p>
            <a:r>
              <a:rPr lang="ru-RU" sz="2000" dirty="0" err="1" smtClean="0"/>
              <a:t>дізнатися</a:t>
            </a:r>
            <a:r>
              <a:rPr lang="ru-RU" sz="2000" dirty="0" smtClean="0"/>
              <a:t> </a:t>
            </a:r>
            <a:r>
              <a:rPr lang="ru-RU" sz="2000" dirty="0"/>
              <a:t>з </a:t>
            </a:r>
            <a:r>
              <a:rPr lang="ru-RU" sz="2000" dirty="0" err="1" smtClean="0"/>
              <a:t>брошури</a:t>
            </a:r>
            <a:r>
              <a:rPr lang="ru-RU" sz="2000" dirty="0" smtClean="0"/>
              <a:t> </a:t>
            </a:r>
            <a:r>
              <a:rPr lang="ru-RU" sz="2000" dirty="0"/>
              <a:t>до </a:t>
            </a:r>
            <a:r>
              <a:rPr lang="ru-RU" sz="2000" dirty="0" err="1"/>
              <a:t>виставки</a:t>
            </a:r>
            <a:r>
              <a:rPr lang="ru-RU" sz="2000" dirty="0"/>
              <a:t>; перша </a:t>
            </a:r>
            <a:r>
              <a:rPr lang="ru-RU" sz="2000" dirty="0" err="1"/>
              <a:t>брошура</a:t>
            </a:r>
            <a:r>
              <a:rPr lang="ru-RU" sz="2000" dirty="0"/>
              <a:t> </a:t>
            </a:r>
            <a:r>
              <a:rPr lang="ru-RU" sz="2000" dirty="0" err="1"/>
              <a:t>була</a:t>
            </a:r>
            <a:r>
              <a:rPr lang="ru-RU" sz="2000" dirty="0"/>
              <a:t> </a:t>
            </a:r>
            <a:endParaRPr lang="ru-RU" sz="2000" dirty="0" smtClean="0"/>
          </a:p>
          <a:p>
            <a:r>
              <a:rPr lang="ru-RU" sz="2000" dirty="0" smtClean="0"/>
              <a:t>видана </a:t>
            </a:r>
            <a:r>
              <a:rPr lang="ru-RU" sz="2000" dirty="0"/>
              <a:t>в 1673 </a:t>
            </a:r>
            <a:r>
              <a:rPr lang="ru-RU" sz="2000" dirty="0" smtClean="0"/>
              <a:t>р. для </a:t>
            </a:r>
            <a:r>
              <a:rPr lang="ru-RU" sz="2000" dirty="0" err="1"/>
              <a:t>паризького</a:t>
            </a:r>
            <a:r>
              <a:rPr lang="ru-RU" sz="2000" dirty="0"/>
              <a:t> </a:t>
            </a:r>
            <a:r>
              <a:rPr lang="ru-RU" sz="2000" dirty="0" err="1" smtClean="0"/>
              <a:t>Cалону</a:t>
            </a:r>
            <a:r>
              <a:rPr lang="ru-RU" sz="2000" dirty="0" smtClean="0"/>
              <a:t>.</a:t>
            </a:r>
            <a:r>
              <a:rPr lang="ru-RU" sz="2000" dirty="0"/>
              <a:t> </a:t>
            </a:r>
            <a:r>
              <a:rPr lang="ru-RU" sz="2000" dirty="0" err="1"/>
              <a:t>Цей</a:t>
            </a:r>
            <a:r>
              <a:rPr lang="ru-RU" sz="2000" dirty="0"/>
              <a:t> прообраз </a:t>
            </a:r>
            <a:endParaRPr lang="ru-RU" sz="2000" dirty="0" smtClean="0"/>
          </a:p>
          <a:p>
            <a:r>
              <a:rPr lang="ru-RU" sz="2000" dirty="0" err="1" smtClean="0"/>
              <a:t>виставкового</a:t>
            </a:r>
            <a:r>
              <a:rPr lang="ru-RU" sz="2000" dirty="0" smtClean="0"/>
              <a:t> </a:t>
            </a:r>
            <a:r>
              <a:rPr lang="ru-RU" sz="2000" dirty="0"/>
              <a:t>каталогу </a:t>
            </a:r>
            <a:r>
              <a:rPr lang="ru-RU" sz="2000" dirty="0" err="1"/>
              <a:t>спочатку</a:t>
            </a:r>
            <a:r>
              <a:rPr lang="ru-RU" sz="2000" dirty="0"/>
              <a:t> </a:t>
            </a:r>
            <a:r>
              <a:rPr lang="ru-RU" sz="2000" dirty="0" err="1" smtClean="0"/>
              <a:t>містив</a:t>
            </a:r>
            <a:r>
              <a:rPr lang="ru-RU" sz="2000" dirty="0" smtClean="0"/>
              <a:t> </a:t>
            </a:r>
            <a:r>
              <a:rPr lang="ru-RU" sz="2000" dirty="0"/>
              <a:t>список </a:t>
            </a:r>
            <a:r>
              <a:rPr lang="ru-RU" sz="2000" dirty="0" err="1"/>
              <a:t>виставлених</a:t>
            </a:r>
            <a:r>
              <a:rPr lang="ru-RU" sz="2000" dirty="0"/>
              <a:t> </a:t>
            </a:r>
            <a:endParaRPr lang="ru-RU" sz="2000" dirty="0" smtClean="0"/>
          </a:p>
          <a:p>
            <a:r>
              <a:rPr lang="ru-RU" sz="2000" dirty="0" err="1" smtClean="0"/>
              <a:t>робіт</a:t>
            </a:r>
            <a:r>
              <a:rPr lang="ru-RU" sz="2000" dirty="0"/>
              <a:t>, але до XIX </a:t>
            </a:r>
            <a:r>
              <a:rPr lang="ru-RU" sz="2000" dirty="0" smtClean="0"/>
              <a:t>ст. у </a:t>
            </a:r>
            <a:r>
              <a:rPr lang="ru-RU" sz="2000" dirty="0" err="1"/>
              <a:t>брошурах</a:t>
            </a:r>
            <a:r>
              <a:rPr lang="ru-RU" sz="2000" dirty="0"/>
              <a:t> почали </a:t>
            </a:r>
            <a:r>
              <a:rPr lang="ru-RU" sz="2000" dirty="0" err="1"/>
              <a:t>публікувати</a:t>
            </a:r>
            <a:r>
              <a:rPr lang="ru-RU" sz="2000" dirty="0"/>
              <a:t> </a:t>
            </a:r>
            <a:r>
              <a:rPr lang="ru-RU" sz="2000" dirty="0" err="1"/>
              <a:t>тексти</a:t>
            </a:r>
            <a:r>
              <a:rPr lang="ru-RU" sz="2000" dirty="0"/>
              <a:t> </a:t>
            </a:r>
            <a:endParaRPr lang="ru-RU" sz="2000" dirty="0" smtClean="0"/>
          </a:p>
          <a:p>
            <a:r>
              <a:rPr lang="ru-RU" sz="2000" dirty="0" err="1" smtClean="0"/>
              <a:t>критиків</a:t>
            </a:r>
            <a:r>
              <a:rPr lang="ru-RU" sz="2000" dirty="0"/>
              <a:t>, </a:t>
            </a:r>
            <a:r>
              <a:rPr lang="ru-RU" sz="2000" dirty="0" err="1"/>
              <a:t>інформацію</a:t>
            </a:r>
            <a:r>
              <a:rPr lang="ru-RU" sz="2000" dirty="0"/>
              <a:t> про </a:t>
            </a:r>
            <a:r>
              <a:rPr lang="ru-RU" sz="2000" dirty="0" err="1"/>
              <a:t>журі</a:t>
            </a:r>
            <a:r>
              <a:rPr lang="ru-RU" sz="2000" dirty="0"/>
              <a:t> Салону і</a:t>
            </a:r>
            <a:r>
              <a:rPr lang="ru-RU" sz="2000" dirty="0" smtClean="0"/>
              <a:t> </a:t>
            </a:r>
            <a:r>
              <a:rPr lang="ru-RU" sz="2000" dirty="0" err="1"/>
              <a:t>художників</a:t>
            </a:r>
            <a:r>
              <a:rPr lang="ru-RU" sz="2000" dirty="0"/>
              <a:t>, а </a:t>
            </a:r>
            <a:endParaRPr lang="ru-RU" sz="2000" dirty="0" smtClean="0"/>
          </a:p>
          <a:p>
            <a:r>
              <a:rPr lang="ru-RU" sz="2000" dirty="0" err="1" smtClean="0"/>
              <a:t>також</a:t>
            </a:r>
            <a:r>
              <a:rPr lang="ru-RU" sz="2000" dirty="0" smtClean="0"/>
              <a:t> </a:t>
            </a:r>
            <a:r>
              <a:rPr lang="ru-RU" sz="2000" dirty="0" err="1"/>
              <a:t>репродукції</a:t>
            </a:r>
            <a:r>
              <a:rPr lang="ru-RU" sz="2000" dirty="0"/>
              <a:t>. </a:t>
            </a:r>
            <a:endParaRPr lang="ru-RU" sz="20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2" r="4843" b="5310"/>
          <a:stretch/>
        </p:blipFill>
        <p:spPr bwMode="auto">
          <a:xfrm>
            <a:off x="7380312" y="4005064"/>
            <a:ext cx="1423730" cy="2564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51946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07504" y="44624"/>
            <a:ext cx="9073008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	</a:t>
            </a:r>
            <a:r>
              <a:rPr lang="ru-RU" sz="2000" dirty="0" err="1" smtClean="0"/>
              <a:t>Вперше</a:t>
            </a:r>
            <a:r>
              <a:rPr lang="ru-RU" sz="2000" dirty="0" smtClean="0"/>
              <a:t> </a:t>
            </a:r>
            <a:r>
              <a:rPr lang="ru-RU" sz="2000" dirty="0"/>
              <a:t>про </a:t>
            </a:r>
            <a:r>
              <a:rPr lang="ru-RU" sz="2000" dirty="0" err="1"/>
              <a:t>необхідність</a:t>
            </a:r>
            <a:r>
              <a:rPr lang="ru-RU" sz="2000" dirty="0"/>
              <a:t> системного </a:t>
            </a:r>
            <a:r>
              <a:rPr lang="ru-RU" sz="2000" dirty="0" err="1"/>
              <a:t>етикетажу</a:t>
            </a:r>
            <a:r>
              <a:rPr lang="ru-RU" sz="2000" dirty="0"/>
              <a:t> </a:t>
            </a:r>
            <a:r>
              <a:rPr lang="ru-RU" sz="2000" dirty="0" err="1"/>
              <a:t>публічно</a:t>
            </a:r>
            <a:r>
              <a:rPr lang="ru-RU" sz="2000" dirty="0"/>
              <a:t> </a:t>
            </a:r>
            <a:r>
              <a:rPr lang="ru-RU" sz="2000" dirty="0" err="1"/>
              <a:t>висловився</a:t>
            </a:r>
            <a:r>
              <a:rPr lang="ru-RU" sz="2000" dirty="0"/>
              <a:t> Густав </a:t>
            </a:r>
            <a:r>
              <a:rPr lang="ru-RU" sz="2000" dirty="0" err="1"/>
              <a:t>Фрідріх</a:t>
            </a:r>
            <a:r>
              <a:rPr lang="ru-RU" sz="2000" dirty="0"/>
              <a:t> </a:t>
            </a:r>
            <a:r>
              <a:rPr lang="ru-RU" sz="2000" dirty="0" err="1" smtClean="0"/>
              <a:t>Вааген</a:t>
            </a:r>
            <a:r>
              <a:rPr lang="ru-RU" sz="2000" dirty="0" smtClean="0"/>
              <a:t>, </a:t>
            </a:r>
            <a:r>
              <a:rPr lang="ru-RU" sz="2000" dirty="0" err="1" smtClean="0"/>
              <a:t>історик</a:t>
            </a:r>
            <a:r>
              <a:rPr lang="ru-RU" sz="2000" dirty="0" smtClean="0"/>
              <a:t> </a:t>
            </a:r>
            <a:r>
              <a:rPr lang="ru-RU" sz="2000" dirty="0" err="1"/>
              <a:t>мистецтва</a:t>
            </a:r>
            <a:r>
              <a:rPr lang="ru-RU" sz="2000" dirty="0"/>
              <a:t>, </a:t>
            </a:r>
            <a:r>
              <a:rPr lang="ru-RU" sz="2000" dirty="0" err="1"/>
              <a:t>який</a:t>
            </a:r>
            <a:r>
              <a:rPr lang="ru-RU" sz="2000" dirty="0"/>
              <a:t> </a:t>
            </a:r>
            <a:r>
              <a:rPr lang="ru-RU" sz="2000" dirty="0" err="1"/>
              <a:t>очолював</a:t>
            </a:r>
            <a:r>
              <a:rPr lang="ru-RU" sz="2000" dirty="0"/>
              <a:t> </a:t>
            </a:r>
            <a:r>
              <a:rPr lang="ru-RU" sz="2000" dirty="0" err="1"/>
              <a:t>Королівський</a:t>
            </a:r>
            <a:r>
              <a:rPr lang="ru-RU" sz="2000" dirty="0"/>
              <a:t> музей </a:t>
            </a:r>
            <a:r>
              <a:rPr lang="ru-RU" sz="2000" dirty="0" err="1" smtClean="0"/>
              <a:t>Берліна</a:t>
            </a:r>
            <a:r>
              <a:rPr lang="ru-RU" sz="2000" dirty="0"/>
              <a:t>.</a:t>
            </a:r>
            <a:r>
              <a:rPr lang="ru-RU" sz="2000" dirty="0" smtClean="0"/>
              <a:t> </a:t>
            </a:r>
            <a:r>
              <a:rPr lang="ru-RU" sz="2000" dirty="0"/>
              <a:t>У 1836 </a:t>
            </a:r>
            <a:r>
              <a:rPr lang="ru-RU" sz="2000" dirty="0" smtClean="0"/>
              <a:t>р. </a:t>
            </a:r>
            <a:r>
              <a:rPr lang="ru-RU" sz="2000" dirty="0" err="1"/>
              <a:t>він</a:t>
            </a:r>
            <a:r>
              <a:rPr lang="ru-RU" sz="2000" dirty="0"/>
              <a:t> </a:t>
            </a:r>
            <a:r>
              <a:rPr lang="ru-RU" sz="2000" dirty="0" err="1"/>
              <a:t>сформулював</a:t>
            </a:r>
            <a:r>
              <a:rPr lang="ru-RU" sz="2000" dirty="0"/>
              <a:t> формат і</a:t>
            </a:r>
            <a:r>
              <a:rPr lang="ru-RU" sz="2000" dirty="0" smtClean="0"/>
              <a:t> </a:t>
            </a:r>
            <a:r>
              <a:rPr lang="ru-RU" sz="2000" dirty="0"/>
              <a:t>мету </a:t>
            </a:r>
            <a:r>
              <a:rPr lang="ru-RU" sz="2000" dirty="0" err="1" smtClean="0"/>
              <a:t>етикетки</a:t>
            </a:r>
            <a:r>
              <a:rPr lang="ru-RU" sz="2000" dirty="0" smtClean="0"/>
              <a:t>: </a:t>
            </a:r>
            <a:r>
              <a:rPr lang="ru-RU" sz="2000" dirty="0"/>
              <a:t>«Доступна та гранично стиснута </a:t>
            </a:r>
            <a:r>
              <a:rPr lang="ru-RU" sz="2000" dirty="0" err="1"/>
              <a:t>інформація</a:t>
            </a:r>
            <a:r>
              <a:rPr lang="ru-RU" sz="2000" dirty="0"/>
              <a:t> буде представлена ​​</a:t>
            </a:r>
            <a:r>
              <a:rPr lang="ru-RU" sz="2000" dirty="0" err="1"/>
              <a:t>публіці</a:t>
            </a:r>
            <a:r>
              <a:rPr lang="ru-RU" sz="2000" dirty="0"/>
              <a:t> за </a:t>
            </a:r>
            <a:r>
              <a:rPr lang="ru-RU" sz="2000" dirty="0" err="1"/>
              <a:t>допомогою</a:t>
            </a:r>
            <a:r>
              <a:rPr lang="ru-RU" sz="2000" dirty="0"/>
              <a:t> </a:t>
            </a:r>
            <a:r>
              <a:rPr lang="ru-RU" sz="2000" dirty="0" err="1"/>
              <a:t>фіксації</a:t>
            </a:r>
            <a:r>
              <a:rPr lang="ru-RU" sz="2000" dirty="0"/>
              <a:t> над кожною </a:t>
            </a:r>
            <a:r>
              <a:rPr lang="ru-RU" sz="2000" dirty="0" err="1"/>
              <a:t>окремою</a:t>
            </a:r>
            <a:r>
              <a:rPr lang="ru-RU" sz="2000" dirty="0"/>
              <a:t> школою та </a:t>
            </a:r>
            <a:r>
              <a:rPr lang="ru-RU" sz="2000" dirty="0" err="1"/>
              <a:t>під</a:t>
            </a:r>
            <a:r>
              <a:rPr lang="ru-RU" sz="2000" dirty="0"/>
              <a:t> кожною картиною </a:t>
            </a:r>
            <a:r>
              <a:rPr lang="ru-RU" sz="2000" dirty="0" err="1"/>
              <a:t>її</a:t>
            </a:r>
            <a:r>
              <a:rPr lang="ru-RU" sz="2000" dirty="0"/>
              <a:t> </a:t>
            </a:r>
            <a:r>
              <a:rPr lang="ru-RU" sz="2000" dirty="0" err="1"/>
              <a:t>назви</a:t>
            </a:r>
            <a:r>
              <a:rPr lang="ru-RU" sz="2000" dirty="0"/>
              <a:t>, а </a:t>
            </a:r>
            <a:r>
              <a:rPr lang="ru-RU" sz="2000" dirty="0" err="1"/>
              <a:t>також</a:t>
            </a:r>
            <a:r>
              <a:rPr lang="ru-RU" sz="2000" dirty="0"/>
              <a:t> </a:t>
            </a:r>
            <a:r>
              <a:rPr lang="ru-RU" sz="2000" dirty="0" err="1"/>
              <a:t>імені</a:t>
            </a:r>
            <a:r>
              <a:rPr lang="ru-RU" sz="2000" dirty="0"/>
              <a:t>, </a:t>
            </a:r>
            <a:r>
              <a:rPr lang="ru-RU" sz="2000" dirty="0" err="1"/>
              <a:t>дати</a:t>
            </a:r>
            <a:r>
              <a:rPr lang="ru-RU" sz="2000" dirty="0"/>
              <a:t> </a:t>
            </a:r>
            <a:r>
              <a:rPr lang="ru-RU" sz="2000" dirty="0" err="1"/>
              <a:t>народження</a:t>
            </a:r>
            <a:r>
              <a:rPr lang="ru-RU" sz="2000" dirty="0"/>
              <a:t> та </a:t>
            </a:r>
            <a:r>
              <a:rPr lang="ru-RU" sz="2000" dirty="0" err="1"/>
              <a:t>смерті</a:t>
            </a:r>
            <a:r>
              <a:rPr lang="ru-RU" sz="2000" dirty="0"/>
              <a:t> художника; в </a:t>
            </a:r>
            <a:r>
              <a:rPr lang="ru-RU" sz="2000" dirty="0" err="1"/>
              <a:t>окремих</a:t>
            </a:r>
            <a:r>
              <a:rPr lang="ru-RU" sz="2000" dirty="0"/>
              <a:t> </a:t>
            </a:r>
            <a:r>
              <a:rPr lang="ru-RU" sz="2000" dirty="0" err="1"/>
              <a:t>випадках</a:t>
            </a:r>
            <a:r>
              <a:rPr lang="ru-RU" sz="2000" dirty="0"/>
              <a:t> </a:t>
            </a:r>
            <a:r>
              <a:rPr lang="ru-RU" sz="2000" dirty="0" err="1"/>
              <a:t>можуть</a:t>
            </a:r>
            <a:r>
              <a:rPr lang="ru-RU" sz="2000" dirty="0"/>
              <a:t> бути </a:t>
            </a:r>
            <a:r>
              <a:rPr lang="ru-RU" sz="2000" dirty="0" err="1"/>
              <a:t>додані</a:t>
            </a:r>
            <a:r>
              <a:rPr lang="ru-RU" sz="2000" dirty="0"/>
              <a:t> </a:t>
            </a:r>
            <a:r>
              <a:rPr lang="ru-RU" sz="2000" dirty="0" err="1"/>
              <a:t>імена</a:t>
            </a:r>
            <a:r>
              <a:rPr lang="ru-RU" sz="2000" dirty="0"/>
              <a:t> </a:t>
            </a:r>
            <a:r>
              <a:rPr lang="ru-RU" sz="2000" dirty="0" err="1"/>
              <a:t>його</a:t>
            </a:r>
            <a:r>
              <a:rPr lang="ru-RU" sz="2000" dirty="0"/>
              <a:t> </a:t>
            </a:r>
            <a:r>
              <a:rPr lang="ru-RU" sz="2000" dirty="0" err="1"/>
              <a:t>вчителя</a:t>
            </a:r>
            <a:r>
              <a:rPr lang="ru-RU" sz="2000" dirty="0"/>
              <a:t> </a:t>
            </a:r>
            <a:r>
              <a:rPr lang="ru-RU" sz="2000" dirty="0" err="1"/>
              <a:t>чи</a:t>
            </a:r>
            <a:r>
              <a:rPr lang="ru-RU" sz="2000" dirty="0"/>
              <a:t> </a:t>
            </a:r>
            <a:r>
              <a:rPr lang="ru-RU" sz="2000" dirty="0" err="1"/>
              <a:t>найвідомішого</a:t>
            </a:r>
            <a:r>
              <a:rPr lang="ru-RU" sz="2000" dirty="0"/>
              <a:t> </a:t>
            </a:r>
            <a:r>
              <a:rPr lang="ru-RU" sz="2000" dirty="0" err="1"/>
              <a:t>учня</a:t>
            </a:r>
            <a:r>
              <a:rPr lang="ru-RU" sz="2000" dirty="0"/>
              <a:t>. </a:t>
            </a:r>
            <a:r>
              <a:rPr lang="ru-RU" sz="2000" dirty="0" err="1"/>
              <a:t>Отримати</a:t>
            </a:r>
            <a:r>
              <a:rPr lang="ru-RU" sz="2000" dirty="0"/>
              <a:t> </a:t>
            </a:r>
            <a:r>
              <a:rPr lang="ru-RU" sz="2000" dirty="0" err="1"/>
              <a:t>цю</a:t>
            </a:r>
            <a:r>
              <a:rPr lang="ru-RU" sz="2000" dirty="0"/>
              <a:t> </a:t>
            </a:r>
            <a:r>
              <a:rPr lang="ru-RU" sz="2000" dirty="0" smtClean="0"/>
              <a:t> </a:t>
            </a:r>
            <a:r>
              <a:rPr lang="ru-RU" sz="2000" dirty="0" err="1"/>
              <a:t>інформацію</a:t>
            </a:r>
            <a:r>
              <a:rPr lang="ru-RU" sz="2000" dirty="0"/>
              <a:t> у готовому </a:t>
            </a:r>
            <a:r>
              <a:rPr lang="ru-RU" sz="2000" dirty="0" err="1"/>
              <a:t>вигляді</a:t>
            </a:r>
            <a:r>
              <a:rPr lang="ru-RU" sz="2000" dirty="0"/>
              <a:t> </a:t>
            </a:r>
            <a:r>
              <a:rPr lang="ru-RU" sz="2000" dirty="0" err="1"/>
              <a:t>важливо</a:t>
            </a:r>
            <a:r>
              <a:rPr lang="ru-RU" sz="2000" dirty="0"/>
              <a:t> для тих людей, </a:t>
            </a:r>
            <a:r>
              <a:rPr lang="ru-RU" sz="2000" dirty="0" err="1"/>
              <a:t>які</a:t>
            </a:r>
            <a:r>
              <a:rPr lang="ru-RU" sz="2000" dirty="0"/>
              <a:t> </a:t>
            </a:r>
            <a:r>
              <a:rPr lang="ru-RU" sz="2000" dirty="0" err="1"/>
              <a:t>проводять</a:t>
            </a:r>
            <a:r>
              <a:rPr lang="ru-RU" sz="2000" dirty="0"/>
              <a:t> </a:t>
            </a:r>
            <a:r>
              <a:rPr lang="ru-RU" sz="2000" dirty="0" err="1"/>
              <a:t>більшу</a:t>
            </a:r>
            <a:r>
              <a:rPr lang="ru-RU" sz="2000" dirty="0"/>
              <a:t> </a:t>
            </a:r>
            <a:r>
              <a:rPr lang="ru-RU" sz="2000" dirty="0" err="1"/>
              <a:t>частину</a:t>
            </a:r>
            <a:r>
              <a:rPr lang="ru-RU" sz="2000" dirty="0"/>
              <a:t> </a:t>
            </a:r>
            <a:r>
              <a:rPr lang="ru-RU" sz="2000" dirty="0" err="1"/>
              <a:t>життя</a:t>
            </a:r>
            <a:r>
              <a:rPr lang="ru-RU" sz="2000" dirty="0"/>
              <a:t> у </a:t>
            </a:r>
            <a:r>
              <a:rPr lang="ru-RU" sz="2000" dirty="0" err="1"/>
              <a:t>розумовій</a:t>
            </a:r>
            <a:r>
              <a:rPr lang="ru-RU" sz="2000" dirty="0"/>
              <a:t> </a:t>
            </a:r>
            <a:r>
              <a:rPr lang="ru-RU" sz="2000" dirty="0" err="1"/>
              <a:t>чи</a:t>
            </a:r>
            <a:r>
              <a:rPr lang="ru-RU" sz="2000" dirty="0"/>
              <a:t> </a:t>
            </a:r>
            <a:r>
              <a:rPr lang="ru-RU" sz="2000" dirty="0" err="1"/>
              <a:t>фізичній</a:t>
            </a:r>
            <a:r>
              <a:rPr lang="ru-RU" sz="2000" dirty="0"/>
              <a:t> </a:t>
            </a:r>
            <a:r>
              <a:rPr lang="ru-RU" sz="2000" dirty="0" err="1" smtClean="0"/>
              <a:t>роботі</a:t>
            </a:r>
            <a:r>
              <a:rPr lang="uk-UA" sz="2000" dirty="0" smtClean="0"/>
              <a:t>».</a:t>
            </a:r>
          </a:p>
          <a:p>
            <a:r>
              <a:rPr lang="ru-RU" sz="2000" dirty="0" smtClean="0"/>
              <a:t>	У </a:t>
            </a:r>
            <a:r>
              <a:rPr lang="ru-RU" sz="2000" dirty="0"/>
              <a:t>1857 </a:t>
            </a:r>
            <a:r>
              <a:rPr lang="ru-RU" sz="2000" dirty="0" smtClean="0"/>
              <a:t>р. </a:t>
            </a:r>
            <a:r>
              <a:rPr lang="ru-RU" sz="2000" dirty="0"/>
              <a:t>Палата громад </a:t>
            </a:r>
            <a:r>
              <a:rPr lang="ru-RU" sz="2000" dirty="0" err="1"/>
              <a:t>видає</a:t>
            </a:r>
            <a:r>
              <a:rPr lang="ru-RU" sz="2000" dirty="0"/>
              <a:t> указ про </a:t>
            </a:r>
            <a:r>
              <a:rPr lang="ru-RU" sz="2000" dirty="0" err="1"/>
              <a:t>етикетаж</a:t>
            </a:r>
            <a:r>
              <a:rPr lang="ru-RU" sz="2000" dirty="0"/>
              <a:t>, </a:t>
            </a:r>
            <a:r>
              <a:rPr lang="ru-RU" sz="2000" dirty="0" err="1"/>
              <a:t>згідно</a:t>
            </a:r>
            <a:r>
              <a:rPr lang="ru-RU" sz="2000" dirty="0"/>
              <a:t> з </a:t>
            </a:r>
            <a:r>
              <a:rPr lang="ru-RU" sz="2000" dirty="0" err="1"/>
              <a:t>яким</a:t>
            </a:r>
            <a:r>
              <a:rPr lang="ru-RU" sz="2000" dirty="0"/>
              <a:t> у </a:t>
            </a:r>
            <a:r>
              <a:rPr lang="ru-RU" sz="2000" dirty="0" err="1"/>
              <a:t>національних</a:t>
            </a:r>
            <a:r>
              <a:rPr lang="ru-RU" sz="2000" dirty="0"/>
              <a:t> музеях </a:t>
            </a:r>
            <a:r>
              <a:rPr lang="ru-RU" sz="2000" dirty="0" err="1"/>
              <a:t>витвір</a:t>
            </a:r>
            <a:r>
              <a:rPr lang="ru-RU" sz="2000" dirty="0"/>
              <a:t> </a:t>
            </a:r>
            <a:r>
              <a:rPr lang="ru-RU" sz="2000" dirty="0" err="1"/>
              <a:t>мистецтва</a:t>
            </a:r>
            <a:r>
              <a:rPr lang="ru-RU" sz="2000" dirty="0"/>
              <a:t> </a:t>
            </a:r>
            <a:r>
              <a:rPr lang="ru-RU" sz="2000" dirty="0" err="1"/>
              <a:t>відтепер</a:t>
            </a:r>
            <a:r>
              <a:rPr lang="ru-RU" sz="2000" dirty="0"/>
              <a:t> </a:t>
            </a:r>
            <a:r>
              <a:rPr lang="ru-RU" sz="2000" dirty="0" err="1" smtClean="0"/>
              <a:t>супроводжуватиметься</a:t>
            </a:r>
            <a:endParaRPr lang="ru-RU" sz="2000" dirty="0" smtClean="0"/>
          </a:p>
          <a:p>
            <a:r>
              <a:rPr lang="uk-UA" sz="2000" dirty="0"/>
              <a:t>о</a:t>
            </a:r>
            <a:r>
              <a:rPr lang="uk-UA" sz="2000" dirty="0" smtClean="0"/>
              <a:t>писом. Д</a:t>
            </a:r>
            <a:r>
              <a:rPr lang="ru-RU" sz="2000" dirty="0" err="1" smtClean="0"/>
              <a:t>искусії</a:t>
            </a:r>
            <a:r>
              <a:rPr lang="ru-RU" sz="2000" dirty="0" smtClean="0"/>
              <a:t> </a:t>
            </a:r>
            <a:r>
              <a:rPr lang="ru-RU" sz="2000" dirty="0"/>
              <a:t>про формат </a:t>
            </a:r>
            <a:r>
              <a:rPr lang="ru-RU" sz="2000" dirty="0" err="1"/>
              <a:t>супровідних</a:t>
            </a:r>
            <a:r>
              <a:rPr lang="ru-RU" sz="2000" dirty="0"/>
              <a:t> </a:t>
            </a:r>
            <a:r>
              <a:rPr lang="ru-RU" sz="2000" dirty="0" err="1"/>
              <a:t>написів</a:t>
            </a:r>
            <a:r>
              <a:rPr lang="ru-RU" sz="2000" dirty="0"/>
              <a:t> та </a:t>
            </a:r>
            <a:r>
              <a:rPr lang="ru-RU" sz="2000" dirty="0" err="1"/>
              <a:t>спроби</a:t>
            </a:r>
            <a:r>
              <a:rPr lang="ru-RU" sz="2000" dirty="0"/>
              <a:t> </a:t>
            </a:r>
            <a:r>
              <a:rPr lang="ru-RU" sz="2000" dirty="0" err="1"/>
              <a:t>виробити</a:t>
            </a:r>
            <a:r>
              <a:rPr lang="ru-RU" sz="2000" dirty="0"/>
              <a:t> стандарт </a:t>
            </a:r>
            <a:r>
              <a:rPr lang="ru-RU" sz="2000" dirty="0" err="1"/>
              <a:t>етикетажу</a:t>
            </a:r>
            <a:r>
              <a:rPr lang="ru-RU" sz="2000" dirty="0"/>
              <a:t> не </a:t>
            </a:r>
            <a:r>
              <a:rPr lang="ru-RU" sz="2000" dirty="0" err="1"/>
              <a:t>припинилися</a:t>
            </a:r>
            <a:r>
              <a:rPr lang="ru-RU" sz="2000" dirty="0"/>
              <a:t> і </a:t>
            </a:r>
            <a:r>
              <a:rPr lang="ru-RU" sz="2000" dirty="0" smtClean="0"/>
              <a:t>в XX ст.</a:t>
            </a:r>
            <a:endParaRPr lang="en-US" sz="2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62" t="-4827" r="15801" b="6871"/>
          <a:stretch/>
        </p:blipFill>
        <p:spPr bwMode="auto">
          <a:xfrm>
            <a:off x="107504" y="4415051"/>
            <a:ext cx="1961427" cy="1936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98" t="6551" r="4512"/>
          <a:stretch/>
        </p:blipFill>
        <p:spPr bwMode="auto">
          <a:xfrm>
            <a:off x="2195736" y="4581128"/>
            <a:ext cx="2490292" cy="1770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02" b="13691"/>
          <a:stretch/>
        </p:blipFill>
        <p:spPr bwMode="auto">
          <a:xfrm>
            <a:off x="4788024" y="4543702"/>
            <a:ext cx="1478539" cy="1811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5572" y="4566245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32307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332656"/>
            <a:ext cx="88569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err="1" smtClean="0"/>
              <a:t>Практичне</a:t>
            </a:r>
            <a:r>
              <a:rPr lang="ru-RU" sz="2000" dirty="0" smtClean="0"/>
              <a:t> </a:t>
            </a:r>
            <a:r>
              <a:rPr lang="ru-RU" sz="2000" dirty="0" err="1" smtClean="0"/>
              <a:t>завдання</a:t>
            </a:r>
            <a:endParaRPr lang="ru-RU" sz="2000" dirty="0" smtClean="0"/>
          </a:p>
          <a:p>
            <a:pPr algn="ctr"/>
            <a:endParaRPr lang="uk-UA" sz="2000" dirty="0"/>
          </a:p>
          <a:p>
            <a:pPr marL="342900" indent="-342900">
              <a:buFont typeface="Arial" pitchFamily="34" charset="0"/>
              <a:buChar char="•"/>
            </a:pPr>
            <a:r>
              <a:rPr lang="uk-UA" sz="2000" dirty="0" smtClean="0"/>
              <a:t>Розробити дизайн експлікації до експозиції Музею Запорізької ГЕС;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uk-UA" sz="2000" dirty="0" smtClean="0"/>
              <a:t>Розробити дизайн етикетки до одного з експонатів </a:t>
            </a:r>
            <a:r>
              <a:rPr lang="uk-UA" sz="2000" smtClean="0"/>
              <a:t>цієї експозиції</a:t>
            </a:r>
          </a:p>
          <a:p>
            <a:pPr marL="342900" indent="-342900">
              <a:buFont typeface="Arial" pitchFamily="34" charset="0"/>
              <a:buChar char="•"/>
            </a:pPr>
            <a:endParaRPr lang="ru-RU" sz="2000" dirty="0" smtClean="0"/>
          </a:p>
          <a:p>
            <a:pPr algn="ctr"/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5494200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10567</TotalTime>
  <Words>119</Words>
  <Application>Microsoft Office PowerPoint</Application>
  <PresentationFormat>Экран (4:3)</PresentationFormat>
  <Paragraphs>53</Paragraphs>
  <Slides>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Базовая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Синтез мистецтв</dc:title>
  <dc:creator>User</dc:creator>
  <cp:lastModifiedBy>User</cp:lastModifiedBy>
  <cp:revision>195</cp:revision>
  <dcterms:created xsi:type="dcterms:W3CDTF">2022-07-12T12:18:42Z</dcterms:created>
  <dcterms:modified xsi:type="dcterms:W3CDTF">2023-03-15T13:05:51Z</dcterms:modified>
</cp:coreProperties>
</file>