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</p:sldMasterIdLst>
  <p:sldIdLst>
    <p:sldId id="256" r:id="rId3"/>
    <p:sldId id="257" r:id="rId4"/>
    <p:sldId id="278" r:id="rId5"/>
    <p:sldId id="273" r:id="rId6"/>
    <p:sldId id="280" r:id="rId7"/>
    <p:sldId id="274" r:id="rId8"/>
    <p:sldId id="262" r:id="rId9"/>
    <p:sldId id="275" r:id="rId10"/>
    <p:sldId id="270" r:id="rId11"/>
    <p:sldId id="272" r:id="rId12"/>
    <p:sldId id="277" r:id="rId13"/>
    <p:sldId id="279" r:id="rId14"/>
    <p:sldId id="28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EA286-F15A-4799-BC3D-7D1F027348E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ADCBEC-BD64-49CC-B047-612B461D4258}">
      <dgm:prSet phldrT="[Текст]"/>
      <dgm:spPr/>
      <dgm:t>
        <a:bodyPr/>
        <a:lstStyle/>
        <a:p>
          <a:r>
            <a:rPr lang="ru-RU" dirty="0" err="1"/>
            <a:t>Відображення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928F2A52-4FE5-4E55-AC5B-DBA679FF6728}" type="parTrans" cxnId="{4E3E31E8-F87E-49D5-8D68-D38827056B5E}">
      <dgm:prSet/>
      <dgm:spPr/>
      <dgm:t>
        <a:bodyPr/>
        <a:lstStyle/>
        <a:p>
          <a:endParaRPr lang="en-US"/>
        </a:p>
      </dgm:t>
    </dgm:pt>
    <dgm:pt modelId="{096B6F9C-25CA-458A-8870-ABC563313097}" type="sibTrans" cxnId="{4E3E31E8-F87E-49D5-8D68-D38827056B5E}">
      <dgm:prSet/>
      <dgm:spPr/>
      <dgm:t>
        <a:bodyPr/>
        <a:lstStyle/>
        <a:p>
          <a:endParaRPr lang="en-US"/>
        </a:p>
      </dgm:t>
    </dgm:pt>
    <dgm:pt modelId="{7967E8F8-88B1-486E-A8D0-4D7856076B9C}">
      <dgm:prSet phldrT="[Текст]"/>
      <dgm:spPr/>
      <dgm:t>
        <a:bodyPr/>
        <a:lstStyle/>
        <a:p>
          <a:r>
            <a:rPr lang="ru-RU" dirty="0" err="1"/>
            <a:t>Маскування</a:t>
          </a:r>
          <a:r>
            <a:rPr lang="ru-RU" dirty="0"/>
            <a:t> </a:t>
          </a:r>
          <a:r>
            <a:rPr lang="ru-RU" dirty="0" err="1"/>
            <a:t>відсутності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8B670B11-5DE6-4ACA-BA1B-DDAC2B0CB454}" type="parTrans" cxnId="{E6B6B874-C36C-4EDC-AFD7-39C5CEB03D85}">
      <dgm:prSet/>
      <dgm:spPr/>
      <dgm:t>
        <a:bodyPr/>
        <a:lstStyle/>
        <a:p>
          <a:endParaRPr lang="en-US"/>
        </a:p>
      </dgm:t>
    </dgm:pt>
    <dgm:pt modelId="{34C7C4B2-895E-4A3B-B2C0-6186A0E60767}" type="sibTrans" cxnId="{E6B6B874-C36C-4EDC-AFD7-39C5CEB03D85}">
      <dgm:prSet/>
      <dgm:spPr/>
      <dgm:t>
        <a:bodyPr/>
        <a:lstStyle/>
        <a:p>
          <a:endParaRPr lang="en-US"/>
        </a:p>
      </dgm:t>
    </dgm:pt>
    <dgm:pt modelId="{7BD42CA1-AE71-4E96-8FED-F383AED69BBD}">
      <dgm:prSet phldrT="[Текст]"/>
      <dgm:spPr/>
      <dgm:t>
        <a:bodyPr/>
        <a:lstStyle/>
        <a:p>
          <a:r>
            <a:rPr lang="ru-RU" dirty="0" err="1"/>
            <a:t>Демонстрація</a:t>
          </a:r>
          <a:r>
            <a:rPr lang="ru-RU" dirty="0"/>
            <a:t> </a:t>
          </a:r>
          <a:r>
            <a:rPr lang="ru-RU" dirty="0" err="1"/>
            <a:t>відсутності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01858B5D-EE49-466A-A46B-C6CB98E1F410}" type="parTrans" cxnId="{83CAEA81-D7B2-4E22-A3F8-13B034868049}">
      <dgm:prSet/>
      <dgm:spPr/>
      <dgm:t>
        <a:bodyPr/>
        <a:lstStyle/>
        <a:p>
          <a:endParaRPr lang="en-US"/>
        </a:p>
      </dgm:t>
    </dgm:pt>
    <dgm:pt modelId="{13E125FA-C5C4-44D5-9749-D7325F48E193}" type="sibTrans" cxnId="{83CAEA81-D7B2-4E22-A3F8-13B034868049}">
      <dgm:prSet/>
      <dgm:spPr/>
      <dgm:t>
        <a:bodyPr/>
        <a:lstStyle/>
        <a:p>
          <a:endParaRPr lang="en-US"/>
        </a:p>
      </dgm:t>
    </dgm:pt>
    <dgm:pt modelId="{CF856CE4-F358-4A51-BCC1-155DD6F2DD20}">
      <dgm:prSet/>
      <dgm:spPr/>
      <dgm:t>
        <a:bodyPr/>
        <a:lstStyle/>
        <a:p>
          <a:r>
            <a:rPr lang="ru-RU" dirty="0" err="1"/>
            <a:t>Викривлення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E94B1AAE-159A-4711-AE06-9CE9202AAFB9}" type="parTrans" cxnId="{82F61418-F8D5-4C42-BAAA-503F14DAF60F}">
      <dgm:prSet/>
      <dgm:spPr/>
      <dgm:t>
        <a:bodyPr/>
        <a:lstStyle/>
        <a:p>
          <a:endParaRPr lang="en-US"/>
        </a:p>
      </dgm:t>
    </dgm:pt>
    <dgm:pt modelId="{11F85317-E929-4E1A-B681-7A214AAA2E98}" type="sibTrans" cxnId="{82F61418-F8D5-4C42-BAAA-503F14DAF60F}">
      <dgm:prSet/>
      <dgm:spPr/>
      <dgm:t>
        <a:bodyPr/>
        <a:lstStyle/>
        <a:p>
          <a:endParaRPr lang="en-US"/>
        </a:p>
      </dgm:t>
    </dgm:pt>
    <dgm:pt modelId="{BD1F92AA-0EF0-4A14-A83B-7291B6F3E6AC}" type="pres">
      <dgm:prSet presAssocID="{40FEA286-F15A-4799-BC3D-7D1F027348EE}" presName="rootnode" presStyleCnt="0">
        <dgm:presLayoutVars>
          <dgm:chMax/>
          <dgm:chPref/>
          <dgm:dir/>
          <dgm:animLvl val="lvl"/>
        </dgm:presLayoutVars>
      </dgm:prSet>
      <dgm:spPr/>
    </dgm:pt>
    <dgm:pt modelId="{35986A3D-01E0-4E62-8917-17849AE3C6A2}" type="pres">
      <dgm:prSet presAssocID="{48ADCBEC-BD64-49CC-B047-612B461D4258}" presName="composite" presStyleCnt="0"/>
      <dgm:spPr/>
    </dgm:pt>
    <dgm:pt modelId="{26623CBA-F1AE-4BDB-83C8-D32F48F363E5}" type="pres">
      <dgm:prSet presAssocID="{48ADCBEC-BD64-49CC-B047-612B461D4258}" presName="LShape" presStyleLbl="alignNode1" presStyleIdx="0" presStyleCnt="7"/>
      <dgm:spPr/>
    </dgm:pt>
    <dgm:pt modelId="{F643545F-34EA-48EE-A053-74B0138FE476}" type="pres">
      <dgm:prSet presAssocID="{48ADCBEC-BD64-49CC-B047-612B461D425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0F82275-5DCE-4EE5-81F6-165E84CC96C7}" type="pres">
      <dgm:prSet presAssocID="{48ADCBEC-BD64-49CC-B047-612B461D4258}" presName="Triangle" presStyleLbl="alignNode1" presStyleIdx="1" presStyleCnt="7"/>
      <dgm:spPr/>
    </dgm:pt>
    <dgm:pt modelId="{A6FC90D2-EDDE-40BC-BADA-32EF6CF316FC}" type="pres">
      <dgm:prSet presAssocID="{096B6F9C-25CA-458A-8870-ABC563313097}" presName="sibTrans" presStyleCnt="0"/>
      <dgm:spPr/>
    </dgm:pt>
    <dgm:pt modelId="{4CD58775-1E02-4CC5-841B-1CD7DE3A3D0A}" type="pres">
      <dgm:prSet presAssocID="{096B6F9C-25CA-458A-8870-ABC563313097}" presName="space" presStyleCnt="0"/>
      <dgm:spPr/>
    </dgm:pt>
    <dgm:pt modelId="{900CEC69-E17E-40D5-AB0F-4E86CA05A0CE}" type="pres">
      <dgm:prSet presAssocID="{CF856CE4-F358-4A51-BCC1-155DD6F2DD20}" presName="composite" presStyleCnt="0"/>
      <dgm:spPr/>
    </dgm:pt>
    <dgm:pt modelId="{6066CC95-45DE-471F-8028-7CAA03812540}" type="pres">
      <dgm:prSet presAssocID="{CF856CE4-F358-4A51-BCC1-155DD6F2DD20}" presName="LShape" presStyleLbl="alignNode1" presStyleIdx="2" presStyleCnt="7"/>
      <dgm:spPr/>
    </dgm:pt>
    <dgm:pt modelId="{776B1E2A-B8E8-48BE-A1FA-B7EE1E142529}" type="pres">
      <dgm:prSet presAssocID="{CF856CE4-F358-4A51-BCC1-155DD6F2DD2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7A9258F-B5B5-4747-864C-AB5610BA2113}" type="pres">
      <dgm:prSet presAssocID="{CF856CE4-F358-4A51-BCC1-155DD6F2DD20}" presName="Triangle" presStyleLbl="alignNode1" presStyleIdx="3" presStyleCnt="7"/>
      <dgm:spPr/>
    </dgm:pt>
    <dgm:pt modelId="{175ED156-28C8-4EA1-88B9-4BC902A6141D}" type="pres">
      <dgm:prSet presAssocID="{11F85317-E929-4E1A-B681-7A214AAA2E98}" presName="sibTrans" presStyleCnt="0"/>
      <dgm:spPr/>
    </dgm:pt>
    <dgm:pt modelId="{82DFCDFA-434A-4345-B84D-04C66E0676D1}" type="pres">
      <dgm:prSet presAssocID="{11F85317-E929-4E1A-B681-7A214AAA2E98}" presName="space" presStyleCnt="0"/>
      <dgm:spPr/>
    </dgm:pt>
    <dgm:pt modelId="{7861DBF4-CD1D-4E46-BDA3-D8FA0D70E3F1}" type="pres">
      <dgm:prSet presAssocID="{7967E8F8-88B1-486E-A8D0-4D7856076B9C}" presName="composite" presStyleCnt="0"/>
      <dgm:spPr/>
    </dgm:pt>
    <dgm:pt modelId="{4A4E1C01-7ED3-4D80-9814-9E0EB50BE2EF}" type="pres">
      <dgm:prSet presAssocID="{7967E8F8-88B1-486E-A8D0-4D7856076B9C}" presName="LShape" presStyleLbl="alignNode1" presStyleIdx="4" presStyleCnt="7"/>
      <dgm:spPr/>
    </dgm:pt>
    <dgm:pt modelId="{184E96DE-AD0E-4CFF-8052-C79478541248}" type="pres">
      <dgm:prSet presAssocID="{7967E8F8-88B1-486E-A8D0-4D7856076B9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68E7DDC-61F9-42ED-999A-BA954802C69E}" type="pres">
      <dgm:prSet presAssocID="{7967E8F8-88B1-486E-A8D0-4D7856076B9C}" presName="Triangle" presStyleLbl="alignNode1" presStyleIdx="5" presStyleCnt="7"/>
      <dgm:spPr/>
    </dgm:pt>
    <dgm:pt modelId="{8EB9185D-43C9-41CD-8D17-042AE3CA102C}" type="pres">
      <dgm:prSet presAssocID="{34C7C4B2-895E-4A3B-B2C0-6186A0E60767}" presName="sibTrans" presStyleCnt="0"/>
      <dgm:spPr/>
    </dgm:pt>
    <dgm:pt modelId="{CA27DAF6-E01E-446C-AEAD-11CB9F598F85}" type="pres">
      <dgm:prSet presAssocID="{34C7C4B2-895E-4A3B-B2C0-6186A0E60767}" presName="space" presStyleCnt="0"/>
      <dgm:spPr/>
    </dgm:pt>
    <dgm:pt modelId="{48F1A1BF-3652-4989-A03B-2E9261E9DFBB}" type="pres">
      <dgm:prSet presAssocID="{7BD42CA1-AE71-4E96-8FED-F383AED69BBD}" presName="composite" presStyleCnt="0"/>
      <dgm:spPr/>
    </dgm:pt>
    <dgm:pt modelId="{3929056D-9E2B-4873-AEC8-597CFFC3CAC9}" type="pres">
      <dgm:prSet presAssocID="{7BD42CA1-AE71-4E96-8FED-F383AED69BBD}" presName="LShape" presStyleLbl="alignNode1" presStyleIdx="6" presStyleCnt="7"/>
      <dgm:spPr/>
    </dgm:pt>
    <dgm:pt modelId="{20A894EA-96D5-4F97-9943-72A58DF175C4}" type="pres">
      <dgm:prSet presAssocID="{7BD42CA1-AE71-4E96-8FED-F383AED69BB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03E6007-2149-4260-A6E7-7C46AE0E38B8}" type="presOf" srcId="{7967E8F8-88B1-486E-A8D0-4D7856076B9C}" destId="{184E96DE-AD0E-4CFF-8052-C79478541248}" srcOrd="0" destOrd="0" presId="urn:microsoft.com/office/officeart/2009/3/layout/StepUpProcess"/>
    <dgm:cxn modelId="{82F61418-F8D5-4C42-BAAA-503F14DAF60F}" srcId="{40FEA286-F15A-4799-BC3D-7D1F027348EE}" destId="{CF856CE4-F358-4A51-BCC1-155DD6F2DD20}" srcOrd="1" destOrd="0" parTransId="{E94B1AAE-159A-4711-AE06-9CE9202AAFB9}" sibTransId="{11F85317-E929-4E1A-B681-7A214AAA2E98}"/>
    <dgm:cxn modelId="{B1D43226-D29F-4247-839A-6A4F225DAF19}" type="presOf" srcId="{7BD42CA1-AE71-4E96-8FED-F383AED69BBD}" destId="{20A894EA-96D5-4F97-9943-72A58DF175C4}" srcOrd="0" destOrd="0" presId="urn:microsoft.com/office/officeart/2009/3/layout/StepUpProcess"/>
    <dgm:cxn modelId="{74003545-CC28-430E-9582-0E489569FC08}" type="presOf" srcId="{48ADCBEC-BD64-49CC-B047-612B461D4258}" destId="{F643545F-34EA-48EE-A053-74B0138FE476}" srcOrd="0" destOrd="0" presId="urn:microsoft.com/office/officeart/2009/3/layout/StepUpProcess"/>
    <dgm:cxn modelId="{E6B6B874-C36C-4EDC-AFD7-39C5CEB03D85}" srcId="{40FEA286-F15A-4799-BC3D-7D1F027348EE}" destId="{7967E8F8-88B1-486E-A8D0-4D7856076B9C}" srcOrd="2" destOrd="0" parTransId="{8B670B11-5DE6-4ACA-BA1B-DDAC2B0CB454}" sibTransId="{34C7C4B2-895E-4A3B-B2C0-6186A0E60767}"/>
    <dgm:cxn modelId="{7CEFCF59-C170-465A-A764-407639870DC2}" type="presOf" srcId="{CF856CE4-F358-4A51-BCC1-155DD6F2DD20}" destId="{776B1E2A-B8E8-48BE-A1FA-B7EE1E142529}" srcOrd="0" destOrd="0" presId="urn:microsoft.com/office/officeart/2009/3/layout/StepUpProcess"/>
    <dgm:cxn modelId="{83CAEA81-D7B2-4E22-A3F8-13B034868049}" srcId="{40FEA286-F15A-4799-BC3D-7D1F027348EE}" destId="{7BD42CA1-AE71-4E96-8FED-F383AED69BBD}" srcOrd="3" destOrd="0" parTransId="{01858B5D-EE49-466A-A46B-C6CB98E1F410}" sibTransId="{13E125FA-C5C4-44D5-9749-D7325F48E193}"/>
    <dgm:cxn modelId="{EED22D92-D54A-4549-93B2-5444A56BC31B}" type="presOf" srcId="{40FEA286-F15A-4799-BC3D-7D1F027348EE}" destId="{BD1F92AA-0EF0-4A14-A83B-7291B6F3E6AC}" srcOrd="0" destOrd="0" presId="urn:microsoft.com/office/officeart/2009/3/layout/StepUpProcess"/>
    <dgm:cxn modelId="{4E3E31E8-F87E-49D5-8D68-D38827056B5E}" srcId="{40FEA286-F15A-4799-BC3D-7D1F027348EE}" destId="{48ADCBEC-BD64-49CC-B047-612B461D4258}" srcOrd="0" destOrd="0" parTransId="{928F2A52-4FE5-4E55-AC5B-DBA679FF6728}" sibTransId="{096B6F9C-25CA-458A-8870-ABC563313097}"/>
    <dgm:cxn modelId="{70DF334F-01DA-4CBB-A9DC-D3E7F4A1C407}" type="presParOf" srcId="{BD1F92AA-0EF0-4A14-A83B-7291B6F3E6AC}" destId="{35986A3D-01E0-4E62-8917-17849AE3C6A2}" srcOrd="0" destOrd="0" presId="urn:microsoft.com/office/officeart/2009/3/layout/StepUpProcess"/>
    <dgm:cxn modelId="{A2A97459-E5D1-4464-8CDC-A62E8DCCB53C}" type="presParOf" srcId="{35986A3D-01E0-4E62-8917-17849AE3C6A2}" destId="{26623CBA-F1AE-4BDB-83C8-D32F48F363E5}" srcOrd="0" destOrd="0" presId="urn:microsoft.com/office/officeart/2009/3/layout/StepUpProcess"/>
    <dgm:cxn modelId="{326B8120-BC85-4E40-8628-EB7AECAB08BA}" type="presParOf" srcId="{35986A3D-01E0-4E62-8917-17849AE3C6A2}" destId="{F643545F-34EA-48EE-A053-74B0138FE476}" srcOrd="1" destOrd="0" presId="urn:microsoft.com/office/officeart/2009/3/layout/StepUpProcess"/>
    <dgm:cxn modelId="{2D6FA0FA-EA26-4C1C-9E03-910B2133A138}" type="presParOf" srcId="{35986A3D-01E0-4E62-8917-17849AE3C6A2}" destId="{90F82275-5DCE-4EE5-81F6-165E84CC96C7}" srcOrd="2" destOrd="0" presId="urn:microsoft.com/office/officeart/2009/3/layout/StepUpProcess"/>
    <dgm:cxn modelId="{DF0764D0-1155-4EC8-BD2F-C5BAB5190DF7}" type="presParOf" srcId="{BD1F92AA-0EF0-4A14-A83B-7291B6F3E6AC}" destId="{A6FC90D2-EDDE-40BC-BADA-32EF6CF316FC}" srcOrd="1" destOrd="0" presId="urn:microsoft.com/office/officeart/2009/3/layout/StepUpProcess"/>
    <dgm:cxn modelId="{2E79011D-0533-4AE7-9F92-3D134C4EE465}" type="presParOf" srcId="{A6FC90D2-EDDE-40BC-BADA-32EF6CF316FC}" destId="{4CD58775-1E02-4CC5-841B-1CD7DE3A3D0A}" srcOrd="0" destOrd="0" presId="urn:microsoft.com/office/officeart/2009/3/layout/StepUpProcess"/>
    <dgm:cxn modelId="{24F4BA6C-4A35-4582-965E-9E2B8D595EF6}" type="presParOf" srcId="{BD1F92AA-0EF0-4A14-A83B-7291B6F3E6AC}" destId="{900CEC69-E17E-40D5-AB0F-4E86CA05A0CE}" srcOrd="2" destOrd="0" presId="urn:microsoft.com/office/officeart/2009/3/layout/StepUpProcess"/>
    <dgm:cxn modelId="{450C4E4B-3652-41D2-8E65-B7D2394F3184}" type="presParOf" srcId="{900CEC69-E17E-40D5-AB0F-4E86CA05A0CE}" destId="{6066CC95-45DE-471F-8028-7CAA03812540}" srcOrd="0" destOrd="0" presId="urn:microsoft.com/office/officeart/2009/3/layout/StepUpProcess"/>
    <dgm:cxn modelId="{09F9997A-2F8E-4FED-8E87-9E8C1AF49D9C}" type="presParOf" srcId="{900CEC69-E17E-40D5-AB0F-4E86CA05A0CE}" destId="{776B1E2A-B8E8-48BE-A1FA-B7EE1E142529}" srcOrd="1" destOrd="0" presId="urn:microsoft.com/office/officeart/2009/3/layout/StepUpProcess"/>
    <dgm:cxn modelId="{B4DCF0DE-1790-4A8E-B7BE-A4C8B762E916}" type="presParOf" srcId="{900CEC69-E17E-40D5-AB0F-4E86CA05A0CE}" destId="{97A9258F-B5B5-4747-864C-AB5610BA2113}" srcOrd="2" destOrd="0" presId="urn:microsoft.com/office/officeart/2009/3/layout/StepUpProcess"/>
    <dgm:cxn modelId="{EDF225D3-D4A6-4482-A2A8-ADCA5D6980C0}" type="presParOf" srcId="{BD1F92AA-0EF0-4A14-A83B-7291B6F3E6AC}" destId="{175ED156-28C8-4EA1-88B9-4BC902A6141D}" srcOrd="3" destOrd="0" presId="urn:microsoft.com/office/officeart/2009/3/layout/StepUpProcess"/>
    <dgm:cxn modelId="{FB883AF4-B23B-446A-938A-F37E8AD16B9A}" type="presParOf" srcId="{175ED156-28C8-4EA1-88B9-4BC902A6141D}" destId="{82DFCDFA-434A-4345-B84D-04C66E0676D1}" srcOrd="0" destOrd="0" presId="urn:microsoft.com/office/officeart/2009/3/layout/StepUpProcess"/>
    <dgm:cxn modelId="{ACF2C14D-928C-4F38-B1E3-49E9045B77F2}" type="presParOf" srcId="{BD1F92AA-0EF0-4A14-A83B-7291B6F3E6AC}" destId="{7861DBF4-CD1D-4E46-BDA3-D8FA0D70E3F1}" srcOrd="4" destOrd="0" presId="urn:microsoft.com/office/officeart/2009/3/layout/StepUpProcess"/>
    <dgm:cxn modelId="{526EA896-15B1-436F-ABE2-F4271D12AE4A}" type="presParOf" srcId="{7861DBF4-CD1D-4E46-BDA3-D8FA0D70E3F1}" destId="{4A4E1C01-7ED3-4D80-9814-9E0EB50BE2EF}" srcOrd="0" destOrd="0" presId="urn:microsoft.com/office/officeart/2009/3/layout/StepUpProcess"/>
    <dgm:cxn modelId="{8B387B22-809E-4E50-96E7-9D442AF306B5}" type="presParOf" srcId="{7861DBF4-CD1D-4E46-BDA3-D8FA0D70E3F1}" destId="{184E96DE-AD0E-4CFF-8052-C79478541248}" srcOrd="1" destOrd="0" presId="urn:microsoft.com/office/officeart/2009/3/layout/StepUpProcess"/>
    <dgm:cxn modelId="{A8581D3B-1663-44F5-A107-50D363CCE932}" type="presParOf" srcId="{7861DBF4-CD1D-4E46-BDA3-D8FA0D70E3F1}" destId="{F68E7DDC-61F9-42ED-999A-BA954802C69E}" srcOrd="2" destOrd="0" presId="urn:microsoft.com/office/officeart/2009/3/layout/StepUpProcess"/>
    <dgm:cxn modelId="{E44BC635-6BC1-4265-8C9D-F5052B0AF6E4}" type="presParOf" srcId="{BD1F92AA-0EF0-4A14-A83B-7291B6F3E6AC}" destId="{8EB9185D-43C9-41CD-8D17-042AE3CA102C}" srcOrd="5" destOrd="0" presId="urn:microsoft.com/office/officeart/2009/3/layout/StepUpProcess"/>
    <dgm:cxn modelId="{B63F1228-9C46-4C39-B838-A0505BF91B08}" type="presParOf" srcId="{8EB9185D-43C9-41CD-8D17-042AE3CA102C}" destId="{CA27DAF6-E01E-446C-AEAD-11CB9F598F85}" srcOrd="0" destOrd="0" presId="urn:microsoft.com/office/officeart/2009/3/layout/StepUpProcess"/>
    <dgm:cxn modelId="{5FF41300-B6F0-4A25-BDD9-AC9D8D40B2E8}" type="presParOf" srcId="{BD1F92AA-0EF0-4A14-A83B-7291B6F3E6AC}" destId="{48F1A1BF-3652-4989-A03B-2E9261E9DFBB}" srcOrd="6" destOrd="0" presId="urn:microsoft.com/office/officeart/2009/3/layout/StepUpProcess"/>
    <dgm:cxn modelId="{5EE46949-FCAA-4040-88A8-51C98FBB1E4B}" type="presParOf" srcId="{48F1A1BF-3652-4989-A03B-2E9261E9DFBB}" destId="{3929056D-9E2B-4873-AEC8-597CFFC3CAC9}" srcOrd="0" destOrd="0" presId="urn:microsoft.com/office/officeart/2009/3/layout/StepUpProcess"/>
    <dgm:cxn modelId="{0E3395E9-74B3-4472-A4A1-F17193C704E7}" type="presParOf" srcId="{48F1A1BF-3652-4989-A03B-2E9261E9DFBB}" destId="{20A894EA-96D5-4F97-9943-72A58DF175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798D8-9451-4112-8287-4DA89F15706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BC22D-E949-4394-8FB2-493C490BFCF2}">
      <dgm:prSet phldrT="[Текст]"/>
      <dgm:spPr/>
      <dgm:t>
        <a:bodyPr/>
        <a:lstStyle/>
        <a:p>
          <a:r>
            <a:rPr lang="ru-RU" dirty="0" err="1"/>
            <a:t>Гіперреальність</a:t>
          </a:r>
          <a:endParaRPr lang="en-US" dirty="0"/>
        </a:p>
      </dgm:t>
    </dgm:pt>
    <dgm:pt modelId="{0255A6CB-BC08-4AC5-B890-047CE84E61A2}" type="parTrans" cxnId="{5042AAEF-761D-402B-B13E-D943BF09799D}">
      <dgm:prSet/>
      <dgm:spPr/>
      <dgm:t>
        <a:bodyPr/>
        <a:lstStyle/>
        <a:p>
          <a:endParaRPr lang="en-US"/>
        </a:p>
      </dgm:t>
    </dgm:pt>
    <dgm:pt modelId="{E6B38429-386E-4B07-B851-3C710A70B4AE}" type="sibTrans" cxnId="{5042AAEF-761D-402B-B13E-D943BF09799D}">
      <dgm:prSet/>
      <dgm:spPr/>
      <dgm:t>
        <a:bodyPr/>
        <a:lstStyle/>
        <a:p>
          <a:endParaRPr lang="en-US"/>
        </a:p>
      </dgm:t>
    </dgm:pt>
    <dgm:pt modelId="{D8A6C329-002C-4145-8C5C-BE0790DCAE34}">
      <dgm:prSet/>
      <dgm:spPr/>
      <dgm:t>
        <a:bodyPr/>
        <a:lstStyle/>
        <a:p>
          <a:r>
            <a:rPr lang="ru-RU" dirty="0" err="1"/>
            <a:t>Втрата</a:t>
          </a:r>
          <a:r>
            <a:rPr lang="ru-RU" dirty="0"/>
            <a:t> </a:t>
          </a:r>
          <a:r>
            <a:rPr lang="ru-RU" dirty="0" err="1"/>
            <a:t>відчуття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2A0630B9-DE3A-40F5-B58A-2BB3D6813AD6}" type="parTrans" cxnId="{98723FA1-89C7-4674-B349-3136E9ABAEB4}">
      <dgm:prSet/>
      <dgm:spPr/>
      <dgm:t>
        <a:bodyPr/>
        <a:lstStyle/>
        <a:p>
          <a:endParaRPr lang="en-US"/>
        </a:p>
      </dgm:t>
    </dgm:pt>
    <dgm:pt modelId="{0B721087-8D73-49A6-A4A4-97FAD696A641}" type="sibTrans" cxnId="{98723FA1-89C7-4674-B349-3136E9ABAEB4}">
      <dgm:prSet/>
      <dgm:spPr/>
      <dgm:t>
        <a:bodyPr/>
        <a:lstStyle/>
        <a:p>
          <a:endParaRPr lang="en-US"/>
        </a:p>
      </dgm:t>
    </dgm:pt>
    <dgm:pt modelId="{42E4D9F4-1028-405B-8B16-AF6A5B7F9C65}">
      <dgm:prSet/>
      <dgm:spPr/>
      <dgm:t>
        <a:bodyPr/>
        <a:lstStyle/>
        <a:p>
          <a:r>
            <a:rPr lang="ru-RU" dirty="0" err="1"/>
            <a:t>Інформаційна</a:t>
          </a:r>
          <a:r>
            <a:rPr lang="ru-RU" dirty="0"/>
            <a:t> </a:t>
          </a:r>
          <a:r>
            <a:rPr lang="ru-RU" dirty="0" err="1"/>
            <a:t>економіка</a:t>
          </a:r>
          <a:endParaRPr lang="en-US" dirty="0"/>
        </a:p>
      </dgm:t>
    </dgm:pt>
    <dgm:pt modelId="{75B7903A-1367-4900-AAEC-831D0EB070CE}" type="parTrans" cxnId="{B2289EB4-A9B9-4AB5-99D1-7E6280D0BB33}">
      <dgm:prSet/>
      <dgm:spPr/>
      <dgm:t>
        <a:bodyPr/>
        <a:lstStyle/>
        <a:p>
          <a:endParaRPr lang="en-US"/>
        </a:p>
      </dgm:t>
    </dgm:pt>
    <dgm:pt modelId="{61E521C9-4EE1-44B4-B314-85DD5A7D29EB}" type="sibTrans" cxnId="{B2289EB4-A9B9-4AB5-99D1-7E6280D0BB33}">
      <dgm:prSet/>
      <dgm:spPr/>
      <dgm:t>
        <a:bodyPr/>
        <a:lstStyle/>
        <a:p>
          <a:endParaRPr lang="en-US"/>
        </a:p>
      </dgm:t>
    </dgm:pt>
    <dgm:pt modelId="{900EEF29-8D8D-4346-A578-FC75C94563E7}" type="pres">
      <dgm:prSet presAssocID="{DA1798D8-9451-4112-8287-4DA89F157060}" presName="Name0" presStyleCnt="0">
        <dgm:presLayoutVars>
          <dgm:dir/>
          <dgm:animLvl val="lvl"/>
          <dgm:resizeHandles/>
        </dgm:presLayoutVars>
      </dgm:prSet>
      <dgm:spPr/>
    </dgm:pt>
    <dgm:pt modelId="{A5754FDA-0AF0-4FEA-BEF7-27EB7EC0B7CA}" type="pres">
      <dgm:prSet presAssocID="{B1BBC22D-E949-4394-8FB2-493C490BFCF2}" presName="linNode" presStyleCnt="0"/>
      <dgm:spPr/>
    </dgm:pt>
    <dgm:pt modelId="{7EF27F48-940E-4F1C-A53A-3B85E3D1206E}" type="pres">
      <dgm:prSet presAssocID="{B1BBC22D-E949-4394-8FB2-493C490BFCF2}" presName="parentShp" presStyleLbl="node1" presStyleIdx="0" presStyleCnt="1" custScaleX="180666" custScaleY="96833">
        <dgm:presLayoutVars>
          <dgm:bulletEnabled val="1"/>
        </dgm:presLayoutVars>
      </dgm:prSet>
      <dgm:spPr/>
    </dgm:pt>
    <dgm:pt modelId="{D21D0AF1-4459-44CC-A0C1-03707F64A2F0}" type="pres">
      <dgm:prSet presAssocID="{B1BBC22D-E949-4394-8FB2-493C490BFCF2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E0A0720A-EFE2-42FB-B5DF-3EC7F62355C8}" type="presOf" srcId="{B1BBC22D-E949-4394-8FB2-493C490BFCF2}" destId="{7EF27F48-940E-4F1C-A53A-3B85E3D1206E}" srcOrd="0" destOrd="0" presId="urn:microsoft.com/office/officeart/2005/8/layout/vList6"/>
    <dgm:cxn modelId="{AD65CA22-0AC5-406B-B837-3E66D1BACC08}" type="presOf" srcId="{42E4D9F4-1028-405B-8B16-AF6A5B7F9C65}" destId="{D21D0AF1-4459-44CC-A0C1-03707F64A2F0}" srcOrd="0" destOrd="0" presId="urn:microsoft.com/office/officeart/2005/8/layout/vList6"/>
    <dgm:cxn modelId="{153BDD32-7EAB-475B-8986-E8CFAA91D4EB}" type="presOf" srcId="{D8A6C329-002C-4145-8C5C-BE0790DCAE34}" destId="{D21D0AF1-4459-44CC-A0C1-03707F64A2F0}" srcOrd="0" destOrd="1" presId="urn:microsoft.com/office/officeart/2005/8/layout/vList6"/>
    <dgm:cxn modelId="{7D048F43-166D-44AE-9176-CDC2B1DADCE8}" type="presOf" srcId="{DA1798D8-9451-4112-8287-4DA89F157060}" destId="{900EEF29-8D8D-4346-A578-FC75C94563E7}" srcOrd="0" destOrd="0" presId="urn:microsoft.com/office/officeart/2005/8/layout/vList6"/>
    <dgm:cxn modelId="{98723FA1-89C7-4674-B349-3136E9ABAEB4}" srcId="{B1BBC22D-E949-4394-8FB2-493C490BFCF2}" destId="{D8A6C329-002C-4145-8C5C-BE0790DCAE34}" srcOrd="1" destOrd="0" parTransId="{2A0630B9-DE3A-40F5-B58A-2BB3D6813AD6}" sibTransId="{0B721087-8D73-49A6-A4A4-97FAD696A641}"/>
    <dgm:cxn modelId="{B2289EB4-A9B9-4AB5-99D1-7E6280D0BB33}" srcId="{B1BBC22D-E949-4394-8FB2-493C490BFCF2}" destId="{42E4D9F4-1028-405B-8B16-AF6A5B7F9C65}" srcOrd="0" destOrd="0" parTransId="{75B7903A-1367-4900-AAEC-831D0EB070CE}" sibTransId="{61E521C9-4EE1-44B4-B314-85DD5A7D29EB}"/>
    <dgm:cxn modelId="{5042AAEF-761D-402B-B13E-D943BF09799D}" srcId="{DA1798D8-9451-4112-8287-4DA89F157060}" destId="{B1BBC22D-E949-4394-8FB2-493C490BFCF2}" srcOrd="0" destOrd="0" parTransId="{0255A6CB-BC08-4AC5-B890-047CE84E61A2}" sibTransId="{E6B38429-386E-4B07-B851-3C710A70B4AE}"/>
    <dgm:cxn modelId="{95E725DB-9FB3-49A8-BD8C-8F525A0BC0E3}" type="presParOf" srcId="{900EEF29-8D8D-4346-A578-FC75C94563E7}" destId="{A5754FDA-0AF0-4FEA-BEF7-27EB7EC0B7CA}" srcOrd="0" destOrd="0" presId="urn:microsoft.com/office/officeart/2005/8/layout/vList6"/>
    <dgm:cxn modelId="{09A2999B-FA12-4E53-9D00-96C69F5FDB1F}" type="presParOf" srcId="{A5754FDA-0AF0-4FEA-BEF7-27EB7EC0B7CA}" destId="{7EF27F48-940E-4F1C-A53A-3B85E3D1206E}" srcOrd="0" destOrd="0" presId="urn:microsoft.com/office/officeart/2005/8/layout/vList6"/>
    <dgm:cxn modelId="{7C2FC13D-12D0-4EF3-BB89-AA202E1544C6}" type="presParOf" srcId="{A5754FDA-0AF0-4FEA-BEF7-27EB7EC0B7CA}" destId="{D21D0AF1-4459-44CC-A0C1-03707F64A2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DF21B-59E4-4106-8EC6-E592F8ACEEB8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AAA87C-CB6A-4269-8B95-913BA8278E86}">
      <dgm:prSet phldrT="[Текст]"/>
      <dgm:spPr/>
      <dgm:t>
        <a:bodyPr/>
        <a:lstStyle/>
        <a:p>
          <a:r>
            <a:rPr lang="ru-RU" dirty="0" err="1"/>
            <a:t>Копія</a:t>
          </a:r>
          <a:endParaRPr lang="en-US" dirty="0"/>
        </a:p>
      </dgm:t>
    </dgm:pt>
    <dgm:pt modelId="{FB7E7F08-98CE-4CA1-A4C1-EE576B327360}" type="parTrans" cxnId="{13A5B132-9781-4D2F-9687-C34B75B8122E}">
      <dgm:prSet/>
      <dgm:spPr/>
      <dgm:t>
        <a:bodyPr/>
        <a:lstStyle/>
        <a:p>
          <a:endParaRPr lang="en-US"/>
        </a:p>
      </dgm:t>
    </dgm:pt>
    <dgm:pt modelId="{C730E1AE-0089-46CF-BF8D-448BE9C239D9}" type="sibTrans" cxnId="{13A5B132-9781-4D2F-9687-C34B75B8122E}">
      <dgm:prSet/>
      <dgm:spPr/>
      <dgm:t>
        <a:bodyPr/>
        <a:lstStyle/>
        <a:p>
          <a:endParaRPr lang="en-US"/>
        </a:p>
      </dgm:t>
    </dgm:pt>
    <dgm:pt modelId="{8C122E20-E266-4243-BCCD-86128D6051C1}">
      <dgm:prSet phldrT="[Текст]"/>
      <dgm:spPr/>
      <dgm:t>
        <a:bodyPr/>
        <a:lstStyle/>
        <a:p>
          <a:r>
            <a:rPr lang="ru-RU" dirty="0" err="1"/>
            <a:t>Відображення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AD76BC79-4EE3-4E31-8BC5-C674A4B76943}" type="parTrans" cxnId="{EF0F795B-1954-4FAA-9F89-29393F087D33}">
      <dgm:prSet/>
      <dgm:spPr/>
      <dgm:t>
        <a:bodyPr/>
        <a:lstStyle/>
        <a:p>
          <a:endParaRPr lang="en-US"/>
        </a:p>
      </dgm:t>
    </dgm:pt>
    <dgm:pt modelId="{7297BEEB-9393-456F-9EEB-CE6E0978BE7C}" type="sibTrans" cxnId="{EF0F795B-1954-4FAA-9F89-29393F087D33}">
      <dgm:prSet/>
      <dgm:spPr/>
      <dgm:t>
        <a:bodyPr/>
        <a:lstStyle/>
        <a:p>
          <a:endParaRPr lang="en-US"/>
        </a:p>
      </dgm:t>
    </dgm:pt>
    <dgm:pt modelId="{2C316CB7-39A7-46CB-B435-4DBD9E42047F}">
      <dgm:prSet phldrT="[Текст]"/>
      <dgm:spPr/>
      <dgm:t>
        <a:bodyPr/>
        <a:lstStyle/>
        <a:p>
          <a:r>
            <a:rPr lang="ru-RU" dirty="0"/>
            <a:t>Образ</a:t>
          </a:r>
          <a:endParaRPr lang="en-US" dirty="0"/>
        </a:p>
      </dgm:t>
    </dgm:pt>
    <dgm:pt modelId="{30412FA8-EE71-44C2-B63C-A2F2E7B2D39D}" type="parTrans" cxnId="{95DE659E-4762-42D6-8449-F85129B656A2}">
      <dgm:prSet/>
      <dgm:spPr/>
      <dgm:t>
        <a:bodyPr/>
        <a:lstStyle/>
        <a:p>
          <a:endParaRPr lang="en-US"/>
        </a:p>
      </dgm:t>
    </dgm:pt>
    <dgm:pt modelId="{F651F216-E2A6-4027-A1DD-A64783AB85BD}" type="sibTrans" cxnId="{95DE659E-4762-42D6-8449-F85129B656A2}">
      <dgm:prSet/>
      <dgm:spPr/>
      <dgm:t>
        <a:bodyPr/>
        <a:lstStyle/>
        <a:p>
          <a:endParaRPr lang="en-US"/>
        </a:p>
      </dgm:t>
    </dgm:pt>
    <dgm:pt modelId="{093B5D69-A8A7-4DDF-BA5E-E1EB27A53E78}">
      <dgm:prSet phldrT="[Текст]"/>
      <dgm:spPr/>
      <dgm:t>
        <a:bodyPr/>
        <a:lstStyle/>
        <a:p>
          <a:r>
            <a:rPr lang="ru-RU" dirty="0" err="1"/>
            <a:t>Викривлення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D7AD2987-524C-485A-96FA-FAE340D01380}" type="parTrans" cxnId="{F6CC9AA2-380D-42EB-848E-4AE2956FADB8}">
      <dgm:prSet/>
      <dgm:spPr/>
      <dgm:t>
        <a:bodyPr/>
        <a:lstStyle/>
        <a:p>
          <a:endParaRPr lang="en-US"/>
        </a:p>
      </dgm:t>
    </dgm:pt>
    <dgm:pt modelId="{6D182B37-EF83-43E8-9B01-8EFC2E48D0D9}" type="sibTrans" cxnId="{F6CC9AA2-380D-42EB-848E-4AE2956FADB8}">
      <dgm:prSet/>
      <dgm:spPr/>
      <dgm:t>
        <a:bodyPr/>
        <a:lstStyle/>
        <a:p>
          <a:endParaRPr lang="en-US"/>
        </a:p>
      </dgm:t>
    </dgm:pt>
    <dgm:pt modelId="{B92AAC5F-76EC-4B15-8F81-8C25B926F018}">
      <dgm:prSet/>
      <dgm:spPr/>
      <dgm:t>
        <a:bodyPr/>
        <a:lstStyle/>
        <a:p>
          <a:r>
            <a:rPr lang="ru-RU" dirty="0"/>
            <a:t>Симулякр</a:t>
          </a:r>
          <a:endParaRPr lang="en-US" dirty="0"/>
        </a:p>
      </dgm:t>
    </dgm:pt>
    <dgm:pt modelId="{0358AE3F-A074-4FD0-97D4-A336EF06100C}" type="parTrans" cxnId="{252472F3-7BE8-4C7B-8FF4-0F31B2711755}">
      <dgm:prSet/>
      <dgm:spPr/>
      <dgm:t>
        <a:bodyPr/>
        <a:lstStyle/>
        <a:p>
          <a:endParaRPr lang="en-US"/>
        </a:p>
      </dgm:t>
    </dgm:pt>
    <dgm:pt modelId="{FBE7F04D-3627-4262-AD1B-F2746C88855E}" type="sibTrans" cxnId="{252472F3-7BE8-4C7B-8FF4-0F31B2711755}">
      <dgm:prSet/>
      <dgm:spPr/>
      <dgm:t>
        <a:bodyPr/>
        <a:lstStyle/>
        <a:p>
          <a:endParaRPr lang="en-US"/>
        </a:p>
      </dgm:t>
    </dgm:pt>
    <dgm:pt modelId="{02CDDE09-3B54-49CE-BA2B-70EDBC3ECBD5}">
      <dgm:prSet/>
      <dgm:spPr/>
      <dgm:t>
        <a:bodyPr/>
        <a:lstStyle/>
        <a:p>
          <a:r>
            <a:rPr lang="ru-RU" dirty="0" err="1"/>
            <a:t>Маскування</a:t>
          </a:r>
          <a:r>
            <a:rPr lang="ru-RU" dirty="0"/>
            <a:t> </a:t>
          </a:r>
          <a:r>
            <a:rPr lang="ru-RU" dirty="0" err="1"/>
            <a:t>відсутності</a:t>
          </a:r>
          <a:r>
            <a:rPr lang="ru-RU" dirty="0"/>
            <a:t> </a:t>
          </a:r>
          <a:r>
            <a:rPr lang="ru-RU" dirty="0" err="1"/>
            <a:t>реальності</a:t>
          </a:r>
          <a:endParaRPr lang="en-US" dirty="0"/>
        </a:p>
      </dgm:t>
    </dgm:pt>
    <dgm:pt modelId="{14AC3366-D1F4-49D5-996A-DBC62B1FB48A}" type="parTrans" cxnId="{E1924D3F-1FD2-444C-8BEE-C3906FA247AC}">
      <dgm:prSet/>
      <dgm:spPr/>
      <dgm:t>
        <a:bodyPr/>
        <a:lstStyle/>
        <a:p>
          <a:endParaRPr lang="en-US"/>
        </a:p>
      </dgm:t>
    </dgm:pt>
    <dgm:pt modelId="{A9B0B9DF-5D16-4248-9AC7-3D4486595A58}" type="sibTrans" cxnId="{E1924D3F-1FD2-444C-8BEE-C3906FA247AC}">
      <dgm:prSet/>
      <dgm:spPr/>
      <dgm:t>
        <a:bodyPr/>
        <a:lstStyle/>
        <a:p>
          <a:endParaRPr lang="en-US"/>
        </a:p>
      </dgm:t>
    </dgm:pt>
    <dgm:pt modelId="{EAA36285-281C-4989-A08F-4E2506752141}" type="pres">
      <dgm:prSet presAssocID="{1CADF21B-59E4-4106-8EC6-E592F8ACEEB8}" presName="Name0" presStyleCnt="0">
        <dgm:presLayoutVars>
          <dgm:dir val="rev"/>
          <dgm:animLvl val="lvl"/>
          <dgm:resizeHandles/>
        </dgm:presLayoutVars>
      </dgm:prSet>
      <dgm:spPr/>
    </dgm:pt>
    <dgm:pt modelId="{9163DA10-0325-40DA-B750-2A349B525FEC}" type="pres">
      <dgm:prSet presAssocID="{ACAAA87C-CB6A-4269-8B95-913BA8278E86}" presName="linNode" presStyleCnt="0"/>
      <dgm:spPr/>
    </dgm:pt>
    <dgm:pt modelId="{528C0B5E-F460-438F-A8F3-18C4BDFDAF43}" type="pres">
      <dgm:prSet presAssocID="{ACAAA87C-CB6A-4269-8B95-913BA8278E86}" presName="parentShp" presStyleLbl="node1" presStyleIdx="0" presStyleCnt="3">
        <dgm:presLayoutVars>
          <dgm:bulletEnabled val="1"/>
        </dgm:presLayoutVars>
      </dgm:prSet>
      <dgm:spPr/>
    </dgm:pt>
    <dgm:pt modelId="{0331E35A-AA9D-42D4-BECB-8DDA191E4687}" type="pres">
      <dgm:prSet presAssocID="{ACAAA87C-CB6A-4269-8B95-913BA8278E86}" presName="childShp" presStyleLbl="bgAccFollowNode1" presStyleIdx="0" presStyleCnt="3">
        <dgm:presLayoutVars>
          <dgm:bulletEnabled val="1"/>
        </dgm:presLayoutVars>
      </dgm:prSet>
      <dgm:spPr/>
    </dgm:pt>
    <dgm:pt modelId="{BB789F87-8166-4FD1-A57A-E7D5C89CE56F}" type="pres">
      <dgm:prSet presAssocID="{C730E1AE-0089-46CF-BF8D-448BE9C239D9}" presName="spacing" presStyleCnt="0"/>
      <dgm:spPr/>
    </dgm:pt>
    <dgm:pt modelId="{A1DDD07B-2315-4438-96C8-8F31999F39AE}" type="pres">
      <dgm:prSet presAssocID="{2C316CB7-39A7-46CB-B435-4DBD9E42047F}" presName="linNode" presStyleCnt="0"/>
      <dgm:spPr/>
    </dgm:pt>
    <dgm:pt modelId="{051CA6DD-C444-489D-81AF-E48534F96BCC}" type="pres">
      <dgm:prSet presAssocID="{2C316CB7-39A7-46CB-B435-4DBD9E42047F}" presName="parentShp" presStyleLbl="node1" presStyleIdx="1" presStyleCnt="3">
        <dgm:presLayoutVars>
          <dgm:bulletEnabled val="1"/>
        </dgm:presLayoutVars>
      </dgm:prSet>
      <dgm:spPr/>
    </dgm:pt>
    <dgm:pt modelId="{3DEDFB19-E771-4F36-9D78-049A440C7145}" type="pres">
      <dgm:prSet presAssocID="{2C316CB7-39A7-46CB-B435-4DBD9E42047F}" presName="childShp" presStyleLbl="bgAccFollowNode1" presStyleIdx="1" presStyleCnt="3">
        <dgm:presLayoutVars>
          <dgm:bulletEnabled val="1"/>
        </dgm:presLayoutVars>
      </dgm:prSet>
      <dgm:spPr/>
    </dgm:pt>
    <dgm:pt modelId="{2D9F86CD-8755-484A-A83D-C4FFC1024099}" type="pres">
      <dgm:prSet presAssocID="{F651F216-E2A6-4027-A1DD-A64783AB85BD}" presName="spacing" presStyleCnt="0"/>
      <dgm:spPr/>
    </dgm:pt>
    <dgm:pt modelId="{2904FEC2-EEC8-486C-BE52-2B9E41A9D75E}" type="pres">
      <dgm:prSet presAssocID="{B92AAC5F-76EC-4B15-8F81-8C25B926F018}" presName="linNode" presStyleCnt="0"/>
      <dgm:spPr/>
    </dgm:pt>
    <dgm:pt modelId="{B4146FB1-10B8-4513-A22A-C187FA4A9F6C}" type="pres">
      <dgm:prSet presAssocID="{B92AAC5F-76EC-4B15-8F81-8C25B926F018}" presName="parentShp" presStyleLbl="node1" presStyleIdx="2" presStyleCnt="3">
        <dgm:presLayoutVars>
          <dgm:bulletEnabled val="1"/>
        </dgm:presLayoutVars>
      </dgm:prSet>
      <dgm:spPr/>
    </dgm:pt>
    <dgm:pt modelId="{05349D90-E35B-40AA-A3CB-0A049A803604}" type="pres">
      <dgm:prSet presAssocID="{B92AAC5F-76EC-4B15-8F81-8C25B926F01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5545DF0C-AAAE-4C1B-86BB-84EBA850852C}" type="presOf" srcId="{02CDDE09-3B54-49CE-BA2B-70EDBC3ECBD5}" destId="{05349D90-E35B-40AA-A3CB-0A049A803604}" srcOrd="0" destOrd="0" presId="urn:microsoft.com/office/officeart/2005/8/layout/vList6"/>
    <dgm:cxn modelId="{7E9B3023-6EAB-49F1-9729-C82456456E84}" type="presOf" srcId="{B92AAC5F-76EC-4B15-8F81-8C25B926F018}" destId="{B4146FB1-10B8-4513-A22A-C187FA4A9F6C}" srcOrd="0" destOrd="0" presId="urn:microsoft.com/office/officeart/2005/8/layout/vList6"/>
    <dgm:cxn modelId="{13A5B132-9781-4D2F-9687-C34B75B8122E}" srcId="{1CADF21B-59E4-4106-8EC6-E592F8ACEEB8}" destId="{ACAAA87C-CB6A-4269-8B95-913BA8278E86}" srcOrd="0" destOrd="0" parTransId="{FB7E7F08-98CE-4CA1-A4C1-EE576B327360}" sibTransId="{C730E1AE-0089-46CF-BF8D-448BE9C239D9}"/>
    <dgm:cxn modelId="{E1924D3F-1FD2-444C-8BEE-C3906FA247AC}" srcId="{B92AAC5F-76EC-4B15-8F81-8C25B926F018}" destId="{02CDDE09-3B54-49CE-BA2B-70EDBC3ECBD5}" srcOrd="0" destOrd="0" parTransId="{14AC3366-D1F4-49D5-996A-DBC62B1FB48A}" sibTransId="{A9B0B9DF-5D16-4248-9AC7-3D4486595A58}"/>
    <dgm:cxn modelId="{3754775B-0BF4-4170-814F-5E7E4AC9BD5E}" type="presOf" srcId="{ACAAA87C-CB6A-4269-8B95-913BA8278E86}" destId="{528C0B5E-F460-438F-A8F3-18C4BDFDAF43}" srcOrd="0" destOrd="0" presId="urn:microsoft.com/office/officeart/2005/8/layout/vList6"/>
    <dgm:cxn modelId="{EF0F795B-1954-4FAA-9F89-29393F087D33}" srcId="{ACAAA87C-CB6A-4269-8B95-913BA8278E86}" destId="{8C122E20-E266-4243-BCCD-86128D6051C1}" srcOrd="0" destOrd="0" parTransId="{AD76BC79-4EE3-4E31-8BC5-C674A4B76943}" sibTransId="{7297BEEB-9393-456F-9EEB-CE6E0978BE7C}"/>
    <dgm:cxn modelId="{802C0B6E-337E-406F-993F-6B3D181C363F}" type="presOf" srcId="{8C122E20-E266-4243-BCCD-86128D6051C1}" destId="{0331E35A-AA9D-42D4-BECB-8DDA191E4687}" srcOrd="0" destOrd="0" presId="urn:microsoft.com/office/officeart/2005/8/layout/vList6"/>
    <dgm:cxn modelId="{6CE05D8E-1500-47FE-A683-5CC046715B9B}" type="presOf" srcId="{093B5D69-A8A7-4DDF-BA5E-E1EB27A53E78}" destId="{3DEDFB19-E771-4F36-9D78-049A440C7145}" srcOrd="0" destOrd="0" presId="urn:microsoft.com/office/officeart/2005/8/layout/vList6"/>
    <dgm:cxn modelId="{A925069A-9AF3-47AD-820A-7A50D18BCD6E}" type="presOf" srcId="{2C316CB7-39A7-46CB-B435-4DBD9E42047F}" destId="{051CA6DD-C444-489D-81AF-E48534F96BCC}" srcOrd="0" destOrd="0" presId="urn:microsoft.com/office/officeart/2005/8/layout/vList6"/>
    <dgm:cxn modelId="{95DE659E-4762-42D6-8449-F85129B656A2}" srcId="{1CADF21B-59E4-4106-8EC6-E592F8ACEEB8}" destId="{2C316CB7-39A7-46CB-B435-4DBD9E42047F}" srcOrd="1" destOrd="0" parTransId="{30412FA8-EE71-44C2-B63C-A2F2E7B2D39D}" sibTransId="{F651F216-E2A6-4027-A1DD-A64783AB85BD}"/>
    <dgm:cxn modelId="{F6CC9AA2-380D-42EB-848E-4AE2956FADB8}" srcId="{2C316CB7-39A7-46CB-B435-4DBD9E42047F}" destId="{093B5D69-A8A7-4DDF-BA5E-E1EB27A53E78}" srcOrd="0" destOrd="0" parTransId="{D7AD2987-524C-485A-96FA-FAE340D01380}" sibTransId="{6D182B37-EF83-43E8-9B01-8EFC2E48D0D9}"/>
    <dgm:cxn modelId="{A7DA6ECF-AE34-4D0C-92E9-B6FE7B6F1E62}" type="presOf" srcId="{1CADF21B-59E4-4106-8EC6-E592F8ACEEB8}" destId="{EAA36285-281C-4989-A08F-4E2506752141}" srcOrd="0" destOrd="0" presId="urn:microsoft.com/office/officeart/2005/8/layout/vList6"/>
    <dgm:cxn modelId="{252472F3-7BE8-4C7B-8FF4-0F31B2711755}" srcId="{1CADF21B-59E4-4106-8EC6-E592F8ACEEB8}" destId="{B92AAC5F-76EC-4B15-8F81-8C25B926F018}" srcOrd="2" destOrd="0" parTransId="{0358AE3F-A074-4FD0-97D4-A336EF06100C}" sibTransId="{FBE7F04D-3627-4262-AD1B-F2746C88855E}"/>
    <dgm:cxn modelId="{5CEBB587-2CE9-4D62-9E2E-F050DA84B4CE}" type="presParOf" srcId="{EAA36285-281C-4989-A08F-4E2506752141}" destId="{9163DA10-0325-40DA-B750-2A349B525FEC}" srcOrd="0" destOrd="0" presId="urn:microsoft.com/office/officeart/2005/8/layout/vList6"/>
    <dgm:cxn modelId="{2E164E20-9033-4956-AC43-1537B3E46DAF}" type="presParOf" srcId="{9163DA10-0325-40DA-B750-2A349B525FEC}" destId="{528C0B5E-F460-438F-A8F3-18C4BDFDAF43}" srcOrd="0" destOrd="0" presId="urn:microsoft.com/office/officeart/2005/8/layout/vList6"/>
    <dgm:cxn modelId="{F4094828-E02E-4241-A930-CA32BC18AD0A}" type="presParOf" srcId="{9163DA10-0325-40DA-B750-2A349B525FEC}" destId="{0331E35A-AA9D-42D4-BECB-8DDA191E4687}" srcOrd="1" destOrd="0" presId="urn:microsoft.com/office/officeart/2005/8/layout/vList6"/>
    <dgm:cxn modelId="{D1900DD2-DCFE-467A-85E5-1E9310C40CEE}" type="presParOf" srcId="{EAA36285-281C-4989-A08F-4E2506752141}" destId="{BB789F87-8166-4FD1-A57A-E7D5C89CE56F}" srcOrd="1" destOrd="0" presId="urn:microsoft.com/office/officeart/2005/8/layout/vList6"/>
    <dgm:cxn modelId="{A5FBBC25-C3C2-431A-AE45-C5E8E9A30DE6}" type="presParOf" srcId="{EAA36285-281C-4989-A08F-4E2506752141}" destId="{A1DDD07B-2315-4438-96C8-8F31999F39AE}" srcOrd="2" destOrd="0" presId="urn:microsoft.com/office/officeart/2005/8/layout/vList6"/>
    <dgm:cxn modelId="{06BCF3A8-8BB5-428C-8038-95F284CC3544}" type="presParOf" srcId="{A1DDD07B-2315-4438-96C8-8F31999F39AE}" destId="{051CA6DD-C444-489D-81AF-E48534F96BCC}" srcOrd="0" destOrd="0" presId="urn:microsoft.com/office/officeart/2005/8/layout/vList6"/>
    <dgm:cxn modelId="{5E297551-FBC1-49DD-ACCC-A2A7C757EC71}" type="presParOf" srcId="{A1DDD07B-2315-4438-96C8-8F31999F39AE}" destId="{3DEDFB19-E771-4F36-9D78-049A440C7145}" srcOrd="1" destOrd="0" presId="urn:microsoft.com/office/officeart/2005/8/layout/vList6"/>
    <dgm:cxn modelId="{7DEAF51E-63BA-4B41-9C4C-C10F80F4D288}" type="presParOf" srcId="{EAA36285-281C-4989-A08F-4E2506752141}" destId="{2D9F86CD-8755-484A-A83D-C4FFC1024099}" srcOrd="3" destOrd="0" presId="urn:microsoft.com/office/officeart/2005/8/layout/vList6"/>
    <dgm:cxn modelId="{EDC111BE-5370-4A34-A5CF-F8B00183AA84}" type="presParOf" srcId="{EAA36285-281C-4989-A08F-4E2506752141}" destId="{2904FEC2-EEC8-486C-BE52-2B9E41A9D75E}" srcOrd="4" destOrd="0" presId="urn:microsoft.com/office/officeart/2005/8/layout/vList6"/>
    <dgm:cxn modelId="{32243B5C-A046-419A-86BE-E3B89AB1C122}" type="presParOf" srcId="{2904FEC2-EEC8-486C-BE52-2B9E41A9D75E}" destId="{B4146FB1-10B8-4513-A22A-C187FA4A9F6C}" srcOrd="0" destOrd="0" presId="urn:microsoft.com/office/officeart/2005/8/layout/vList6"/>
    <dgm:cxn modelId="{245C685F-CD80-4842-90C4-C2BB26FF39E8}" type="presParOf" srcId="{2904FEC2-EEC8-486C-BE52-2B9E41A9D75E}" destId="{05349D90-E35B-40AA-A3CB-0A049A8036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2BB0E-D4FC-4EBE-B195-10A65739756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084742-E799-4C34-8A84-EA8C50E40107}">
      <dgm:prSet phldrT="[Текст]" custT="1"/>
      <dgm:spPr/>
      <dgm:t>
        <a:bodyPr/>
        <a:lstStyle/>
        <a:p>
          <a:r>
            <a:rPr lang="ru-RU" sz="4000" dirty="0" err="1"/>
            <a:t>Чистий</a:t>
          </a:r>
          <a:r>
            <a:rPr lang="ru-RU" sz="4000" dirty="0"/>
            <a:t> симулякр</a:t>
          </a:r>
          <a:endParaRPr lang="en-US" sz="4000" dirty="0"/>
        </a:p>
      </dgm:t>
    </dgm:pt>
    <dgm:pt modelId="{8CDBBAE4-5332-406F-8E3C-E0AA7ED24F39}" type="parTrans" cxnId="{573AD555-A862-4160-9C15-65F7317E6628}">
      <dgm:prSet/>
      <dgm:spPr/>
      <dgm:t>
        <a:bodyPr/>
        <a:lstStyle/>
        <a:p>
          <a:endParaRPr lang="en-US"/>
        </a:p>
      </dgm:t>
    </dgm:pt>
    <dgm:pt modelId="{6AEB3C33-5E85-48B7-9085-0C72AA4F7F1A}" type="sibTrans" cxnId="{573AD555-A862-4160-9C15-65F7317E6628}">
      <dgm:prSet/>
      <dgm:spPr/>
      <dgm:t>
        <a:bodyPr/>
        <a:lstStyle/>
        <a:p>
          <a:endParaRPr lang="en-US"/>
        </a:p>
      </dgm:t>
    </dgm:pt>
    <dgm:pt modelId="{6672DA89-CB85-4EEA-9AE9-D5C2421F9B84}">
      <dgm:prSet phldrT="[Текст]"/>
      <dgm:spPr/>
      <dgm:t>
        <a:bodyPr/>
        <a:lstStyle/>
        <a:p>
          <a:r>
            <a:rPr lang="ru-RU" dirty="0" err="1"/>
            <a:t>Немає</a:t>
          </a:r>
          <a:r>
            <a:rPr lang="ru-RU" dirty="0"/>
            <a:t> референта</a:t>
          </a:r>
          <a:endParaRPr lang="en-US" dirty="0"/>
        </a:p>
      </dgm:t>
    </dgm:pt>
    <dgm:pt modelId="{AE8FF2B9-D256-4A34-8600-BC9869996170}" type="parTrans" cxnId="{8B23BB64-8B46-423A-87DD-1F08607FFA65}">
      <dgm:prSet/>
      <dgm:spPr/>
      <dgm:t>
        <a:bodyPr/>
        <a:lstStyle/>
        <a:p>
          <a:endParaRPr lang="en-US"/>
        </a:p>
      </dgm:t>
    </dgm:pt>
    <dgm:pt modelId="{C386FF73-E681-4E57-AD22-2BECDAF6EE2D}" type="sibTrans" cxnId="{8B23BB64-8B46-423A-87DD-1F08607FFA65}">
      <dgm:prSet/>
      <dgm:spPr/>
      <dgm:t>
        <a:bodyPr/>
        <a:lstStyle/>
        <a:p>
          <a:endParaRPr lang="en-US"/>
        </a:p>
      </dgm:t>
    </dgm:pt>
    <dgm:pt modelId="{0CADBFD2-9BB6-4634-B8CD-B013DA76FD5D}">
      <dgm:prSet phldrT="[Текст]"/>
      <dgm:spPr/>
      <dgm:t>
        <a:bodyPr/>
        <a:lstStyle/>
        <a:p>
          <a:r>
            <a:rPr lang="ru-RU" dirty="0" err="1"/>
            <a:t>Реальніший</a:t>
          </a:r>
          <a:r>
            <a:rPr lang="ru-RU" dirty="0"/>
            <a:t> за </a:t>
          </a:r>
          <a:r>
            <a:rPr lang="ru-RU" dirty="0" err="1"/>
            <a:t>реальність</a:t>
          </a:r>
          <a:endParaRPr lang="en-US" dirty="0"/>
        </a:p>
      </dgm:t>
    </dgm:pt>
    <dgm:pt modelId="{E7AD75EE-6E84-46DE-91DF-ED53DC393497}" type="parTrans" cxnId="{C1EFD3FA-E3F6-47F4-8F5E-7B0ECED96BB8}">
      <dgm:prSet/>
      <dgm:spPr/>
      <dgm:t>
        <a:bodyPr/>
        <a:lstStyle/>
        <a:p>
          <a:endParaRPr lang="en-US"/>
        </a:p>
      </dgm:t>
    </dgm:pt>
    <dgm:pt modelId="{6BE1AF31-0529-4453-925B-A90962258B5A}" type="sibTrans" cxnId="{C1EFD3FA-E3F6-47F4-8F5E-7B0ECED96BB8}">
      <dgm:prSet/>
      <dgm:spPr/>
      <dgm:t>
        <a:bodyPr/>
        <a:lstStyle/>
        <a:p>
          <a:endParaRPr lang="en-US"/>
        </a:p>
      </dgm:t>
    </dgm:pt>
    <dgm:pt modelId="{3E023180-6B52-4B68-A578-55CE60F52CF5}" type="pres">
      <dgm:prSet presAssocID="{94D2BB0E-D4FC-4EBE-B195-10A657397563}" presName="Name0" presStyleCnt="0">
        <dgm:presLayoutVars>
          <dgm:chMax val="1"/>
          <dgm:chPref val="1"/>
        </dgm:presLayoutVars>
      </dgm:prSet>
      <dgm:spPr/>
    </dgm:pt>
    <dgm:pt modelId="{2550269E-BF2B-45F5-B75D-D9B99A3E9EB5}" type="pres">
      <dgm:prSet presAssocID="{50084742-E799-4C34-8A84-EA8C50E40107}" presName="Parent" presStyleLbl="node0" presStyleIdx="0" presStyleCnt="1">
        <dgm:presLayoutVars>
          <dgm:chMax val="5"/>
          <dgm:chPref val="5"/>
        </dgm:presLayoutVars>
      </dgm:prSet>
      <dgm:spPr/>
    </dgm:pt>
    <dgm:pt modelId="{4ADE3406-42D9-4175-8E2E-C90579C51BC7}" type="pres">
      <dgm:prSet presAssocID="{50084742-E799-4C34-8A84-EA8C50E40107}" presName="Accent1" presStyleLbl="node1" presStyleIdx="0" presStyleCnt="13"/>
      <dgm:spPr/>
    </dgm:pt>
    <dgm:pt modelId="{850CCB6F-05AA-4883-9454-3C3CC747EA72}" type="pres">
      <dgm:prSet presAssocID="{50084742-E799-4C34-8A84-EA8C50E40107}" presName="Accent2" presStyleLbl="node1" presStyleIdx="1" presStyleCnt="13"/>
      <dgm:spPr/>
    </dgm:pt>
    <dgm:pt modelId="{8E3D0810-A3DA-4514-A656-425EE9DE6BFD}" type="pres">
      <dgm:prSet presAssocID="{50084742-E799-4C34-8A84-EA8C50E40107}" presName="Accent3" presStyleLbl="node1" presStyleIdx="2" presStyleCnt="13"/>
      <dgm:spPr/>
    </dgm:pt>
    <dgm:pt modelId="{2E0F14A1-1328-4C7D-9F49-72F2AC4D094A}" type="pres">
      <dgm:prSet presAssocID="{50084742-E799-4C34-8A84-EA8C50E40107}" presName="Accent4" presStyleLbl="node1" presStyleIdx="3" presStyleCnt="13"/>
      <dgm:spPr/>
    </dgm:pt>
    <dgm:pt modelId="{2F9A4978-F0D8-410E-A02B-5AF962F1B914}" type="pres">
      <dgm:prSet presAssocID="{50084742-E799-4C34-8A84-EA8C50E40107}" presName="Accent5" presStyleLbl="node1" presStyleIdx="4" presStyleCnt="13"/>
      <dgm:spPr/>
    </dgm:pt>
    <dgm:pt modelId="{DE3B73EE-8558-4D62-996D-A8512DB3E773}" type="pres">
      <dgm:prSet presAssocID="{50084742-E799-4C34-8A84-EA8C50E40107}" presName="Accent6" presStyleLbl="node1" presStyleIdx="5" presStyleCnt="13"/>
      <dgm:spPr/>
    </dgm:pt>
    <dgm:pt modelId="{59EFC93D-2E81-4E42-A896-008EC5961568}" type="pres">
      <dgm:prSet presAssocID="{6672DA89-CB85-4EEA-9AE9-D5C2421F9B84}" presName="Child1" presStyleLbl="node1" presStyleIdx="6" presStyleCnt="13">
        <dgm:presLayoutVars>
          <dgm:chMax val="0"/>
          <dgm:chPref val="0"/>
        </dgm:presLayoutVars>
      </dgm:prSet>
      <dgm:spPr/>
    </dgm:pt>
    <dgm:pt modelId="{637E8AA5-43C9-437B-BA24-83186F334985}" type="pres">
      <dgm:prSet presAssocID="{6672DA89-CB85-4EEA-9AE9-D5C2421F9B84}" presName="Accent7" presStyleCnt="0"/>
      <dgm:spPr/>
    </dgm:pt>
    <dgm:pt modelId="{D82DA7F7-C397-4381-A534-27E627187458}" type="pres">
      <dgm:prSet presAssocID="{6672DA89-CB85-4EEA-9AE9-D5C2421F9B84}" presName="AccentHold1" presStyleLbl="node1" presStyleIdx="7" presStyleCnt="13"/>
      <dgm:spPr/>
    </dgm:pt>
    <dgm:pt modelId="{C759116D-88B8-4761-970A-559885FE525E}" type="pres">
      <dgm:prSet presAssocID="{6672DA89-CB85-4EEA-9AE9-D5C2421F9B84}" presName="Accent8" presStyleCnt="0"/>
      <dgm:spPr/>
    </dgm:pt>
    <dgm:pt modelId="{4221ACF3-9383-4489-BD31-75AE6DC2E07C}" type="pres">
      <dgm:prSet presAssocID="{6672DA89-CB85-4EEA-9AE9-D5C2421F9B84}" presName="AccentHold2" presStyleLbl="node1" presStyleIdx="8" presStyleCnt="13"/>
      <dgm:spPr/>
    </dgm:pt>
    <dgm:pt modelId="{29F59C0F-55D0-4D76-8E6E-4F4B8C605413}" type="pres">
      <dgm:prSet presAssocID="{0CADBFD2-9BB6-4634-B8CD-B013DA76FD5D}" presName="Child2" presStyleLbl="node1" presStyleIdx="9" presStyleCnt="13">
        <dgm:presLayoutVars>
          <dgm:chMax val="0"/>
          <dgm:chPref val="0"/>
        </dgm:presLayoutVars>
      </dgm:prSet>
      <dgm:spPr/>
    </dgm:pt>
    <dgm:pt modelId="{5FD103E8-2E1E-491A-A010-A5FA7695232B}" type="pres">
      <dgm:prSet presAssocID="{0CADBFD2-9BB6-4634-B8CD-B013DA76FD5D}" presName="Accent9" presStyleCnt="0"/>
      <dgm:spPr/>
    </dgm:pt>
    <dgm:pt modelId="{353860AF-A1E0-43D1-9701-B445EF00558D}" type="pres">
      <dgm:prSet presAssocID="{0CADBFD2-9BB6-4634-B8CD-B013DA76FD5D}" presName="AccentHold1" presStyleLbl="node1" presStyleIdx="10" presStyleCnt="13"/>
      <dgm:spPr/>
    </dgm:pt>
    <dgm:pt modelId="{286EB0E3-D998-40F2-B0AF-2AF0DA321C1C}" type="pres">
      <dgm:prSet presAssocID="{0CADBFD2-9BB6-4634-B8CD-B013DA76FD5D}" presName="Accent10" presStyleCnt="0"/>
      <dgm:spPr/>
    </dgm:pt>
    <dgm:pt modelId="{F076071A-97DA-4F3D-A773-F5423CD0322F}" type="pres">
      <dgm:prSet presAssocID="{0CADBFD2-9BB6-4634-B8CD-B013DA76FD5D}" presName="AccentHold2" presStyleLbl="node1" presStyleIdx="11" presStyleCnt="13"/>
      <dgm:spPr/>
    </dgm:pt>
    <dgm:pt modelId="{E0036CCF-0961-4F9E-BB56-A1FEB21260E5}" type="pres">
      <dgm:prSet presAssocID="{0CADBFD2-9BB6-4634-B8CD-B013DA76FD5D}" presName="Accent11" presStyleCnt="0"/>
      <dgm:spPr/>
    </dgm:pt>
    <dgm:pt modelId="{E9108CDE-7B51-4348-AF32-6FE06462061F}" type="pres">
      <dgm:prSet presAssocID="{0CADBFD2-9BB6-4634-B8CD-B013DA76FD5D}" presName="AccentHold3" presStyleLbl="node1" presStyleIdx="12" presStyleCnt="13"/>
      <dgm:spPr/>
    </dgm:pt>
  </dgm:ptLst>
  <dgm:cxnLst>
    <dgm:cxn modelId="{8B23BB64-8B46-423A-87DD-1F08607FFA65}" srcId="{50084742-E799-4C34-8A84-EA8C50E40107}" destId="{6672DA89-CB85-4EEA-9AE9-D5C2421F9B84}" srcOrd="0" destOrd="0" parTransId="{AE8FF2B9-D256-4A34-8600-BC9869996170}" sibTransId="{C386FF73-E681-4E57-AD22-2BECDAF6EE2D}"/>
    <dgm:cxn modelId="{573AD555-A862-4160-9C15-65F7317E6628}" srcId="{94D2BB0E-D4FC-4EBE-B195-10A657397563}" destId="{50084742-E799-4C34-8A84-EA8C50E40107}" srcOrd="0" destOrd="0" parTransId="{8CDBBAE4-5332-406F-8E3C-E0AA7ED24F39}" sibTransId="{6AEB3C33-5E85-48B7-9085-0C72AA4F7F1A}"/>
    <dgm:cxn modelId="{EA7EC18A-E8BD-401D-B174-7CB25FDE6D9C}" type="presOf" srcId="{0CADBFD2-9BB6-4634-B8CD-B013DA76FD5D}" destId="{29F59C0F-55D0-4D76-8E6E-4F4B8C605413}" srcOrd="0" destOrd="0" presId="urn:microsoft.com/office/officeart/2009/3/layout/CircleRelationship"/>
    <dgm:cxn modelId="{AC045C93-3706-4423-841C-FA1A2ABF0635}" type="presOf" srcId="{50084742-E799-4C34-8A84-EA8C50E40107}" destId="{2550269E-BF2B-45F5-B75D-D9B99A3E9EB5}" srcOrd="0" destOrd="0" presId="urn:microsoft.com/office/officeart/2009/3/layout/CircleRelationship"/>
    <dgm:cxn modelId="{8D95E1F0-DC39-48CC-AAAD-F1E24438D1EA}" type="presOf" srcId="{6672DA89-CB85-4EEA-9AE9-D5C2421F9B84}" destId="{59EFC93D-2E81-4E42-A896-008EC5961568}" srcOrd="0" destOrd="0" presId="urn:microsoft.com/office/officeart/2009/3/layout/CircleRelationship"/>
    <dgm:cxn modelId="{76BC03F6-D51F-49D7-AEB0-FAFB820CEF10}" type="presOf" srcId="{94D2BB0E-D4FC-4EBE-B195-10A657397563}" destId="{3E023180-6B52-4B68-A578-55CE60F52CF5}" srcOrd="0" destOrd="0" presId="urn:microsoft.com/office/officeart/2009/3/layout/CircleRelationship"/>
    <dgm:cxn modelId="{C1EFD3FA-E3F6-47F4-8F5E-7B0ECED96BB8}" srcId="{50084742-E799-4C34-8A84-EA8C50E40107}" destId="{0CADBFD2-9BB6-4634-B8CD-B013DA76FD5D}" srcOrd="1" destOrd="0" parTransId="{E7AD75EE-6E84-46DE-91DF-ED53DC393497}" sibTransId="{6BE1AF31-0529-4453-925B-A90962258B5A}"/>
    <dgm:cxn modelId="{96398D3D-D91F-446D-BC9C-16C8C4866F54}" type="presParOf" srcId="{3E023180-6B52-4B68-A578-55CE60F52CF5}" destId="{2550269E-BF2B-45F5-B75D-D9B99A3E9EB5}" srcOrd="0" destOrd="0" presId="urn:microsoft.com/office/officeart/2009/3/layout/CircleRelationship"/>
    <dgm:cxn modelId="{C794A0A7-F125-4866-991B-0264E6B751C6}" type="presParOf" srcId="{3E023180-6B52-4B68-A578-55CE60F52CF5}" destId="{4ADE3406-42D9-4175-8E2E-C90579C51BC7}" srcOrd="1" destOrd="0" presId="urn:microsoft.com/office/officeart/2009/3/layout/CircleRelationship"/>
    <dgm:cxn modelId="{281507F9-ACBB-4326-8604-91BC23C12990}" type="presParOf" srcId="{3E023180-6B52-4B68-A578-55CE60F52CF5}" destId="{850CCB6F-05AA-4883-9454-3C3CC747EA72}" srcOrd="2" destOrd="0" presId="urn:microsoft.com/office/officeart/2009/3/layout/CircleRelationship"/>
    <dgm:cxn modelId="{38507F3D-D5C7-4991-B677-369EC0B31FD3}" type="presParOf" srcId="{3E023180-6B52-4B68-A578-55CE60F52CF5}" destId="{8E3D0810-A3DA-4514-A656-425EE9DE6BFD}" srcOrd="3" destOrd="0" presId="urn:microsoft.com/office/officeart/2009/3/layout/CircleRelationship"/>
    <dgm:cxn modelId="{127971BE-1CBE-4AE7-B106-2EEEFDBC7919}" type="presParOf" srcId="{3E023180-6B52-4B68-A578-55CE60F52CF5}" destId="{2E0F14A1-1328-4C7D-9F49-72F2AC4D094A}" srcOrd="4" destOrd="0" presId="urn:microsoft.com/office/officeart/2009/3/layout/CircleRelationship"/>
    <dgm:cxn modelId="{DDBFCB73-690B-4B75-B74E-9DA9D3BA0324}" type="presParOf" srcId="{3E023180-6B52-4B68-A578-55CE60F52CF5}" destId="{2F9A4978-F0D8-410E-A02B-5AF962F1B914}" srcOrd="5" destOrd="0" presId="urn:microsoft.com/office/officeart/2009/3/layout/CircleRelationship"/>
    <dgm:cxn modelId="{D3A436CB-06E0-4162-AE34-43E4F0D87A98}" type="presParOf" srcId="{3E023180-6B52-4B68-A578-55CE60F52CF5}" destId="{DE3B73EE-8558-4D62-996D-A8512DB3E773}" srcOrd="6" destOrd="0" presId="urn:microsoft.com/office/officeart/2009/3/layout/CircleRelationship"/>
    <dgm:cxn modelId="{80B757BD-2931-48DC-B36C-D73D2DB39EEF}" type="presParOf" srcId="{3E023180-6B52-4B68-A578-55CE60F52CF5}" destId="{59EFC93D-2E81-4E42-A896-008EC5961568}" srcOrd="7" destOrd="0" presId="urn:microsoft.com/office/officeart/2009/3/layout/CircleRelationship"/>
    <dgm:cxn modelId="{6CF36C3B-93BA-4AF8-A598-849D43DEBA60}" type="presParOf" srcId="{3E023180-6B52-4B68-A578-55CE60F52CF5}" destId="{637E8AA5-43C9-437B-BA24-83186F334985}" srcOrd="8" destOrd="0" presId="urn:microsoft.com/office/officeart/2009/3/layout/CircleRelationship"/>
    <dgm:cxn modelId="{E5891327-ABF3-44BE-8971-8F9D7836C636}" type="presParOf" srcId="{637E8AA5-43C9-437B-BA24-83186F334985}" destId="{D82DA7F7-C397-4381-A534-27E627187458}" srcOrd="0" destOrd="0" presId="urn:microsoft.com/office/officeart/2009/3/layout/CircleRelationship"/>
    <dgm:cxn modelId="{9798BB11-0972-4ADD-9205-7F9EA63A70CE}" type="presParOf" srcId="{3E023180-6B52-4B68-A578-55CE60F52CF5}" destId="{C759116D-88B8-4761-970A-559885FE525E}" srcOrd="9" destOrd="0" presId="urn:microsoft.com/office/officeart/2009/3/layout/CircleRelationship"/>
    <dgm:cxn modelId="{6EF95992-0456-4A40-B61D-AE4F9EA5B13F}" type="presParOf" srcId="{C759116D-88B8-4761-970A-559885FE525E}" destId="{4221ACF3-9383-4489-BD31-75AE6DC2E07C}" srcOrd="0" destOrd="0" presId="urn:microsoft.com/office/officeart/2009/3/layout/CircleRelationship"/>
    <dgm:cxn modelId="{36D12083-FBEE-44A1-BD23-81203C6D0314}" type="presParOf" srcId="{3E023180-6B52-4B68-A578-55CE60F52CF5}" destId="{29F59C0F-55D0-4D76-8E6E-4F4B8C605413}" srcOrd="10" destOrd="0" presId="urn:microsoft.com/office/officeart/2009/3/layout/CircleRelationship"/>
    <dgm:cxn modelId="{FF961AA9-AF56-4ED4-9491-96C9897116B6}" type="presParOf" srcId="{3E023180-6B52-4B68-A578-55CE60F52CF5}" destId="{5FD103E8-2E1E-491A-A010-A5FA7695232B}" srcOrd="11" destOrd="0" presId="urn:microsoft.com/office/officeart/2009/3/layout/CircleRelationship"/>
    <dgm:cxn modelId="{054E99CE-0D52-40A7-BE8A-EBAD9A75ADB0}" type="presParOf" srcId="{5FD103E8-2E1E-491A-A010-A5FA7695232B}" destId="{353860AF-A1E0-43D1-9701-B445EF00558D}" srcOrd="0" destOrd="0" presId="urn:microsoft.com/office/officeart/2009/3/layout/CircleRelationship"/>
    <dgm:cxn modelId="{71894504-1795-48D2-BF30-1F6A37C6EAB0}" type="presParOf" srcId="{3E023180-6B52-4B68-A578-55CE60F52CF5}" destId="{286EB0E3-D998-40F2-B0AF-2AF0DA321C1C}" srcOrd="12" destOrd="0" presId="urn:microsoft.com/office/officeart/2009/3/layout/CircleRelationship"/>
    <dgm:cxn modelId="{2C0C6BB1-9743-4365-BB9C-86943067FB9D}" type="presParOf" srcId="{286EB0E3-D998-40F2-B0AF-2AF0DA321C1C}" destId="{F076071A-97DA-4F3D-A773-F5423CD0322F}" srcOrd="0" destOrd="0" presId="urn:microsoft.com/office/officeart/2009/3/layout/CircleRelationship"/>
    <dgm:cxn modelId="{E746817B-41F5-466B-8F2C-700F70604732}" type="presParOf" srcId="{3E023180-6B52-4B68-A578-55CE60F52CF5}" destId="{E0036CCF-0961-4F9E-BB56-A1FEB21260E5}" srcOrd="13" destOrd="0" presId="urn:microsoft.com/office/officeart/2009/3/layout/CircleRelationship"/>
    <dgm:cxn modelId="{0F87B83C-0D4D-42B2-A622-38EA8C993B94}" type="presParOf" srcId="{E0036CCF-0961-4F9E-BB56-A1FEB21260E5}" destId="{E9108CDE-7B51-4348-AF32-6FE06462061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3CBA-F1AE-4BDB-83C8-D32F48F363E5}">
      <dsp:nvSpPr>
        <dsp:cNvPr id="0" name=""/>
        <dsp:cNvSpPr/>
      </dsp:nvSpPr>
      <dsp:spPr>
        <a:xfrm rot="5400000">
          <a:off x="567810" y="2221760"/>
          <a:ext cx="1695641" cy="282150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545F-34EA-48EE-A053-74B0138FE476}">
      <dsp:nvSpPr>
        <dsp:cNvPr id="0" name=""/>
        <dsp:cNvSpPr/>
      </dsp:nvSpPr>
      <dsp:spPr>
        <a:xfrm>
          <a:off x="284765" y="3064783"/>
          <a:ext cx="2547274" cy="223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Відображення</a:t>
          </a:r>
          <a:r>
            <a:rPr lang="ru-RU" sz="2900" kern="1200" dirty="0"/>
            <a:t> </a:t>
          </a:r>
          <a:r>
            <a:rPr lang="ru-RU" sz="2900" kern="1200" dirty="0" err="1"/>
            <a:t>реальності</a:t>
          </a:r>
          <a:endParaRPr lang="en-US" sz="2900" kern="1200" dirty="0"/>
        </a:p>
      </dsp:txBody>
      <dsp:txXfrm>
        <a:off x="284765" y="3064783"/>
        <a:ext cx="2547274" cy="2232835"/>
      </dsp:txXfrm>
    </dsp:sp>
    <dsp:sp modelId="{90F82275-5DCE-4EE5-81F6-165E84CC96C7}">
      <dsp:nvSpPr>
        <dsp:cNvPr id="0" name=""/>
        <dsp:cNvSpPr/>
      </dsp:nvSpPr>
      <dsp:spPr>
        <a:xfrm>
          <a:off x="2351421" y="2014037"/>
          <a:ext cx="480617" cy="48061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CC95-45DE-471F-8028-7CAA03812540}">
      <dsp:nvSpPr>
        <dsp:cNvPr id="0" name=""/>
        <dsp:cNvSpPr/>
      </dsp:nvSpPr>
      <dsp:spPr>
        <a:xfrm rot="5400000">
          <a:off x="3686171" y="1450118"/>
          <a:ext cx="1695641" cy="282150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B1E2A-B8E8-48BE-A1FA-B7EE1E142529}">
      <dsp:nvSpPr>
        <dsp:cNvPr id="0" name=""/>
        <dsp:cNvSpPr/>
      </dsp:nvSpPr>
      <dsp:spPr>
        <a:xfrm>
          <a:off x="3403126" y="2293141"/>
          <a:ext cx="2547274" cy="223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Викривлення</a:t>
          </a:r>
          <a:r>
            <a:rPr lang="ru-RU" sz="2900" kern="1200" dirty="0"/>
            <a:t> </a:t>
          </a:r>
          <a:r>
            <a:rPr lang="ru-RU" sz="2900" kern="1200" dirty="0" err="1"/>
            <a:t>реальності</a:t>
          </a:r>
          <a:endParaRPr lang="en-US" sz="2900" kern="1200" dirty="0"/>
        </a:p>
      </dsp:txBody>
      <dsp:txXfrm>
        <a:off x="3403126" y="2293141"/>
        <a:ext cx="2547274" cy="2232835"/>
      </dsp:txXfrm>
    </dsp:sp>
    <dsp:sp modelId="{97A9258F-B5B5-4747-864C-AB5610BA2113}">
      <dsp:nvSpPr>
        <dsp:cNvPr id="0" name=""/>
        <dsp:cNvSpPr/>
      </dsp:nvSpPr>
      <dsp:spPr>
        <a:xfrm>
          <a:off x="5469783" y="1242395"/>
          <a:ext cx="480617" cy="48061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E1C01-7ED3-4D80-9814-9E0EB50BE2EF}">
      <dsp:nvSpPr>
        <dsp:cNvPr id="0" name=""/>
        <dsp:cNvSpPr/>
      </dsp:nvSpPr>
      <dsp:spPr>
        <a:xfrm rot="5400000">
          <a:off x="6804532" y="678476"/>
          <a:ext cx="1695641" cy="28215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E96DE-AD0E-4CFF-8052-C79478541248}">
      <dsp:nvSpPr>
        <dsp:cNvPr id="0" name=""/>
        <dsp:cNvSpPr/>
      </dsp:nvSpPr>
      <dsp:spPr>
        <a:xfrm>
          <a:off x="6521488" y="1521500"/>
          <a:ext cx="2547274" cy="223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Маскування</a:t>
          </a:r>
          <a:r>
            <a:rPr lang="ru-RU" sz="2900" kern="1200" dirty="0"/>
            <a:t> </a:t>
          </a:r>
          <a:r>
            <a:rPr lang="ru-RU" sz="2900" kern="1200" dirty="0" err="1"/>
            <a:t>відсутності</a:t>
          </a:r>
          <a:r>
            <a:rPr lang="ru-RU" sz="2900" kern="1200" dirty="0"/>
            <a:t> </a:t>
          </a:r>
          <a:r>
            <a:rPr lang="ru-RU" sz="2900" kern="1200" dirty="0" err="1"/>
            <a:t>реальності</a:t>
          </a:r>
          <a:endParaRPr lang="en-US" sz="2900" kern="1200" dirty="0"/>
        </a:p>
      </dsp:txBody>
      <dsp:txXfrm>
        <a:off x="6521488" y="1521500"/>
        <a:ext cx="2547274" cy="2232835"/>
      </dsp:txXfrm>
    </dsp:sp>
    <dsp:sp modelId="{F68E7DDC-61F9-42ED-999A-BA954802C69E}">
      <dsp:nvSpPr>
        <dsp:cNvPr id="0" name=""/>
        <dsp:cNvSpPr/>
      </dsp:nvSpPr>
      <dsp:spPr>
        <a:xfrm>
          <a:off x="8588144" y="470754"/>
          <a:ext cx="480617" cy="48061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9056D-9E2B-4873-AEC8-597CFFC3CAC9}">
      <dsp:nvSpPr>
        <dsp:cNvPr id="0" name=""/>
        <dsp:cNvSpPr/>
      </dsp:nvSpPr>
      <dsp:spPr>
        <a:xfrm rot="5400000">
          <a:off x="9922894" y="-93164"/>
          <a:ext cx="1695641" cy="282150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894EA-96D5-4F97-9943-72A58DF175C4}">
      <dsp:nvSpPr>
        <dsp:cNvPr id="0" name=""/>
        <dsp:cNvSpPr/>
      </dsp:nvSpPr>
      <dsp:spPr>
        <a:xfrm>
          <a:off x="9639849" y="749858"/>
          <a:ext cx="2547274" cy="223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Демонстрація</a:t>
          </a:r>
          <a:r>
            <a:rPr lang="ru-RU" sz="2900" kern="1200" dirty="0"/>
            <a:t> </a:t>
          </a:r>
          <a:r>
            <a:rPr lang="ru-RU" sz="2900" kern="1200" dirty="0" err="1"/>
            <a:t>відсутності</a:t>
          </a:r>
          <a:r>
            <a:rPr lang="ru-RU" sz="2900" kern="1200" dirty="0"/>
            <a:t> </a:t>
          </a:r>
          <a:r>
            <a:rPr lang="ru-RU" sz="2900" kern="1200" dirty="0" err="1"/>
            <a:t>реальності</a:t>
          </a:r>
          <a:endParaRPr lang="en-US" sz="2900" kern="1200" dirty="0"/>
        </a:p>
      </dsp:txBody>
      <dsp:txXfrm>
        <a:off x="9639849" y="749858"/>
        <a:ext cx="2547274" cy="2232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D0AF1-4459-44CC-A0C1-03707F64A2F0}">
      <dsp:nvSpPr>
        <dsp:cNvPr id="0" name=""/>
        <dsp:cNvSpPr/>
      </dsp:nvSpPr>
      <dsp:spPr>
        <a:xfrm>
          <a:off x="4666310" y="0"/>
          <a:ext cx="3873363" cy="1804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 err="1"/>
            <a:t>Інформаційна</a:t>
          </a:r>
          <a:r>
            <a:rPr lang="ru-RU" sz="2200" kern="1200" dirty="0"/>
            <a:t> </a:t>
          </a:r>
          <a:r>
            <a:rPr lang="ru-RU" sz="2200" kern="1200" dirty="0" err="1"/>
            <a:t>економіка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 err="1"/>
            <a:t>Втрата</a:t>
          </a:r>
          <a:r>
            <a:rPr lang="ru-RU" sz="2200" kern="1200" dirty="0"/>
            <a:t> </a:t>
          </a:r>
          <a:r>
            <a:rPr lang="ru-RU" sz="2200" kern="1200" dirty="0" err="1"/>
            <a:t>відчуття</a:t>
          </a:r>
          <a:r>
            <a:rPr lang="ru-RU" sz="2200" kern="1200" dirty="0"/>
            <a:t> </a:t>
          </a:r>
          <a:r>
            <a:rPr lang="ru-RU" sz="2200" kern="1200" dirty="0" err="1"/>
            <a:t>реальності</a:t>
          </a:r>
          <a:endParaRPr lang="en-US" sz="2200" kern="1200" dirty="0"/>
        </a:p>
      </dsp:txBody>
      <dsp:txXfrm>
        <a:off x="4666310" y="225557"/>
        <a:ext cx="3196691" cy="1353344"/>
      </dsp:txXfrm>
    </dsp:sp>
    <dsp:sp modelId="{7EF27F48-940E-4F1C-A53A-3B85E3D1206E}">
      <dsp:nvSpPr>
        <dsp:cNvPr id="0" name=""/>
        <dsp:cNvSpPr/>
      </dsp:nvSpPr>
      <dsp:spPr>
        <a:xfrm>
          <a:off x="1076" y="28573"/>
          <a:ext cx="4665234" cy="1747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 err="1"/>
            <a:t>Гіперреальність</a:t>
          </a:r>
          <a:endParaRPr lang="en-US" sz="4800" kern="1200" dirty="0"/>
        </a:p>
      </dsp:txBody>
      <dsp:txXfrm>
        <a:off x="86373" y="113870"/>
        <a:ext cx="4494640" cy="1576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1E35A-AA9D-42D4-BECB-8DDA191E4687}">
      <dsp:nvSpPr>
        <dsp:cNvPr id="0" name=""/>
        <dsp:cNvSpPr/>
      </dsp:nvSpPr>
      <dsp:spPr>
        <a:xfrm rot="10800000">
          <a:off x="0" y="0"/>
          <a:ext cx="4120515" cy="1988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 err="1"/>
            <a:t>Відображення</a:t>
          </a:r>
          <a:r>
            <a:rPr lang="ru-RU" sz="2900" kern="1200" dirty="0"/>
            <a:t> </a:t>
          </a:r>
          <a:r>
            <a:rPr lang="ru-RU" sz="2900" kern="1200" dirty="0" err="1"/>
            <a:t>реальності</a:t>
          </a:r>
          <a:endParaRPr lang="en-US" sz="2900" kern="1200" dirty="0"/>
        </a:p>
      </dsp:txBody>
      <dsp:txXfrm rot="10800000">
        <a:off x="745629" y="248543"/>
        <a:ext cx="3374886" cy="1491257"/>
      </dsp:txXfrm>
    </dsp:sp>
    <dsp:sp modelId="{528C0B5E-F460-438F-A8F3-18C4BDFDAF43}">
      <dsp:nvSpPr>
        <dsp:cNvPr id="0" name=""/>
        <dsp:cNvSpPr/>
      </dsp:nvSpPr>
      <dsp:spPr>
        <a:xfrm>
          <a:off x="4120515" y="0"/>
          <a:ext cx="2747009" cy="19883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 err="1"/>
            <a:t>Копія</a:t>
          </a:r>
          <a:endParaRPr lang="en-US" sz="4100" kern="1200" dirty="0"/>
        </a:p>
      </dsp:txBody>
      <dsp:txXfrm>
        <a:off x="4217578" y="97063"/>
        <a:ext cx="2552883" cy="1794217"/>
      </dsp:txXfrm>
    </dsp:sp>
    <dsp:sp modelId="{3DEDFB19-E771-4F36-9D78-049A440C7145}">
      <dsp:nvSpPr>
        <dsp:cNvPr id="0" name=""/>
        <dsp:cNvSpPr/>
      </dsp:nvSpPr>
      <dsp:spPr>
        <a:xfrm rot="10800000">
          <a:off x="0" y="2187178"/>
          <a:ext cx="4120515" cy="1988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 err="1"/>
            <a:t>Викривлення</a:t>
          </a:r>
          <a:r>
            <a:rPr lang="ru-RU" sz="2900" kern="1200" dirty="0"/>
            <a:t> </a:t>
          </a:r>
          <a:r>
            <a:rPr lang="ru-RU" sz="2900" kern="1200" dirty="0" err="1"/>
            <a:t>реальності</a:t>
          </a:r>
          <a:endParaRPr lang="en-US" sz="2900" kern="1200" dirty="0"/>
        </a:p>
      </dsp:txBody>
      <dsp:txXfrm rot="10800000">
        <a:off x="745629" y="2435721"/>
        <a:ext cx="3374886" cy="1491257"/>
      </dsp:txXfrm>
    </dsp:sp>
    <dsp:sp modelId="{051CA6DD-C444-489D-81AF-E48534F96BCC}">
      <dsp:nvSpPr>
        <dsp:cNvPr id="0" name=""/>
        <dsp:cNvSpPr/>
      </dsp:nvSpPr>
      <dsp:spPr>
        <a:xfrm>
          <a:off x="4120515" y="2187178"/>
          <a:ext cx="2747009" cy="19883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Образ</a:t>
          </a:r>
          <a:endParaRPr lang="en-US" sz="4100" kern="1200" dirty="0"/>
        </a:p>
      </dsp:txBody>
      <dsp:txXfrm>
        <a:off x="4217578" y="2284241"/>
        <a:ext cx="2552883" cy="1794217"/>
      </dsp:txXfrm>
    </dsp:sp>
    <dsp:sp modelId="{05349D90-E35B-40AA-A3CB-0A049A803604}">
      <dsp:nvSpPr>
        <dsp:cNvPr id="0" name=""/>
        <dsp:cNvSpPr/>
      </dsp:nvSpPr>
      <dsp:spPr>
        <a:xfrm rot="10800000">
          <a:off x="0" y="4374356"/>
          <a:ext cx="4120515" cy="1988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 err="1"/>
            <a:t>Маскування</a:t>
          </a:r>
          <a:r>
            <a:rPr lang="ru-RU" sz="2900" kern="1200" dirty="0"/>
            <a:t> </a:t>
          </a:r>
          <a:r>
            <a:rPr lang="ru-RU" sz="2900" kern="1200" dirty="0" err="1"/>
            <a:t>відсутності</a:t>
          </a:r>
          <a:r>
            <a:rPr lang="ru-RU" sz="2900" kern="1200" dirty="0"/>
            <a:t> </a:t>
          </a:r>
          <a:r>
            <a:rPr lang="ru-RU" sz="2900" kern="1200" dirty="0" err="1"/>
            <a:t>реальності</a:t>
          </a:r>
          <a:endParaRPr lang="en-US" sz="2900" kern="1200" dirty="0"/>
        </a:p>
      </dsp:txBody>
      <dsp:txXfrm rot="10800000">
        <a:off x="745629" y="4622899"/>
        <a:ext cx="3374886" cy="1491257"/>
      </dsp:txXfrm>
    </dsp:sp>
    <dsp:sp modelId="{B4146FB1-10B8-4513-A22A-C187FA4A9F6C}">
      <dsp:nvSpPr>
        <dsp:cNvPr id="0" name=""/>
        <dsp:cNvSpPr/>
      </dsp:nvSpPr>
      <dsp:spPr>
        <a:xfrm>
          <a:off x="4120515" y="4374356"/>
          <a:ext cx="2747009" cy="19883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Симулякр</a:t>
          </a:r>
          <a:endParaRPr lang="en-US" sz="4100" kern="1200" dirty="0"/>
        </a:p>
      </dsp:txBody>
      <dsp:txXfrm>
        <a:off x="4217578" y="4471419"/>
        <a:ext cx="2552883" cy="1794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269E-BF2B-45F5-B75D-D9B99A3E9EB5}">
      <dsp:nvSpPr>
        <dsp:cNvPr id="0" name=""/>
        <dsp:cNvSpPr/>
      </dsp:nvSpPr>
      <dsp:spPr>
        <a:xfrm>
          <a:off x="1460485" y="543661"/>
          <a:ext cx="4163854" cy="4163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err="1"/>
            <a:t>Чистий</a:t>
          </a:r>
          <a:r>
            <a:rPr lang="ru-RU" sz="4000" kern="1200" dirty="0"/>
            <a:t> симулякр</a:t>
          </a:r>
          <a:endParaRPr lang="en-US" sz="4000" kern="1200" dirty="0"/>
        </a:p>
      </dsp:txBody>
      <dsp:txXfrm>
        <a:off x="2070267" y="1153430"/>
        <a:ext cx="2944290" cy="2944227"/>
      </dsp:txXfrm>
    </dsp:sp>
    <dsp:sp modelId="{4ADE3406-42D9-4175-8E2E-C90579C51BC7}">
      <dsp:nvSpPr>
        <dsp:cNvPr id="0" name=""/>
        <dsp:cNvSpPr/>
      </dsp:nvSpPr>
      <dsp:spPr>
        <a:xfrm>
          <a:off x="3836290" y="353957"/>
          <a:ext cx="463080" cy="4630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CCB6F-05AA-4883-9454-3C3CC747EA72}">
      <dsp:nvSpPr>
        <dsp:cNvPr id="0" name=""/>
        <dsp:cNvSpPr/>
      </dsp:nvSpPr>
      <dsp:spPr>
        <a:xfrm>
          <a:off x="2739765" y="4398062"/>
          <a:ext cx="335307" cy="335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D0810-A3DA-4514-A656-425EE9DE6BFD}">
      <dsp:nvSpPr>
        <dsp:cNvPr id="0" name=""/>
        <dsp:cNvSpPr/>
      </dsp:nvSpPr>
      <dsp:spPr>
        <a:xfrm>
          <a:off x="5892276" y="2233488"/>
          <a:ext cx="335307" cy="3356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F14A1-1328-4C7D-9F49-72F2AC4D094A}">
      <dsp:nvSpPr>
        <dsp:cNvPr id="0" name=""/>
        <dsp:cNvSpPr/>
      </dsp:nvSpPr>
      <dsp:spPr>
        <a:xfrm>
          <a:off x="4287755" y="4755095"/>
          <a:ext cx="463080" cy="4630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A4978-F0D8-410E-A02B-5AF962F1B914}">
      <dsp:nvSpPr>
        <dsp:cNvPr id="0" name=""/>
        <dsp:cNvSpPr/>
      </dsp:nvSpPr>
      <dsp:spPr>
        <a:xfrm>
          <a:off x="2835014" y="1012084"/>
          <a:ext cx="335307" cy="335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B73EE-8558-4D62-996D-A8512DB3E773}">
      <dsp:nvSpPr>
        <dsp:cNvPr id="0" name=""/>
        <dsp:cNvSpPr/>
      </dsp:nvSpPr>
      <dsp:spPr>
        <a:xfrm>
          <a:off x="1777982" y="2931989"/>
          <a:ext cx="335307" cy="335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C93D-2E81-4E42-A896-008EC5961568}">
      <dsp:nvSpPr>
        <dsp:cNvPr id="0" name=""/>
        <dsp:cNvSpPr/>
      </dsp:nvSpPr>
      <dsp:spPr>
        <a:xfrm>
          <a:off x="159522" y="1295182"/>
          <a:ext cx="1692800" cy="16922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Немає</a:t>
          </a:r>
          <a:r>
            <a:rPr lang="ru-RU" sz="1600" kern="1200" dirty="0"/>
            <a:t> референта</a:t>
          </a:r>
          <a:endParaRPr lang="en-US" sz="1600" kern="1200" dirty="0"/>
        </a:p>
      </dsp:txBody>
      <dsp:txXfrm>
        <a:off x="407427" y="1543008"/>
        <a:ext cx="1196990" cy="1196607"/>
      </dsp:txXfrm>
    </dsp:sp>
    <dsp:sp modelId="{D82DA7F7-C397-4381-A534-27E627187458}">
      <dsp:nvSpPr>
        <dsp:cNvPr id="0" name=""/>
        <dsp:cNvSpPr/>
      </dsp:nvSpPr>
      <dsp:spPr>
        <a:xfrm>
          <a:off x="3367789" y="1026677"/>
          <a:ext cx="463080" cy="463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1ACF3-9383-4489-BD31-75AE6DC2E07C}">
      <dsp:nvSpPr>
        <dsp:cNvPr id="0" name=""/>
        <dsp:cNvSpPr/>
      </dsp:nvSpPr>
      <dsp:spPr>
        <a:xfrm>
          <a:off x="318271" y="3483590"/>
          <a:ext cx="837107" cy="8371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9C0F-55D0-4D76-8E6E-4F4B8C605413}">
      <dsp:nvSpPr>
        <dsp:cNvPr id="0" name=""/>
        <dsp:cNvSpPr/>
      </dsp:nvSpPr>
      <dsp:spPr>
        <a:xfrm>
          <a:off x="6051024" y="498910"/>
          <a:ext cx="1692800" cy="16922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Реальніший</a:t>
          </a:r>
          <a:r>
            <a:rPr lang="ru-RU" sz="1600" kern="1200" dirty="0"/>
            <a:t> за </a:t>
          </a:r>
          <a:r>
            <a:rPr lang="ru-RU" sz="1600" kern="1200" dirty="0" err="1"/>
            <a:t>реальність</a:t>
          </a:r>
          <a:endParaRPr lang="en-US" sz="1600" kern="1200" dirty="0"/>
        </a:p>
      </dsp:txBody>
      <dsp:txXfrm>
        <a:off x="6298929" y="746736"/>
        <a:ext cx="1196990" cy="1196607"/>
      </dsp:txXfrm>
    </dsp:sp>
    <dsp:sp modelId="{353860AF-A1E0-43D1-9701-B445EF00558D}">
      <dsp:nvSpPr>
        <dsp:cNvPr id="0" name=""/>
        <dsp:cNvSpPr/>
      </dsp:nvSpPr>
      <dsp:spPr>
        <a:xfrm>
          <a:off x="5296001" y="1667294"/>
          <a:ext cx="463080" cy="4630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6071A-97DA-4F3D-A773-F5423CD0322F}">
      <dsp:nvSpPr>
        <dsp:cNvPr id="0" name=""/>
        <dsp:cNvSpPr/>
      </dsp:nvSpPr>
      <dsp:spPr>
        <a:xfrm>
          <a:off x="0" y="4479781"/>
          <a:ext cx="335307" cy="335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08CDE-7B51-4348-AF32-6FE06462061F}">
      <dsp:nvSpPr>
        <dsp:cNvPr id="0" name=""/>
        <dsp:cNvSpPr/>
      </dsp:nvSpPr>
      <dsp:spPr>
        <a:xfrm>
          <a:off x="3343783" y="4002115"/>
          <a:ext cx="335307" cy="3356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9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1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2980-30AC-46A3-AF05-40344670B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DDBE7-B4F3-439A-BC3C-FB8D4F747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74C04-0DD8-4790-BA3B-598CE782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83192-894F-456D-94DF-E0723A8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1E15A-F831-4254-AF54-8D55F1EE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3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DFB4D-9187-417D-BEA0-1757D18A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B9B10-692F-42E0-899E-6B187B0F8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68CBB-CA4B-4154-8B4E-856B6583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8CB2D-CB0F-411D-8109-123DB530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25517-F584-4CFF-A285-F8044CEF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B499B-435D-4D86-9CC1-24B69436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1F21BC-931D-4E8D-92C9-82359D1B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70AE6-0D8D-4927-9489-2414B55A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6ACEC-B6B5-4709-B9A8-60E35B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09D4C-210A-4C1D-A09E-7030E30A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AAA2-D69C-48A9-BB85-DF6B5FBC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AFF65-D3B6-4537-AEA3-D3517EDA0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E71BD-C4E6-4562-8969-E37F51EE6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02F8F-27A2-42D1-9313-FD91CE5E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5B791-905C-460F-B9FD-3D4BE422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FC04D0-3799-4CED-8727-957C639C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D2F28-F800-4FFF-8232-A24D2BE4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92A28-E402-4DD4-9EB5-B79B9517C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98F4B-0EA5-4B4E-8A21-A23DFDDC9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15CDC0-B7AA-434A-843E-95685001F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C4B96B-4A14-433A-ADE0-7B75534B1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896174-FBBE-47F7-8BD8-ADD29609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8EE06E-1732-47BF-AC9C-2B957F31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4BE670-CD6B-4B90-842E-8E97F04A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83989-6D0B-4051-A1D6-44DD0117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52E5A1-5CF3-4C97-B6B1-B1878628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3018F3-A8B8-44FC-85E3-4E2012F2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E893F5-1709-452C-B169-F0034946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8B8BF8-ED55-423D-9AFD-F418202D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3D668-E894-490D-A263-B469732D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20AAB9-D151-4E30-AC32-ED107248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3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11DEE-7F78-4337-9D10-78B65C12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59E57D-AD5A-43DB-BCDD-C366A4BF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A66FE6-EB6B-4342-B5A7-9E1976B66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A77219-DCBF-43E1-868B-39F994FA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BB25D-2AFF-4369-BC31-3846A0C2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F7E87-142A-4233-9279-72DEC171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DA3A8-E814-4CD8-A483-FB8DF24B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2E54AC-7ABC-43E1-B8CA-BF8D4B51A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4EE3F-C6EB-4545-AFC5-37C17666B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72C961-63A3-400B-95A4-7AB474D6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8CC87-714E-4975-82BF-5C40614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022484-862D-40FC-A73B-AF5FACFA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2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FFE9D-2360-4CD6-86DA-5139BBF0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34E72-2E80-41D7-A705-72191B0D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DE0CE-2920-4179-A4D3-D448C160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34E0D-1BED-4C65-9F3B-F4F1D1EB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5B8D-EC50-4403-8AD1-71BBA475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75FC8B-2D22-4679-8D22-2833AE954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6D5611-4AB0-4E47-9D7C-5A9749F76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C6928-C46D-4436-96BD-65FF01E8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8BF83F-F536-4DB9-880F-B887300B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41FD3-3CF3-4622-BBAC-BC7F42B0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9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67A9-4C77-4EB3-830D-059D15D7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9CEC0-8AF5-44FC-960A-385EEF3DD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691E8-4B71-4A01-AEB2-AF7D86419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2C9C-6864-4A8A-9A80-9EF93A5D442B}" type="datetimeFigureOut">
              <a:rPr lang="en-US" smtClean="0"/>
              <a:t>22-Apr-23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B9BA5-2637-4392-AFA0-322B68E34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9F923-3BEB-44D7-A1F7-A1979083A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194B-E0D6-4760-9C07-C9E81F2E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yperreality in the 21st Century | Gillian McMurray">
            <a:extLst>
              <a:ext uri="{FF2B5EF4-FFF2-40B4-BE49-F238E27FC236}">
                <a16:creationId xmlns:a16="http://schemas.microsoft.com/office/drawing/2014/main" id="{0A918C63-1E25-A7B3-E4AF-8F949222E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440C3-91DC-4330-F256-924B9A9C3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uk-UA" sz="2600" dirty="0" err="1"/>
              <a:t>Гіперреальність</a:t>
            </a:r>
            <a:r>
              <a:rPr lang="uk-UA" sz="2600" dirty="0"/>
              <a:t> у літературі постмодерну</a:t>
            </a:r>
            <a:endParaRPr lang="en-US" sz="2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1DFEE1-9BEE-7A54-C047-153B8B4E6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Autofit/>
          </a:bodyPr>
          <a:lstStyle/>
          <a:p>
            <a:r>
              <a:rPr lang="uk-UA" sz="2000" dirty="0"/>
              <a:t>Генеза та філософська база </a:t>
            </a:r>
          </a:p>
          <a:p>
            <a:r>
              <a:rPr lang="uk-UA" sz="2000" dirty="0"/>
              <a:t>Поетика й проблематика</a:t>
            </a:r>
            <a:endParaRPr lang="en-US" sz="2000" dirty="0"/>
          </a:p>
        </p:txBody>
      </p:sp>
      <p:sp>
        <p:nvSpPr>
          <p:cNvPr id="1076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7" name="Rectangle 107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2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8D637E-B919-4A9F-BB9A-A71337C57C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724" y="152400"/>
          <a:ext cx="6867525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C979CC9-2CFB-4275-8244-DA548887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barbie swimming suit">
            <a:extLst>
              <a:ext uri="{FF2B5EF4-FFF2-40B4-BE49-F238E27FC236}">
                <a16:creationId xmlns:a16="http://schemas.microsoft.com/office/drawing/2014/main" id="{8F9DDDB6-235A-4B11-A31C-CDEE4F3A6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r="17753"/>
          <a:stretch/>
        </p:blipFill>
        <p:spPr bwMode="auto">
          <a:xfrm>
            <a:off x="0" y="-9524"/>
            <a:ext cx="4457701" cy="6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1A4D6DD-38A9-46DD-BD95-F6F569412DB9}"/>
              </a:ext>
            </a:extLst>
          </p:cNvPr>
          <p:cNvGraphicFramePr/>
          <p:nvPr/>
        </p:nvGraphicFramePr>
        <p:xfrm>
          <a:off x="4219573" y="638175"/>
          <a:ext cx="7743825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070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19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5B9EA-2F29-0A05-58F6-C005E732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uk-UA" sz="3600" dirty="0" err="1"/>
              <a:t>Гіперреальність</a:t>
            </a:r>
            <a:r>
              <a:rPr lang="uk-UA" sz="3600" dirty="0"/>
              <a:t>: техніки відтворення </a:t>
            </a:r>
            <a:endParaRPr lang="en-US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821BD-E3B8-B767-BEFD-49880CB1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uk-UA" sz="2000" dirty="0"/>
              <a:t>Колаж – </a:t>
            </a:r>
            <a:r>
              <a:rPr lang="uk-UA" sz="2000" dirty="0" err="1"/>
              <a:t>фрагментаризація</a:t>
            </a:r>
            <a:r>
              <a:rPr lang="uk-UA" sz="2000" dirty="0"/>
              <a:t> через поєднування різнорідних елементів   </a:t>
            </a:r>
          </a:p>
          <a:p>
            <a:r>
              <a:rPr lang="uk-UA" sz="2000" dirty="0"/>
              <a:t>Монтаж – з</a:t>
            </a:r>
            <a:r>
              <a:rPr lang="en-US" sz="2000" dirty="0"/>
              <a:t>’</a:t>
            </a:r>
            <a:r>
              <a:rPr lang="uk-UA" sz="2000" dirty="0"/>
              <a:t>єднання окремих фрагментів у цілісну композицію </a:t>
            </a:r>
          </a:p>
          <a:p>
            <a:r>
              <a:rPr lang="uk-UA" sz="2000" dirty="0" err="1"/>
              <a:t>Пермутація</a:t>
            </a:r>
            <a:r>
              <a:rPr lang="uk-UA" sz="2000" dirty="0"/>
              <a:t> – зміна послідовності елементів </a:t>
            </a:r>
          </a:p>
          <a:p>
            <a:r>
              <a:rPr lang="uk-UA" sz="2000" dirty="0" err="1"/>
              <a:t>Пастіш</a:t>
            </a:r>
            <a:r>
              <a:rPr lang="uk-UA" sz="2000" dirty="0"/>
              <a:t> – послаблена форма пародії, імітація </a:t>
            </a:r>
            <a:endParaRPr lang="en-US" sz="2000" dirty="0"/>
          </a:p>
        </p:txBody>
      </p:sp>
      <p:pic>
        <p:nvPicPr>
          <p:cNvPr id="8194" name="Picture 2" descr="Collage &amp; Montage | Illustration by Tanya Cooper">
            <a:extLst>
              <a:ext uri="{FF2B5EF4-FFF2-40B4-BE49-F238E27FC236}">
                <a16:creationId xmlns:a16="http://schemas.microsoft.com/office/drawing/2014/main" id="{92E7359D-1AE2-BFE9-EDBF-0AB17C586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" b="-4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Rectangle 820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7" name="Rectangle 820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5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BOX MAN – MOVIE SCREENPLAY | BOX MAN CHRONICLES">
            <a:extLst>
              <a:ext uri="{FF2B5EF4-FFF2-40B4-BE49-F238E27FC236}">
                <a16:creationId xmlns:a16="http://schemas.microsoft.com/office/drawing/2014/main" id="{7517D804-A6BE-1EFD-17DE-CEFCD3C04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 r="-1" b="1222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BFCCD-0F06-C3F4-D134-974A4B25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uk-UA" sz="2800" dirty="0"/>
              <a:t>Кобо </a:t>
            </a:r>
            <a:r>
              <a:rPr lang="uk-UA" sz="2800" dirty="0" err="1"/>
              <a:t>Абе</a:t>
            </a:r>
            <a:r>
              <a:rPr lang="uk-UA" sz="2800" dirty="0"/>
              <a:t> </a:t>
            </a:r>
            <a:br>
              <a:rPr lang="uk-UA" sz="2800" dirty="0"/>
            </a:br>
            <a:r>
              <a:rPr lang="uk-UA" sz="2800" dirty="0"/>
              <a:t>«Людина-коробка» (1973)</a:t>
            </a:r>
            <a:endParaRPr lang="en-US" sz="2800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AF7CE-BED1-B728-9F20-6D6A57D3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34026" cy="3908298"/>
          </a:xfrm>
        </p:spPr>
        <p:txBody>
          <a:bodyPr anchor="t">
            <a:normAutofit lnSpcReduction="10000"/>
          </a:bodyPr>
          <a:lstStyle/>
          <a:p>
            <a:r>
              <a:rPr lang="ru-RU" sz="1700" dirty="0" err="1"/>
              <a:t>Накопичувати</a:t>
            </a:r>
            <a:r>
              <a:rPr lang="ru-RU" sz="1700" dirty="0"/>
              <a:t> складно, </a:t>
            </a:r>
            <a:r>
              <a:rPr lang="ru-RU" sz="1700" dirty="0" err="1"/>
              <a:t>викидати</a:t>
            </a:r>
            <a:r>
              <a:rPr lang="ru-RU" sz="1700" dirty="0"/>
              <a:t> </a:t>
            </a:r>
            <a:r>
              <a:rPr lang="ru-RU" sz="1700" dirty="0" err="1"/>
              <a:t>ще</a:t>
            </a:r>
            <a:r>
              <a:rPr lang="ru-RU" sz="1700" dirty="0"/>
              <a:t> </a:t>
            </a:r>
            <a:r>
              <a:rPr lang="ru-RU" sz="1700" dirty="0" err="1"/>
              <a:t>складніше</a:t>
            </a:r>
            <a:r>
              <a:rPr lang="ru-RU" sz="1700" dirty="0"/>
              <a:t>. </a:t>
            </a:r>
          </a:p>
          <a:p>
            <a:r>
              <a:rPr lang="ru-RU" sz="1700" dirty="0"/>
              <a:t>Люди </a:t>
            </a:r>
            <a:r>
              <a:rPr lang="ru-RU" sz="1700" dirty="0" err="1"/>
              <a:t>здатні</a:t>
            </a:r>
            <a:r>
              <a:rPr lang="ru-RU" sz="1700" dirty="0"/>
              <a:t> </a:t>
            </a:r>
            <a:r>
              <a:rPr lang="ru-RU" sz="1700" dirty="0" err="1"/>
              <a:t>жити</a:t>
            </a:r>
            <a:r>
              <a:rPr lang="ru-RU" sz="1700" dirty="0"/>
              <a:t>, </a:t>
            </a:r>
            <a:r>
              <a:rPr lang="ru-RU" sz="1700" dirty="0" err="1"/>
              <a:t>витримуючи</a:t>
            </a:r>
            <a:r>
              <a:rPr lang="ru-RU" sz="1700" dirty="0"/>
              <a:t>, </a:t>
            </a:r>
            <a:r>
              <a:rPr lang="ru-RU" sz="1700" dirty="0" err="1"/>
              <a:t>хоча</a:t>
            </a:r>
            <a:r>
              <a:rPr lang="ru-RU" sz="1700" dirty="0"/>
              <a:t> й через силу, погляди </a:t>
            </a:r>
            <a:r>
              <a:rPr lang="ru-RU" sz="1700" dirty="0" err="1"/>
              <a:t>інших</a:t>
            </a:r>
            <a:r>
              <a:rPr lang="ru-RU" sz="1700" dirty="0"/>
              <a:t>, </a:t>
            </a:r>
            <a:r>
              <a:rPr lang="ru-RU" sz="1700" dirty="0" err="1"/>
              <a:t>тільки</a:t>
            </a:r>
            <a:r>
              <a:rPr lang="ru-RU" sz="1700" dirty="0"/>
              <a:t> тому,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сподіваються</a:t>
            </a:r>
            <a:r>
              <a:rPr lang="ru-RU" sz="1700" dirty="0"/>
              <a:t> на </a:t>
            </a:r>
            <a:r>
              <a:rPr lang="ru-RU" sz="1700" dirty="0" err="1"/>
              <a:t>недосконалість</a:t>
            </a:r>
            <a:r>
              <a:rPr lang="ru-RU" sz="1700" dirty="0"/>
              <a:t> чужого </a:t>
            </a:r>
            <a:r>
              <a:rPr lang="ru-RU" sz="1700" dirty="0" err="1"/>
              <a:t>зору</a:t>
            </a:r>
            <a:r>
              <a:rPr lang="ru-RU" sz="1700" dirty="0"/>
              <a:t> та </a:t>
            </a:r>
            <a:r>
              <a:rPr lang="ru-RU" sz="1700" dirty="0" err="1"/>
              <a:t>оптичні</a:t>
            </a:r>
            <a:r>
              <a:rPr lang="ru-RU" sz="1700" dirty="0"/>
              <a:t> </a:t>
            </a:r>
            <a:r>
              <a:rPr lang="ru-RU" sz="1700" dirty="0" err="1"/>
              <a:t>ілюзії</a:t>
            </a:r>
            <a:r>
              <a:rPr lang="ru-RU" sz="1700" dirty="0"/>
              <a:t>. </a:t>
            </a:r>
          </a:p>
          <a:p>
            <a:r>
              <a:rPr lang="ru-RU" sz="1700" dirty="0"/>
              <a:t>Люди </a:t>
            </a:r>
            <a:r>
              <a:rPr lang="ru-RU" sz="1700" dirty="0" err="1"/>
              <a:t>вдаються</a:t>
            </a:r>
            <a:r>
              <a:rPr lang="ru-RU" sz="1700" dirty="0"/>
              <a:t> до </a:t>
            </a:r>
            <a:r>
              <a:rPr lang="ru-RU" sz="1700" dirty="0" err="1"/>
              <a:t>різних</a:t>
            </a:r>
            <a:r>
              <a:rPr lang="ru-RU" sz="1700" dirty="0"/>
              <a:t> </a:t>
            </a:r>
            <a:r>
              <a:rPr lang="ru-RU" sz="1700" dirty="0" err="1"/>
              <a:t>вигадок</a:t>
            </a:r>
            <a:r>
              <a:rPr lang="ru-RU" sz="1700" dirty="0"/>
              <a:t>, </a:t>
            </a:r>
            <a:r>
              <a:rPr lang="ru-RU" sz="1700" dirty="0" err="1"/>
              <a:t>щоб</a:t>
            </a:r>
            <a:r>
              <a:rPr lang="ru-RU" sz="1700" dirty="0"/>
              <a:t> </a:t>
            </a:r>
            <a:r>
              <a:rPr lang="ru-RU" sz="1700" dirty="0" err="1"/>
              <a:t>нічим</a:t>
            </a:r>
            <a:r>
              <a:rPr lang="ru-RU" sz="1700" dirty="0"/>
              <a:t> не </a:t>
            </a:r>
            <a:r>
              <a:rPr lang="ru-RU" sz="1700" dirty="0" err="1"/>
              <a:t>відрізнятися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інших</a:t>
            </a:r>
            <a:r>
              <a:rPr lang="ru-RU" sz="1700" dirty="0"/>
              <a:t> – </a:t>
            </a:r>
            <a:r>
              <a:rPr lang="ru-RU" sz="1700" dirty="0" err="1"/>
              <a:t>намагаються</a:t>
            </a:r>
            <a:r>
              <a:rPr lang="ru-RU" sz="1700" dirty="0"/>
              <a:t>, за </a:t>
            </a:r>
            <a:r>
              <a:rPr lang="ru-RU" sz="1700" dirty="0" err="1"/>
              <a:t>можливості</a:t>
            </a:r>
            <a:r>
              <a:rPr lang="ru-RU" sz="1700" dirty="0"/>
              <a:t>, </a:t>
            </a:r>
            <a:r>
              <a:rPr lang="ru-RU" sz="1700" dirty="0" err="1"/>
              <a:t>однаково</a:t>
            </a:r>
            <a:r>
              <a:rPr lang="ru-RU" sz="1700" dirty="0"/>
              <a:t> </a:t>
            </a:r>
            <a:r>
              <a:rPr lang="ru-RU" sz="1700" dirty="0" err="1"/>
              <a:t>вдягатися</a:t>
            </a:r>
            <a:r>
              <a:rPr lang="ru-RU" sz="1700" dirty="0"/>
              <a:t>, </a:t>
            </a:r>
            <a:r>
              <a:rPr lang="ru-RU" sz="1700" dirty="0" err="1"/>
              <a:t>однаково</a:t>
            </a:r>
            <a:r>
              <a:rPr lang="ru-RU" sz="1700" dirty="0"/>
              <a:t> </a:t>
            </a:r>
            <a:r>
              <a:rPr lang="ru-RU" sz="1700" dirty="0" err="1"/>
              <a:t>стригтися</a:t>
            </a:r>
            <a:r>
              <a:rPr lang="ru-RU" sz="1700" dirty="0"/>
              <a:t>.</a:t>
            </a:r>
          </a:p>
          <a:p>
            <a:r>
              <a:rPr lang="ru-RU" sz="1700" dirty="0"/>
              <a:t>Зам</a:t>
            </a:r>
            <a:r>
              <a:rPr lang="uk-UA" sz="1700" dirty="0" err="1"/>
              <a:t>ість</a:t>
            </a:r>
            <a:r>
              <a:rPr lang="uk-UA" sz="1700" dirty="0"/>
              <a:t> того, щоб вилізти з коробки, я краще замкну в ній весь світ. Саме час, щоб світ заплющив очі. І він стане таким, яким я його уявляю.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8614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523D-3D60-53E4-05A7-1066A24F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uk-UA" sz="2700"/>
              <a:t>Брет Істон Елліс</a:t>
            </a:r>
            <a:br>
              <a:rPr lang="uk-UA" sz="2700"/>
            </a:br>
            <a:r>
              <a:rPr lang="uk-UA" sz="2700"/>
              <a:t>«Американський психопат» (1991) </a:t>
            </a:r>
            <a:endParaRPr lang="en-US" sz="2700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9A951-2FA1-69EB-DDFF-0180F65A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 lnSpcReduction="10000"/>
          </a:bodyPr>
          <a:lstStyle/>
          <a:p>
            <a:r>
              <a:rPr lang="ru-RU" sz="1400" b="0" i="0" dirty="0">
                <a:solidFill>
                  <a:srgbClr val="1B2024"/>
                </a:solidFill>
                <a:effectLst/>
                <a:latin typeface="PT Serif" panose="020A0603040505020204" pitchFamily="18" charset="0"/>
              </a:rPr>
              <a:t>… </a:t>
            </a:r>
            <a:r>
              <a:rPr lang="uk-UA" sz="1400" b="0" i="0" dirty="0">
                <a:solidFill>
                  <a:srgbClr val="1B2024"/>
                </a:solidFill>
                <a:effectLst/>
                <a:latin typeface="PT Serif" panose="020A0603040505020204" pitchFamily="18" charset="0"/>
              </a:rPr>
              <a:t>існу</a:t>
            </a:r>
            <a:r>
              <a:rPr lang="uk-UA" sz="1400" dirty="0">
                <a:solidFill>
                  <a:srgbClr val="1B2024"/>
                </a:solidFill>
                <a:latin typeface="PT Serif" panose="020A0603040505020204" pitchFamily="18" charset="0"/>
              </a:rPr>
              <a:t>є уявлення про Патрика </a:t>
            </a:r>
            <a:r>
              <a:rPr lang="uk-UA" sz="1400" dirty="0" err="1">
                <a:solidFill>
                  <a:srgbClr val="1B2024"/>
                </a:solidFill>
                <a:latin typeface="PT Serif" panose="020A0603040505020204" pitchFamily="18" charset="0"/>
              </a:rPr>
              <a:t>Бейтмена</a:t>
            </a:r>
            <a:r>
              <a:rPr lang="uk-UA" sz="1400" dirty="0">
                <a:solidFill>
                  <a:srgbClr val="1B2024"/>
                </a:solidFill>
                <a:latin typeface="PT Serif" panose="020A0603040505020204" pitchFamily="18" charset="0"/>
              </a:rPr>
              <a:t>, певна абстракція, але немає мене справжнього, тільки якась ілюзорна сутність, і хоча я можу приховати свій холодний погляд, і мою руку можна потиснути й навіть відчути доторк моєї плоті, можна навіть подумати, що ваш спосіб життя, можливо, схожий на мій. Мене просто немає. Я не маю значення на жодному рівні. Я – фальшивка, аберація. Я – неможлива людина. </a:t>
            </a:r>
          </a:p>
          <a:p>
            <a:r>
              <a:rPr lang="uk-UA" sz="1400" dirty="0">
                <a:solidFill>
                  <a:srgbClr val="1B2024"/>
                </a:solidFill>
                <a:latin typeface="PT Serif" panose="020A0603040505020204" pitchFamily="18" charset="0"/>
              </a:rPr>
              <a:t>Межі, що відділяють зовнішнє – видиме – і реальність – невидиме – стають розпливчатими. </a:t>
            </a:r>
          </a:p>
          <a:p>
            <a:r>
              <a:rPr lang="uk-UA" sz="1400" dirty="0">
                <a:solidFill>
                  <a:srgbClr val="1B2024"/>
                </a:solidFill>
                <a:latin typeface="PT Serif" panose="020A0603040505020204" pitchFamily="18" charset="0"/>
              </a:rPr>
              <a:t>Секс – це математика. Індивідуальність більше не має значення. Що таке розум? Чіткі доводи. Пристрасть безглузда. Думка – не панацея. Справедливість мертва. Страх, взаємні обвинувачення, симпатії, провина, марність, невдача, скорбота – почуття, яких насправді не відчуваєш. Переживання не мають сенсу, світ втратив чутливість. </a:t>
            </a:r>
          </a:p>
        </p:txBody>
      </p:sp>
      <p:pic>
        <p:nvPicPr>
          <p:cNvPr id="10242" name="Picture 2" descr="Book cover project: American Psycho | American psycho, Book cover, Amazing  book covers">
            <a:extLst>
              <a:ext uri="{FF2B5EF4-FFF2-40B4-BE49-F238E27FC236}">
                <a16:creationId xmlns:a16="http://schemas.microsoft.com/office/drawing/2014/main" id="{FF596B37-6001-9F73-E78D-F03E5CC0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814" y="726503"/>
            <a:ext cx="4097657" cy="53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5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EB544-5B08-2CCA-5E52-791438B4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uk-UA" sz="3600"/>
              <a:t>Мішель Уельбек</a:t>
            </a:r>
            <a:br>
              <a:rPr lang="uk-UA" sz="3600"/>
            </a:br>
            <a:r>
              <a:rPr lang="uk-UA" sz="3600"/>
              <a:t>«Платформа» </a:t>
            </a:r>
            <a:r>
              <a:rPr lang="ru-RU" sz="3600"/>
              <a:t>(2001) </a:t>
            </a:r>
            <a:endParaRPr lang="en-US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60538-5EE2-AC18-2702-D0D1B793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4471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b="0" i="0" dirty="0" err="1">
                <a:effectLst/>
                <a:latin typeface="Verdana" panose="020B0604030504040204" pitchFamily="34" charset="0"/>
              </a:rPr>
              <a:t>Мої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мрії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доволі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убогі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. Як і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більшість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жителів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Західної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Європи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я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прагну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 </a:t>
            </a:r>
            <a:r>
              <a:rPr lang="ru-RU" sz="1200" b="0" i="1" dirty="0" err="1">
                <a:effectLst/>
                <a:latin typeface="Verdana" panose="020B0604030504040204" pitchFamily="34" charset="0"/>
              </a:rPr>
              <a:t>мандрувати</a:t>
            </a:r>
            <a:r>
              <a:rPr lang="ru-RU" sz="1200" b="0" i="1" dirty="0">
                <a:effectLst/>
                <a:latin typeface="Verdana" panose="020B0604030504040204" pitchFamily="34" charset="0"/>
              </a:rPr>
              <a:t>.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 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Звичайно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тут є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певні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труднощі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: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мовний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бар’єр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погана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робота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громадського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транспорту,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ризик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стати жертвою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грабіжників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чи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аферистів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.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Відверто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кажучи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насправді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я хочу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займатися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 </a:t>
            </a:r>
            <a:r>
              <a:rPr lang="ru-RU" sz="1200" b="0" i="1" dirty="0">
                <a:effectLst/>
                <a:latin typeface="Verdana" panose="020B0604030504040204" pitchFamily="34" charset="0"/>
              </a:rPr>
              <a:t>туризмом. 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Кожна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людина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плекає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такі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мрії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які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вона в силах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реалізувати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. </a:t>
            </a:r>
          </a:p>
          <a:p>
            <a:pPr>
              <a:lnSpc>
                <a:spcPct val="100000"/>
              </a:lnSpc>
            </a:pPr>
            <a:r>
              <a:rPr lang="ru-RU" sz="1200" b="0" i="0" dirty="0">
                <a:effectLst/>
                <a:latin typeface="Verdana" panose="020B0604030504040204" pitchFamily="34" charset="0"/>
              </a:rPr>
              <a:t>Вони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створювали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. А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що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створив я за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свої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сорок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років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?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Насправді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небагато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. Я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організував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довідкову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систему,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полегшив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користування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нею,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удосконалив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передавання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інформації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;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іноді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перераховував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uk-UA" sz="1200" b="0" i="0" dirty="0">
                <a:effectLst/>
                <a:latin typeface="Verdana" panose="020B0604030504040204" pitchFamily="34" charset="0"/>
              </a:rPr>
              <a:t>гроші.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Одне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слово, я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працював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на ринку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послуг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. Таких людей, як я,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дуже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просто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замінити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без них легко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обійтися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ru-RU" sz="1200" b="0" i="0" dirty="0" err="1">
                <a:effectLst/>
                <a:latin typeface="Verdana" panose="020B0604030504040204" pitchFamily="34" charset="0"/>
              </a:rPr>
              <a:t>Якби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«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Путівник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бродяги»,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починаючи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з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передмови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мав у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принципі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на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меті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по-справжньому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підготувати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мандрівника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до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поїздки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по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Таїланду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,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слід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було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б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помістити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розповідь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про </a:t>
            </a:r>
            <a:r>
              <a:rPr lang="ru-RU" sz="1200" b="0" i="0" dirty="0" err="1">
                <a:effectLst/>
                <a:latin typeface="Verdana" panose="020B0604030504040204" pitchFamily="34" charset="0"/>
              </a:rPr>
              <a:t>сексуальний</a:t>
            </a:r>
            <a:r>
              <a:rPr lang="ru-RU" sz="1200" b="0" i="0" dirty="0">
                <a:effectLst/>
                <a:latin typeface="Verdana" panose="020B0604030504040204" pitchFamily="34" charset="0"/>
              </a:rPr>
              <a:t> туризм</a:t>
            </a:r>
            <a:r>
              <a:rPr lang="en-US" sz="1200" dirty="0">
                <a:latin typeface="Verdana" panose="020B0604030504040204" pitchFamily="34" charset="0"/>
              </a:rPr>
              <a:t> </a:t>
            </a:r>
            <a:endParaRPr lang="en-US" sz="1200" dirty="0"/>
          </a:p>
        </p:txBody>
      </p:sp>
      <p:pic>
        <p:nvPicPr>
          <p:cNvPr id="11266" name="Picture 2" descr="Thailand's Famous Sex Tourism: Popularity, Variety &amp; Reality">
            <a:extLst>
              <a:ext uri="{FF2B5EF4-FFF2-40B4-BE49-F238E27FC236}">
                <a16:creationId xmlns:a16="http://schemas.microsoft.com/office/drawing/2014/main" id="{ACE4200A-0A3C-14C3-1AF9-8D06DA005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22637" b="-2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86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consumer society">
            <a:extLst>
              <a:ext uri="{FF2B5EF4-FFF2-40B4-BE49-F238E27FC236}">
                <a16:creationId xmlns:a16="http://schemas.microsoft.com/office/drawing/2014/main" id="{0711E9C2-B126-95AD-0A3B-D0BE0B83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r="6852" b="-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6152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7A8F6-C928-B2B7-682B-66C2DA8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«Суспільство споживання» </a:t>
            </a:r>
            <a:endParaRPr lang="en-US" sz="2800"/>
          </a:p>
        </p:txBody>
      </p:sp>
      <p:sp>
        <p:nvSpPr>
          <p:cNvPr id="6161" name="Rectangle 61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2" name="Rectangle 61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995C4C-3AC9-2056-9383-D37D3110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uk-UA" sz="1800" dirty="0"/>
              <a:t>Передумови виникнення: індустріалізація - масове виробництво - надвиробництво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uk-UA" sz="1800" dirty="0"/>
              <a:t>Маркери: демонстративне споживання, «снобістський ефект» (</a:t>
            </a:r>
            <a:r>
              <a:rPr lang="uk-UA" sz="1800" dirty="0" err="1"/>
              <a:t>Торстейн</a:t>
            </a:r>
            <a:r>
              <a:rPr lang="uk-UA" sz="1800" dirty="0"/>
              <a:t> </a:t>
            </a:r>
            <a:r>
              <a:rPr lang="uk-UA" sz="1800" dirty="0" err="1"/>
              <a:t>Веблен</a:t>
            </a:r>
            <a:r>
              <a:rPr lang="uk-UA" sz="1800" dirty="0"/>
              <a:t>, «Теорія дозвільного класу»)</a:t>
            </a:r>
          </a:p>
          <a:p>
            <a:pPr>
              <a:lnSpc>
                <a:spcPct val="100000"/>
              </a:lnSpc>
            </a:pPr>
            <a:r>
              <a:rPr lang="uk-UA" sz="1800" dirty="0" err="1"/>
              <a:t>Консьюмерізм</a:t>
            </a:r>
            <a:r>
              <a:rPr lang="uk-UA" sz="1800" dirty="0"/>
              <a:t> (1955</a:t>
            </a:r>
            <a:r>
              <a:rPr lang="en-US" sz="1800" dirty="0"/>
              <a:t>, </a:t>
            </a:r>
            <a:r>
              <a:rPr lang="ru-RU" sz="1800" dirty="0"/>
              <a:t>Джон </a:t>
            </a:r>
            <a:r>
              <a:rPr lang="ru-RU" sz="1800" dirty="0" err="1"/>
              <a:t>Бугас</a:t>
            </a:r>
            <a:r>
              <a:rPr lang="ru-RU" sz="1800" dirty="0"/>
              <a:t>)</a:t>
            </a:r>
            <a:r>
              <a:rPr lang="en-US" sz="1800" dirty="0"/>
              <a:t> vs </a:t>
            </a:r>
            <a:r>
              <a:rPr lang="uk-UA" sz="1800" dirty="0" err="1"/>
              <a:t>продьюсерізм</a:t>
            </a:r>
            <a:r>
              <a:rPr lang="uk-UA" sz="1800" dirty="0"/>
              <a:t>: теорія «штучного дефіциту» </a:t>
            </a:r>
          </a:p>
          <a:p>
            <a:pPr>
              <a:lnSpc>
                <a:spcPct val="100000"/>
              </a:lnSpc>
            </a:pPr>
            <a:r>
              <a:rPr lang="uk-UA" sz="1800" dirty="0"/>
              <a:t>Споживання як колективний невроз: </a:t>
            </a:r>
            <a:r>
              <a:rPr lang="uk-UA" sz="1800" dirty="0" err="1"/>
              <a:t>оніоманія</a:t>
            </a:r>
            <a:r>
              <a:rPr lang="uk-UA" sz="18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720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02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96DE3-46CB-E394-4021-61696473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anchor="b">
            <a:normAutofit/>
          </a:bodyPr>
          <a:lstStyle/>
          <a:p>
            <a:r>
              <a:rPr lang="ru-RU" sz="2900" dirty="0"/>
              <a:t>Ер</a:t>
            </a:r>
            <a:r>
              <a:rPr lang="uk-UA" sz="2900" dirty="0" err="1"/>
              <a:t>іх</a:t>
            </a:r>
            <a:r>
              <a:rPr lang="uk-UA" sz="2900" dirty="0"/>
              <a:t> </a:t>
            </a:r>
            <a:r>
              <a:rPr lang="uk-UA" sz="2900" dirty="0" err="1"/>
              <a:t>Фромм</a:t>
            </a:r>
            <a:br>
              <a:rPr lang="uk-UA" sz="2900" dirty="0"/>
            </a:br>
            <a:r>
              <a:rPr lang="uk-UA" sz="2900" dirty="0"/>
              <a:t>«Людина самотня» (</a:t>
            </a:r>
            <a:r>
              <a:rPr lang="en-US" sz="2900" dirty="0"/>
              <a:t>1962) </a:t>
            </a:r>
          </a:p>
        </p:txBody>
      </p:sp>
      <p:pic>
        <p:nvPicPr>
          <p:cNvPr id="4098" name="Picture 2" descr="Grammar Workshop: Consumer Society">
            <a:extLst>
              <a:ext uri="{FF2B5EF4-FFF2-40B4-BE49-F238E27FC236}">
                <a16:creationId xmlns:a16="http://schemas.microsoft.com/office/drawing/2014/main" id="{10AD2E88-4905-3ED9-5D16-CD06016D5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/>
          <a:stretch/>
        </p:blipFill>
        <p:spPr bwMode="auto">
          <a:xfrm>
            <a:off x="20" y="-1"/>
            <a:ext cx="6688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Rectangle 410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8" name="Rectangle 410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DB86D-3DB6-FA9F-9FC2-45AEE7F4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371870"/>
            <a:ext cx="4646295" cy="41853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uk-UA" sz="1800" dirty="0"/>
              <a:t>Під відчуженням я розумію такий тип життєвого досвіду, коли людина стає чужою самій собі. </a:t>
            </a:r>
          </a:p>
          <a:p>
            <a:pPr>
              <a:lnSpc>
                <a:spcPct val="100000"/>
              </a:lnSpc>
            </a:pPr>
            <a:r>
              <a:rPr lang="uk-UA" sz="1800" dirty="0"/>
              <a:t>Очікувалося, що, якщо людина матиме більше речей, до того ж, вищої якості, вона стане щасливішою, більш задоволеною життям. Споживання мало визначену ціль – задоволення. Тепер воно перетворилося на самоціль. </a:t>
            </a:r>
          </a:p>
          <a:p>
            <a:pPr>
              <a:lnSpc>
                <a:spcPct val="100000"/>
              </a:lnSpc>
            </a:pPr>
            <a:r>
              <a:rPr lang="uk-UA" sz="1800" dirty="0"/>
              <a:t>Людина майже не виходить за межі світу зроблених нею речей та вигаданих понять; вона майже завжди залишається в межах повсякденного. Єдине, що за значенням наближається зараз до релігійного обряду – це участь глядача у спортивних змаганнях. </a:t>
            </a:r>
          </a:p>
        </p:txBody>
      </p:sp>
    </p:spTree>
    <p:extLst>
      <p:ext uri="{BB962C8B-B14F-4D97-AF65-F5344CB8AC3E}">
        <p14:creationId xmlns:p14="http://schemas.microsoft.com/office/powerpoint/2010/main" val="221836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0D62E-2325-FE00-6B32-1484B9E5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ru-RU" sz="3200"/>
              <a:t>Герберт Маркузе, «Одновим</a:t>
            </a:r>
            <a:r>
              <a:rPr lang="uk-UA" sz="3200"/>
              <a:t>ірна людина» (1964) </a:t>
            </a:r>
            <a:endParaRPr lang="en-US" sz="320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B0314-D297-2DD0-DB05-3C120C16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r>
              <a:rPr lang="uk-UA" sz="1800"/>
              <a:t>Споживання як форма контролю: культивація </a:t>
            </a:r>
            <a:r>
              <a:rPr lang="uk-UA" sz="1800" b="1"/>
              <a:t>«хибної свідомості» </a:t>
            </a:r>
            <a:r>
              <a:rPr lang="uk-UA" sz="1800"/>
              <a:t>(нездатності експлуатованого індивіда зрозуміти факт своєї експлуатації, відділити нав</a:t>
            </a:r>
            <a:r>
              <a:rPr lang="en-US" sz="1800"/>
              <a:t>’</a:t>
            </a:r>
            <a:r>
              <a:rPr lang="uk-UA" sz="1800"/>
              <a:t>язані цілі й бажання від власних) </a:t>
            </a:r>
          </a:p>
          <a:p>
            <a:r>
              <a:rPr lang="uk-UA" sz="1800"/>
              <a:t>Стандартизація бажань </a:t>
            </a:r>
          </a:p>
          <a:p>
            <a:r>
              <a:rPr lang="uk-UA" sz="1800"/>
              <a:t>Ірраціональне споживання </a:t>
            </a:r>
          </a:p>
          <a:p>
            <a:r>
              <a:rPr lang="uk-UA" sz="1800"/>
              <a:t>«Суспільство достатку» = неототалітарне суспільство</a:t>
            </a:r>
          </a:p>
          <a:p>
            <a:r>
              <a:rPr lang="uk-UA" sz="1800"/>
              <a:t>«Велика відмова» – свідоме обмеження споживання </a:t>
            </a:r>
          </a:p>
          <a:p>
            <a:endParaRPr lang="en-US" sz="1800"/>
          </a:p>
        </p:txBody>
      </p:sp>
      <p:pic>
        <p:nvPicPr>
          <p:cNvPr id="2050" name="Picture 2" descr="One Dimensional Man at 50 Logos Journal">
            <a:extLst>
              <a:ext uri="{FF2B5EF4-FFF2-40B4-BE49-F238E27FC236}">
                <a16:creationId xmlns:a16="http://schemas.microsoft.com/office/drawing/2014/main" id="{80162AA8-AE76-2EFF-8DE3-FBE01B52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814" y="1457931"/>
            <a:ext cx="4097657" cy="38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1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4A969-6278-C58C-2FA3-ACC83053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uk-UA" sz="2500"/>
              <a:t>Жан Бодрійяр</a:t>
            </a:r>
            <a:br>
              <a:rPr lang="uk-UA" sz="2500"/>
            </a:br>
            <a:r>
              <a:rPr lang="uk-UA" sz="2500"/>
              <a:t>«Суспільство споживання, </a:t>
            </a:r>
            <a:br>
              <a:rPr lang="uk-UA" sz="2500"/>
            </a:br>
            <a:r>
              <a:rPr lang="uk-UA" sz="2500"/>
              <a:t>його міфи і структури» (1970)</a:t>
            </a:r>
            <a:endParaRPr lang="en-US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4745B-98E5-52F1-35F9-87F4193C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uk-UA" sz="1800"/>
              <a:t>«Об</a:t>
            </a:r>
            <a:r>
              <a:rPr lang="en-US" sz="1800"/>
              <a:t>’</a:t>
            </a:r>
            <a:r>
              <a:rPr lang="uk-UA" sz="1800"/>
              <a:t>єктивно цинічний порядок»: «потреби виробляються разом з товарами, які їх задовільняють  </a:t>
            </a:r>
          </a:p>
          <a:p>
            <a:r>
              <a:rPr lang="ru-RU" sz="1800"/>
              <a:t>Щастя як абсолютизований принцип і досяжний товар</a:t>
            </a:r>
          </a:p>
          <a:p>
            <a:r>
              <a:rPr lang="ru-RU" sz="1800"/>
              <a:t>Ілюзія індивідуального вибору і феномен кітчу </a:t>
            </a:r>
          </a:p>
          <a:p>
            <a:r>
              <a:rPr lang="ru-RU" sz="1800"/>
              <a:t>«Персоналізація у знаках» </a:t>
            </a:r>
          </a:p>
          <a:p>
            <a:r>
              <a:rPr lang="ru-RU" sz="1800"/>
              <a:t>«Найменша спільна культура»</a:t>
            </a:r>
          </a:p>
          <a:p>
            <a:r>
              <a:rPr lang="ru-RU" sz="1800"/>
              <a:t>Культ т</a:t>
            </a:r>
            <a:r>
              <a:rPr lang="uk-UA" sz="1800"/>
              <a:t>іла, «криза вільного часу», аномія </a:t>
            </a:r>
            <a:endParaRPr lang="ru-RU" sz="1800"/>
          </a:p>
          <a:p>
            <a:endParaRPr lang="ru-RU" sz="1800"/>
          </a:p>
          <a:p>
            <a:endParaRPr lang="ru-RU" sz="1800"/>
          </a:p>
          <a:p>
            <a:endParaRPr lang="en-US" sz="1800"/>
          </a:p>
        </p:txBody>
      </p:sp>
      <p:pic>
        <p:nvPicPr>
          <p:cNvPr id="7170" name="Picture 2" descr="Watercolor Pop Art Portrait - Dayton Art Institute">
            <a:extLst>
              <a:ext uri="{FF2B5EF4-FFF2-40B4-BE49-F238E27FC236}">
                <a16:creationId xmlns:a16="http://schemas.microsoft.com/office/drawing/2014/main" id="{D00A9796-A8A8-BEF9-598D-8B4C6C67A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" b="-4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5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7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4F14F-3CAF-EE14-349C-7005F4C7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ru-RU" sz="3300"/>
              <a:t>Жиль Дельоз, Фел</a:t>
            </a:r>
            <a:r>
              <a:rPr lang="uk-UA" sz="3300"/>
              <a:t>ікс Гваттарі</a:t>
            </a:r>
            <a:br>
              <a:rPr lang="uk-UA" sz="3300"/>
            </a:br>
            <a:r>
              <a:rPr lang="uk-UA" sz="3300"/>
              <a:t>«Капіталізм і шизофренія» (1980)</a:t>
            </a:r>
            <a:endParaRPr lang="en-US" sz="3300"/>
          </a:p>
        </p:txBody>
      </p:sp>
      <p:pic>
        <p:nvPicPr>
          <p:cNvPr id="3074" name="Picture 2" descr="Felix Guattari's Desiring Machine | The I.B.Tauris Blog">
            <a:extLst>
              <a:ext uri="{FF2B5EF4-FFF2-40B4-BE49-F238E27FC236}">
                <a16:creationId xmlns:a16="http://schemas.microsoft.com/office/drawing/2014/main" id="{FD17BCE5-9A2A-9A4C-0DB8-723CF280B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9651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7" name="Rectangle 308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F7A2E-53B7-ACFF-B29A-0B6091CF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ru-RU" sz="1800" dirty="0"/>
              <a:t>«</a:t>
            </a:r>
            <a:r>
              <a:rPr lang="ru-RU" sz="1800" dirty="0" err="1"/>
              <a:t>Шизофрен</a:t>
            </a:r>
            <a:r>
              <a:rPr lang="uk-UA" sz="1800" dirty="0" err="1"/>
              <a:t>ія</a:t>
            </a:r>
            <a:r>
              <a:rPr lang="uk-UA" sz="1800" dirty="0"/>
              <a:t> як процес – це виробництво бажання, але такою вона постає наприкінці, як межа соціального виробництва, умови якого визначаються капіталізмом. Це наша власна «хвороба», хвороба сучасних людей» </a:t>
            </a:r>
          </a:p>
          <a:p>
            <a:r>
              <a:rPr lang="uk-UA" sz="1800" dirty="0"/>
              <a:t>«Машини бажань»: «Бажання – так само, як і виробництво, - не може конституюватися у функції відсутнього об</a:t>
            </a:r>
            <a:r>
              <a:rPr lang="en-US" sz="1800" dirty="0"/>
              <a:t>’</a:t>
            </a:r>
            <a:r>
              <a:rPr lang="uk-UA" sz="1800" dirty="0" err="1"/>
              <a:t>єкта</a:t>
            </a:r>
            <a:r>
              <a:rPr lang="uk-UA" sz="1800" dirty="0"/>
              <a:t>: бажання саме породжує відчуття відсутності й потреби» </a:t>
            </a:r>
          </a:p>
          <a:p>
            <a:r>
              <a:rPr lang="uk-UA" sz="1800" dirty="0"/>
              <a:t>«Вислизання» як шлях до свободи: </a:t>
            </a:r>
            <a:r>
              <a:rPr lang="uk-UA" sz="1800" dirty="0" err="1"/>
              <a:t>номадичне</a:t>
            </a:r>
            <a:r>
              <a:rPr lang="uk-UA" sz="1800" dirty="0"/>
              <a:t> суспільство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504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59108-3636-4CCA-918D-15D5EFC0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uk-UA" sz="3600"/>
              <a:t>Мішель Фуко</a:t>
            </a:r>
            <a:br>
              <a:rPr lang="uk-UA" sz="3600"/>
            </a:br>
            <a:r>
              <a:rPr lang="uk-UA" sz="3600"/>
              <a:t>«Наглядати й карати» (1975)</a:t>
            </a:r>
            <a:endParaRPr lang="en-US" sz="3600"/>
          </a:p>
        </p:txBody>
      </p:sp>
      <p:pic>
        <p:nvPicPr>
          <p:cNvPr id="5122" name="Picture 2" descr="Typology: Prison - Architectural Review">
            <a:extLst>
              <a:ext uri="{FF2B5EF4-FFF2-40B4-BE49-F238E27FC236}">
                <a16:creationId xmlns:a16="http://schemas.microsoft.com/office/drawing/2014/main" id="{72B4A499-B775-40B8-934F-85E6A6579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491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1305832-A897-4CFF-8499-93699EEEB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820670"/>
          </a:xfrm>
        </p:spPr>
        <p:txBody>
          <a:bodyPr anchor="ctr">
            <a:normAutofit/>
          </a:bodyPr>
          <a:lstStyle/>
          <a:p>
            <a:r>
              <a:rPr lang="uk-UA" sz="1800" dirty="0"/>
              <a:t>Від суверенного суспільства до дисциплінарного суспільства </a:t>
            </a:r>
          </a:p>
          <a:p>
            <a:r>
              <a:rPr lang="uk-UA" sz="1800" dirty="0"/>
              <a:t>«Суспільство школи, фабрики й тюрми»</a:t>
            </a:r>
            <a:r>
              <a:rPr lang="en-US" sz="1800" dirty="0"/>
              <a:t>: </a:t>
            </a:r>
            <a:r>
              <a:rPr lang="uk-UA" sz="1800" dirty="0" err="1"/>
              <a:t>атомізація</a:t>
            </a:r>
            <a:r>
              <a:rPr lang="uk-UA" sz="1800" dirty="0"/>
              <a:t> суспільства, контроль над тілом і часом індивіда </a:t>
            </a:r>
          </a:p>
          <a:p>
            <a:r>
              <a:rPr lang="uk-UA" sz="1800" dirty="0"/>
              <a:t>Анонімний і наскрізний нагляд з боку державних інституцій: </a:t>
            </a:r>
            <a:r>
              <a:rPr lang="uk-UA" sz="1800" dirty="0" err="1"/>
              <a:t>Паноптикон</a:t>
            </a:r>
            <a:r>
              <a:rPr lang="uk-UA" sz="1800" dirty="0"/>
              <a:t> Ієремії </a:t>
            </a:r>
            <a:r>
              <a:rPr lang="uk-UA" sz="1800" dirty="0" err="1"/>
              <a:t>Бентама</a:t>
            </a:r>
            <a:r>
              <a:rPr lang="uk-UA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42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EC591-7354-34C2-3C92-E170E771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uk-UA" sz="3200"/>
              <a:t>Жиль Дельоз</a:t>
            </a:r>
            <a:br>
              <a:rPr lang="uk-UA" sz="3200"/>
            </a:br>
            <a:r>
              <a:rPr lang="uk-UA" sz="3200"/>
              <a:t>«Суспільство контролю» (1990) </a:t>
            </a:r>
            <a:endParaRPr lang="en-US" sz="3200"/>
          </a:p>
        </p:txBody>
      </p:sp>
      <p:pic>
        <p:nvPicPr>
          <p:cNvPr id="4" name="Picture 2" descr="Deleuze / Control Society">
            <a:extLst>
              <a:ext uri="{FF2B5EF4-FFF2-40B4-BE49-F238E27FC236}">
                <a16:creationId xmlns:a16="http://schemas.microsoft.com/office/drawing/2014/main" id="{2C53D3AC-F111-9EB7-86DA-BC72CCFA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13" y="630936"/>
            <a:ext cx="2679077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F9E46-38D9-644F-3123-8970EA7D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/>
          </a:bodyPr>
          <a:lstStyle/>
          <a:p>
            <a:r>
              <a:rPr lang="uk-UA" sz="1800" dirty="0"/>
              <a:t>Деперсоналізація влади </a:t>
            </a:r>
          </a:p>
          <a:p>
            <a:r>
              <a:rPr lang="uk-UA" sz="1800" dirty="0"/>
              <a:t>Тотальний і наскрізний контроль, у тому числі й над наглядачами </a:t>
            </a:r>
          </a:p>
          <a:p>
            <a:r>
              <a:rPr lang="uk-UA" sz="1800" dirty="0"/>
              <a:t>Сфера контролю – не дотримання правил, а звички, вибір, життєві сценарії </a:t>
            </a:r>
          </a:p>
          <a:p>
            <a:r>
              <a:rPr lang="uk-UA" sz="1800" dirty="0"/>
              <a:t>Множинні реальності – «</a:t>
            </a:r>
            <a:r>
              <a:rPr lang="uk-UA" sz="1800" dirty="0" err="1"/>
              <a:t>гіперреальності</a:t>
            </a:r>
            <a:r>
              <a:rPr lang="uk-UA" sz="1800" dirty="0"/>
              <a:t>» – які нівелюють дихотомію істинне/хибне </a:t>
            </a:r>
          </a:p>
        </p:txBody>
      </p:sp>
    </p:spTree>
    <p:extLst>
      <p:ext uri="{BB962C8B-B14F-4D97-AF65-F5344CB8AC3E}">
        <p14:creationId xmlns:p14="http://schemas.microsoft.com/office/powerpoint/2010/main" val="267987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EB2C578-0457-4958-B0E7-3B5A9A6273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357120"/>
          <a:ext cx="12192000" cy="576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ÐÐ°ÑÑÐ¸Ð½ÐºÐ¸ Ð¿Ð¾ Ð·Ð°Ð¿ÑÐ¾ÑÑ disneyland transparent">
            <a:extLst>
              <a:ext uri="{FF2B5EF4-FFF2-40B4-BE49-F238E27FC236}">
                <a16:creationId xmlns:a16="http://schemas.microsoft.com/office/drawing/2014/main" id="{68778A35-F34D-439F-B3C1-F8831D29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95" y="-692997"/>
            <a:ext cx="3531870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5CBFC0F-5EA3-4CA5-999D-2FA617909665}"/>
              </a:ext>
            </a:extLst>
          </p:cNvPr>
          <p:cNvGraphicFramePr/>
          <p:nvPr/>
        </p:nvGraphicFramePr>
        <p:xfrm>
          <a:off x="974725" y="786342"/>
          <a:ext cx="8540750" cy="180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C50141-5083-484F-B852-747E72E21605}"/>
              </a:ext>
            </a:extLst>
          </p:cNvPr>
          <p:cNvSpPr txBox="1"/>
          <p:nvPr/>
        </p:nvSpPr>
        <p:spPr>
          <a:xfrm>
            <a:off x="210820" y="4533899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Доіндустріальна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EA4AC-EECE-4C92-B480-002432FC7477}"/>
              </a:ext>
            </a:extLst>
          </p:cNvPr>
          <p:cNvSpPr txBox="1"/>
          <p:nvPr/>
        </p:nvSpPr>
        <p:spPr>
          <a:xfrm>
            <a:off x="3087370" y="3785496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Індустріальна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C9B525-5487-4428-981B-9F0081774833}"/>
              </a:ext>
            </a:extLst>
          </p:cNvPr>
          <p:cNvSpPr txBox="1"/>
          <p:nvPr/>
        </p:nvSpPr>
        <p:spPr>
          <a:xfrm>
            <a:off x="6189980" y="3013971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Постіндустріальна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7215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8712</TotalTime>
  <Words>978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Neue Haas Grotesk Text Pro</vt:lpstr>
      <vt:lpstr>PT Serif</vt:lpstr>
      <vt:lpstr>Verdana</vt:lpstr>
      <vt:lpstr>AccentBoxVTI</vt:lpstr>
      <vt:lpstr>Тема Office</vt:lpstr>
      <vt:lpstr>Гіперреальність у літературі постмодерну</vt:lpstr>
      <vt:lpstr>«Суспільство споживання» </vt:lpstr>
      <vt:lpstr>Еріх Фромм «Людина самотня» (1962) </vt:lpstr>
      <vt:lpstr>Герберт Маркузе, «Одновимірна людина» (1964) </vt:lpstr>
      <vt:lpstr>Жан Бодрійяр «Суспільство споживання,  його міфи і структури» (1970)</vt:lpstr>
      <vt:lpstr>Жиль Дельоз, Фелікс Гваттарі «Капіталізм і шизофренія» (1980)</vt:lpstr>
      <vt:lpstr>Мішель Фуко «Наглядати й карати» (1975)</vt:lpstr>
      <vt:lpstr>Жиль Дельоз «Суспільство контролю» (1990) </vt:lpstr>
      <vt:lpstr>Презентация PowerPoint</vt:lpstr>
      <vt:lpstr>Презентация PowerPoint</vt:lpstr>
      <vt:lpstr>Гіперреальність: техніки відтворення </vt:lpstr>
      <vt:lpstr>Кобо Абе  «Людина-коробка» (1973)</vt:lpstr>
      <vt:lpstr>Брет Істон Елліс «Американський психопат» (1991) </vt:lpstr>
      <vt:lpstr>Мішель Уельбек «Платформа» (2001)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Гіперреальність у літературі постмодерну</dc:title>
  <dc:creator>E. T.</dc:creator>
  <cp:lastModifiedBy>E. T.</cp:lastModifiedBy>
  <cp:revision>1</cp:revision>
  <dcterms:created xsi:type="dcterms:W3CDTF">2023-04-22T18:13:50Z</dcterms:created>
  <dcterms:modified xsi:type="dcterms:W3CDTF">2023-04-28T19:26:46Z</dcterms:modified>
</cp:coreProperties>
</file>