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79" r:id="rId5"/>
    <p:sldId id="280" r:id="rId6"/>
    <p:sldId id="262" r:id="rId7"/>
    <p:sldId id="282" r:id="rId8"/>
    <p:sldId id="281" r:id="rId9"/>
    <p:sldId id="258" r:id="rId10"/>
    <p:sldId id="284" r:id="rId11"/>
    <p:sldId id="275" r:id="rId12"/>
    <p:sldId id="274" r:id="rId13"/>
    <p:sldId id="273" r:id="rId14"/>
    <p:sldId id="272" r:id="rId15"/>
    <p:sldId id="268" r:id="rId16"/>
    <p:sldId id="276" r:id="rId17"/>
    <p:sldId id="265" r:id="rId18"/>
    <p:sldId id="270" r:id="rId19"/>
    <p:sldId id="285" r:id="rId20"/>
    <p:sldId id="286" r:id="rId21"/>
    <p:sldId id="287" r:id="rId22"/>
    <p:sldId id="288" r:id="rId23"/>
    <p:sldId id="289" r:id="rId24"/>
    <p:sldId id="290" r:id="rId25"/>
    <p:sldId id="291" r:id="rId26"/>
    <p:sldId id="292" r:id="rId27"/>
    <p:sldId id="293" r:id="rId28"/>
    <p:sldId id="294" r:id="rId29"/>
    <p:sldId id="295" r:id="rId30"/>
    <p:sldId id="27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660"/>
  </p:normalViewPr>
  <p:slideViewPr>
    <p:cSldViewPr>
      <p:cViewPr varScale="1">
        <p:scale>
          <a:sx n="83" d="100"/>
          <a:sy n="83" d="100"/>
        </p:scale>
        <p:origin x="146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D3A7B-2221-4A14-8336-53FD3F1EAD40}" type="doc">
      <dgm:prSet loTypeId="urn:microsoft.com/office/officeart/2005/8/layout/hierarchy1" loCatId="hierarchy" qsTypeId="urn:microsoft.com/office/officeart/2005/8/quickstyle/simple3" qsCatId="simple" csTypeId="urn:microsoft.com/office/officeart/2005/8/colors/colorful5" csCatId="colorful" phldr="1"/>
      <dgm:spPr/>
      <dgm:t>
        <a:bodyPr/>
        <a:lstStyle/>
        <a:p>
          <a:endParaRPr lang="uk-UA"/>
        </a:p>
      </dgm:t>
    </dgm:pt>
    <dgm:pt modelId="{05278CF3-0DF1-49A4-92F6-4361F43D37C5}">
      <dgm:prSet phldrT="[Текст]"/>
      <dgm:spPr/>
      <dgm:t>
        <a:bodyPr/>
        <a:lstStyle/>
        <a:p>
          <a:r>
            <a:rPr lang="uk-UA" dirty="0"/>
            <a:t>Такі діяння можуть бути вчинені шляхом:</a:t>
          </a:r>
        </a:p>
      </dgm:t>
    </dgm:pt>
    <dgm:pt modelId="{26069B02-A3DC-4CFC-99F9-0513A5F7E510}" type="parTrans" cxnId="{D6A832B4-178F-471E-A510-7993C7404BAE}">
      <dgm:prSet/>
      <dgm:spPr/>
      <dgm:t>
        <a:bodyPr/>
        <a:lstStyle/>
        <a:p>
          <a:endParaRPr lang="uk-UA"/>
        </a:p>
      </dgm:t>
    </dgm:pt>
    <dgm:pt modelId="{A0BF237A-75CB-4C7C-BCDD-A04522630B82}" type="sibTrans" cxnId="{D6A832B4-178F-471E-A510-7993C7404BAE}">
      <dgm:prSet/>
      <dgm:spPr/>
      <dgm:t>
        <a:bodyPr/>
        <a:lstStyle/>
        <a:p>
          <a:endParaRPr lang="uk-UA"/>
        </a:p>
      </dgm:t>
    </dgm:pt>
    <dgm:pt modelId="{AB508159-CC3F-4424-A1B0-6C38FBE3A915}">
      <dgm:prSet phldrT="[Текст]"/>
      <dgm:spPr/>
      <dgm:t>
        <a:bodyPr/>
        <a:lstStyle/>
        <a:p>
          <a:r>
            <a:rPr lang="uk-UA" dirty="0"/>
            <a:t>дії (ст. 404, 405, 432)</a:t>
          </a:r>
        </a:p>
      </dgm:t>
    </dgm:pt>
    <dgm:pt modelId="{8754439B-F67C-4B1B-9BAC-262BD9DFDDA5}" type="parTrans" cxnId="{8F9CA3A9-3294-4935-96AC-CC3C5670D249}">
      <dgm:prSet/>
      <dgm:spPr/>
      <dgm:t>
        <a:bodyPr/>
        <a:lstStyle/>
        <a:p>
          <a:endParaRPr lang="uk-UA"/>
        </a:p>
      </dgm:t>
    </dgm:pt>
    <dgm:pt modelId="{1AC0773D-6997-40F0-BB29-E86F74A693CB}" type="sibTrans" cxnId="{8F9CA3A9-3294-4935-96AC-CC3C5670D249}">
      <dgm:prSet/>
      <dgm:spPr/>
      <dgm:t>
        <a:bodyPr/>
        <a:lstStyle/>
        <a:p>
          <a:endParaRPr lang="uk-UA"/>
        </a:p>
      </dgm:t>
    </dgm:pt>
    <dgm:pt modelId="{CA0DBA8E-880E-479D-AE9E-62A95447C61A}">
      <dgm:prSet phldrT="[Текст]"/>
      <dgm:spPr/>
      <dgm:t>
        <a:bodyPr/>
        <a:lstStyle/>
        <a:p>
          <a:r>
            <a:rPr lang="uk-UA" dirty="0"/>
            <a:t>бездіяльності (ст. 403, 425, 426)</a:t>
          </a:r>
        </a:p>
      </dgm:t>
    </dgm:pt>
    <dgm:pt modelId="{144486FF-1DBC-4A9D-948E-F8DCAC783C7D}" type="parTrans" cxnId="{4D4DFA9D-B8F4-4432-80B3-108D2419A005}">
      <dgm:prSet/>
      <dgm:spPr/>
      <dgm:t>
        <a:bodyPr/>
        <a:lstStyle/>
        <a:p>
          <a:endParaRPr lang="uk-UA"/>
        </a:p>
      </dgm:t>
    </dgm:pt>
    <dgm:pt modelId="{8645318C-1852-4D44-922A-68C7CD2D0BC5}" type="sibTrans" cxnId="{4D4DFA9D-B8F4-4432-80B3-108D2419A005}">
      <dgm:prSet/>
      <dgm:spPr/>
      <dgm:t>
        <a:bodyPr/>
        <a:lstStyle/>
        <a:p>
          <a:endParaRPr lang="uk-UA"/>
        </a:p>
      </dgm:t>
    </dgm:pt>
    <dgm:pt modelId="{47F2333F-14BA-4859-A4CD-BC8A00977F26}">
      <dgm:prSet phldrT="[Текст]"/>
      <dgm:spPr/>
      <dgm:t>
        <a:bodyPr/>
        <a:lstStyle/>
        <a:p>
          <a:r>
            <a:rPr lang="uk-UA" dirty="0"/>
            <a:t>дії та бездіяльності (ст. 415, 417, 422)</a:t>
          </a:r>
        </a:p>
      </dgm:t>
    </dgm:pt>
    <dgm:pt modelId="{7262DEE8-268D-4012-B46D-1D4987F9442A}" type="parTrans" cxnId="{2EDF3626-E055-476D-9AD9-A910DB9B3572}">
      <dgm:prSet/>
      <dgm:spPr/>
      <dgm:t>
        <a:bodyPr/>
        <a:lstStyle/>
        <a:p>
          <a:endParaRPr lang="uk-UA"/>
        </a:p>
      </dgm:t>
    </dgm:pt>
    <dgm:pt modelId="{CC8A69A1-7E37-4AD8-B54F-3EE60A76290F}" type="sibTrans" cxnId="{2EDF3626-E055-476D-9AD9-A910DB9B3572}">
      <dgm:prSet/>
      <dgm:spPr/>
      <dgm:t>
        <a:bodyPr/>
        <a:lstStyle/>
        <a:p>
          <a:endParaRPr lang="uk-UA"/>
        </a:p>
      </dgm:t>
    </dgm:pt>
    <dgm:pt modelId="{DFA46296-C117-43EC-95C6-2DC0506C3FCD}" type="pres">
      <dgm:prSet presAssocID="{C4DD3A7B-2221-4A14-8336-53FD3F1EAD40}" presName="hierChild1" presStyleCnt="0">
        <dgm:presLayoutVars>
          <dgm:chPref val="1"/>
          <dgm:dir/>
          <dgm:animOne val="branch"/>
          <dgm:animLvl val="lvl"/>
          <dgm:resizeHandles/>
        </dgm:presLayoutVars>
      </dgm:prSet>
      <dgm:spPr/>
    </dgm:pt>
    <dgm:pt modelId="{8ADC18D2-5DA1-4360-8CCE-1B389AD4AF0F}" type="pres">
      <dgm:prSet presAssocID="{05278CF3-0DF1-49A4-92F6-4361F43D37C5}" presName="hierRoot1" presStyleCnt="0"/>
      <dgm:spPr/>
    </dgm:pt>
    <dgm:pt modelId="{C5D42D5A-EE8B-4842-8883-6A31861A7E71}" type="pres">
      <dgm:prSet presAssocID="{05278CF3-0DF1-49A4-92F6-4361F43D37C5}" presName="composite" presStyleCnt="0"/>
      <dgm:spPr/>
    </dgm:pt>
    <dgm:pt modelId="{88B3B6F2-68D0-435D-9B5E-FC2147C288D9}" type="pres">
      <dgm:prSet presAssocID="{05278CF3-0DF1-49A4-92F6-4361F43D37C5}" presName="background" presStyleLbl="node0" presStyleIdx="0" presStyleCnt="1"/>
      <dgm:spPr/>
    </dgm:pt>
    <dgm:pt modelId="{C0F5178E-89C9-495B-AECC-25B7FBC71AC9}" type="pres">
      <dgm:prSet presAssocID="{05278CF3-0DF1-49A4-92F6-4361F43D37C5}" presName="text" presStyleLbl="fgAcc0" presStyleIdx="0" presStyleCnt="1">
        <dgm:presLayoutVars>
          <dgm:chPref val="3"/>
        </dgm:presLayoutVars>
      </dgm:prSet>
      <dgm:spPr/>
    </dgm:pt>
    <dgm:pt modelId="{FF1D32D4-7109-48D5-A976-EF883106DBEE}" type="pres">
      <dgm:prSet presAssocID="{05278CF3-0DF1-49A4-92F6-4361F43D37C5}" presName="hierChild2" presStyleCnt="0"/>
      <dgm:spPr/>
    </dgm:pt>
    <dgm:pt modelId="{2B895B1A-DBE6-4447-95F7-F4CA27E4F6EF}" type="pres">
      <dgm:prSet presAssocID="{8754439B-F67C-4B1B-9BAC-262BD9DFDDA5}" presName="Name10" presStyleLbl="parChTrans1D2" presStyleIdx="0" presStyleCnt="3"/>
      <dgm:spPr/>
    </dgm:pt>
    <dgm:pt modelId="{4B9EA686-6E68-4C99-A5A7-312793B84C51}" type="pres">
      <dgm:prSet presAssocID="{AB508159-CC3F-4424-A1B0-6C38FBE3A915}" presName="hierRoot2" presStyleCnt="0"/>
      <dgm:spPr/>
    </dgm:pt>
    <dgm:pt modelId="{A19468AE-EF51-4DD7-88A1-26582090D7CF}" type="pres">
      <dgm:prSet presAssocID="{AB508159-CC3F-4424-A1B0-6C38FBE3A915}" presName="composite2" presStyleCnt="0"/>
      <dgm:spPr/>
    </dgm:pt>
    <dgm:pt modelId="{9FAFAFEF-5A08-4B96-B5EF-B2E15CB81E9D}" type="pres">
      <dgm:prSet presAssocID="{AB508159-CC3F-4424-A1B0-6C38FBE3A915}" presName="background2" presStyleLbl="node2" presStyleIdx="0" presStyleCnt="3"/>
      <dgm:spPr/>
    </dgm:pt>
    <dgm:pt modelId="{DB410FA0-F21B-465E-A952-59B48253F2FF}" type="pres">
      <dgm:prSet presAssocID="{AB508159-CC3F-4424-A1B0-6C38FBE3A915}" presName="text2" presStyleLbl="fgAcc2" presStyleIdx="0" presStyleCnt="3">
        <dgm:presLayoutVars>
          <dgm:chPref val="3"/>
        </dgm:presLayoutVars>
      </dgm:prSet>
      <dgm:spPr/>
    </dgm:pt>
    <dgm:pt modelId="{1275B693-130F-4A86-BD1F-C3E2FB03337C}" type="pres">
      <dgm:prSet presAssocID="{AB508159-CC3F-4424-A1B0-6C38FBE3A915}" presName="hierChild3" presStyleCnt="0"/>
      <dgm:spPr/>
    </dgm:pt>
    <dgm:pt modelId="{B6FC6A0A-97AE-49D9-A62F-4D7A880CA088}" type="pres">
      <dgm:prSet presAssocID="{144486FF-1DBC-4A9D-948E-F8DCAC783C7D}" presName="Name10" presStyleLbl="parChTrans1D2" presStyleIdx="1" presStyleCnt="3"/>
      <dgm:spPr/>
    </dgm:pt>
    <dgm:pt modelId="{F3135855-0032-4BAA-9B01-8D79E838141C}" type="pres">
      <dgm:prSet presAssocID="{CA0DBA8E-880E-479D-AE9E-62A95447C61A}" presName="hierRoot2" presStyleCnt="0"/>
      <dgm:spPr/>
    </dgm:pt>
    <dgm:pt modelId="{10D36A16-8C95-4492-81E1-FEF5DD47AEDC}" type="pres">
      <dgm:prSet presAssocID="{CA0DBA8E-880E-479D-AE9E-62A95447C61A}" presName="composite2" presStyleCnt="0"/>
      <dgm:spPr/>
    </dgm:pt>
    <dgm:pt modelId="{6C25ED95-D35F-497F-B772-8AAB4B9F3E54}" type="pres">
      <dgm:prSet presAssocID="{CA0DBA8E-880E-479D-AE9E-62A95447C61A}" presName="background2" presStyleLbl="node2" presStyleIdx="1" presStyleCnt="3"/>
      <dgm:spPr/>
    </dgm:pt>
    <dgm:pt modelId="{D50EC840-D881-419E-90FA-11C44A90D70F}" type="pres">
      <dgm:prSet presAssocID="{CA0DBA8E-880E-479D-AE9E-62A95447C61A}" presName="text2" presStyleLbl="fgAcc2" presStyleIdx="1" presStyleCnt="3">
        <dgm:presLayoutVars>
          <dgm:chPref val="3"/>
        </dgm:presLayoutVars>
      </dgm:prSet>
      <dgm:spPr/>
    </dgm:pt>
    <dgm:pt modelId="{67E6D8BC-EFD3-4918-B4E8-3A38EDE6B70A}" type="pres">
      <dgm:prSet presAssocID="{CA0DBA8E-880E-479D-AE9E-62A95447C61A}" presName="hierChild3" presStyleCnt="0"/>
      <dgm:spPr/>
    </dgm:pt>
    <dgm:pt modelId="{5D20B342-7EF3-48A7-BA1F-AD26B43C1A57}" type="pres">
      <dgm:prSet presAssocID="{7262DEE8-268D-4012-B46D-1D4987F9442A}" presName="Name10" presStyleLbl="parChTrans1D2" presStyleIdx="2" presStyleCnt="3"/>
      <dgm:spPr/>
    </dgm:pt>
    <dgm:pt modelId="{99931531-BFFE-4AB0-BD8E-EB9B84FB295B}" type="pres">
      <dgm:prSet presAssocID="{47F2333F-14BA-4859-A4CD-BC8A00977F26}" presName="hierRoot2" presStyleCnt="0"/>
      <dgm:spPr/>
    </dgm:pt>
    <dgm:pt modelId="{D409E38E-EF8C-40EC-87FF-74CC4010BBFC}" type="pres">
      <dgm:prSet presAssocID="{47F2333F-14BA-4859-A4CD-BC8A00977F26}" presName="composite2" presStyleCnt="0"/>
      <dgm:spPr/>
    </dgm:pt>
    <dgm:pt modelId="{5F44C6A7-3260-4500-81DF-A860C32B93CB}" type="pres">
      <dgm:prSet presAssocID="{47F2333F-14BA-4859-A4CD-BC8A00977F26}" presName="background2" presStyleLbl="node2" presStyleIdx="2" presStyleCnt="3"/>
      <dgm:spPr/>
    </dgm:pt>
    <dgm:pt modelId="{79914E0C-5EED-4734-A894-C3F7EF9F1341}" type="pres">
      <dgm:prSet presAssocID="{47F2333F-14BA-4859-A4CD-BC8A00977F26}" presName="text2" presStyleLbl="fgAcc2" presStyleIdx="2" presStyleCnt="3">
        <dgm:presLayoutVars>
          <dgm:chPref val="3"/>
        </dgm:presLayoutVars>
      </dgm:prSet>
      <dgm:spPr/>
    </dgm:pt>
    <dgm:pt modelId="{0483D74D-3A28-466E-800F-DD36E5DB8A0D}" type="pres">
      <dgm:prSet presAssocID="{47F2333F-14BA-4859-A4CD-BC8A00977F26}" presName="hierChild3" presStyleCnt="0"/>
      <dgm:spPr/>
    </dgm:pt>
  </dgm:ptLst>
  <dgm:cxnLst>
    <dgm:cxn modelId="{2EDF3626-E055-476D-9AD9-A910DB9B3572}" srcId="{05278CF3-0DF1-49A4-92F6-4361F43D37C5}" destId="{47F2333F-14BA-4859-A4CD-BC8A00977F26}" srcOrd="2" destOrd="0" parTransId="{7262DEE8-268D-4012-B46D-1D4987F9442A}" sibTransId="{CC8A69A1-7E37-4AD8-B54F-3EE60A76290F}"/>
    <dgm:cxn modelId="{E1685F35-7C8A-488F-B161-1DDBC12732AB}" type="presOf" srcId="{CA0DBA8E-880E-479D-AE9E-62A95447C61A}" destId="{D50EC840-D881-419E-90FA-11C44A90D70F}" srcOrd="0" destOrd="0" presId="urn:microsoft.com/office/officeart/2005/8/layout/hierarchy1"/>
    <dgm:cxn modelId="{0089037B-09C8-49DF-B65D-C8159E2672F3}" type="presOf" srcId="{144486FF-1DBC-4A9D-948E-F8DCAC783C7D}" destId="{B6FC6A0A-97AE-49D9-A62F-4D7A880CA088}" srcOrd="0" destOrd="0" presId="urn:microsoft.com/office/officeart/2005/8/layout/hierarchy1"/>
    <dgm:cxn modelId="{496C5F7E-BE41-46EC-9921-18252FF38830}" type="presOf" srcId="{47F2333F-14BA-4859-A4CD-BC8A00977F26}" destId="{79914E0C-5EED-4734-A894-C3F7EF9F1341}" srcOrd="0" destOrd="0" presId="urn:microsoft.com/office/officeart/2005/8/layout/hierarchy1"/>
    <dgm:cxn modelId="{4D4DFA9D-B8F4-4432-80B3-108D2419A005}" srcId="{05278CF3-0DF1-49A4-92F6-4361F43D37C5}" destId="{CA0DBA8E-880E-479D-AE9E-62A95447C61A}" srcOrd="1" destOrd="0" parTransId="{144486FF-1DBC-4A9D-948E-F8DCAC783C7D}" sibTransId="{8645318C-1852-4D44-922A-68C7CD2D0BC5}"/>
    <dgm:cxn modelId="{2B4209A5-56DF-47AB-9B33-DDB89A4ECFDB}" type="presOf" srcId="{C4DD3A7B-2221-4A14-8336-53FD3F1EAD40}" destId="{DFA46296-C117-43EC-95C6-2DC0506C3FCD}" srcOrd="0" destOrd="0" presId="urn:microsoft.com/office/officeart/2005/8/layout/hierarchy1"/>
    <dgm:cxn modelId="{8F9CA3A9-3294-4935-96AC-CC3C5670D249}" srcId="{05278CF3-0DF1-49A4-92F6-4361F43D37C5}" destId="{AB508159-CC3F-4424-A1B0-6C38FBE3A915}" srcOrd="0" destOrd="0" parTransId="{8754439B-F67C-4B1B-9BAC-262BD9DFDDA5}" sibTransId="{1AC0773D-6997-40F0-BB29-E86F74A693CB}"/>
    <dgm:cxn modelId="{D6A832B4-178F-471E-A510-7993C7404BAE}" srcId="{C4DD3A7B-2221-4A14-8336-53FD3F1EAD40}" destId="{05278CF3-0DF1-49A4-92F6-4361F43D37C5}" srcOrd="0" destOrd="0" parTransId="{26069B02-A3DC-4CFC-99F9-0513A5F7E510}" sibTransId="{A0BF237A-75CB-4C7C-BCDD-A04522630B82}"/>
    <dgm:cxn modelId="{18CA98D8-B277-4C98-8DBB-024BB82ABF72}" type="presOf" srcId="{7262DEE8-268D-4012-B46D-1D4987F9442A}" destId="{5D20B342-7EF3-48A7-BA1F-AD26B43C1A57}" srcOrd="0" destOrd="0" presId="urn:microsoft.com/office/officeart/2005/8/layout/hierarchy1"/>
    <dgm:cxn modelId="{0759CBD9-1098-4A9C-B8FE-FAB1EFDFA25D}" type="presOf" srcId="{8754439B-F67C-4B1B-9BAC-262BD9DFDDA5}" destId="{2B895B1A-DBE6-4447-95F7-F4CA27E4F6EF}" srcOrd="0" destOrd="0" presId="urn:microsoft.com/office/officeart/2005/8/layout/hierarchy1"/>
    <dgm:cxn modelId="{64A157E3-D642-4735-A704-45445CD237DE}" type="presOf" srcId="{05278CF3-0DF1-49A4-92F6-4361F43D37C5}" destId="{C0F5178E-89C9-495B-AECC-25B7FBC71AC9}" srcOrd="0" destOrd="0" presId="urn:microsoft.com/office/officeart/2005/8/layout/hierarchy1"/>
    <dgm:cxn modelId="{0E4706FA-3914-47D0-9310-5A6B7804BD58}" type="presOf" srcId="{AB508159-CC3F-4424-A1B0-6C38FBE3A915}" destId="{DB410FA0-F21B-465E-A952-59B48253F2FF}" srcOrd="0" destOrd="0" presId="urn:microsoft.com/office/officeart/2005/8/layout/hierarchy1"/>
    <dgm:cxn modelId="{67AB24E4-AB99-45B0-9179-20404172D5FE}" type="presParOf" srcId="{DFA46296-C117-43EC-95C6-2DC0506C3FCD}" destId="{8ADC18D2-5DA1-4360-8CCE-1B389AD4AF0F}" srcOrd="0" destOrd="0" presId="urn:microsoft.com/office/officeart/2005/8/layout/hierarchy1"/>
    <dgm:cxn modelId="{C3BE6F1A-9B01-46D0-BDD1-0936E936DD5B}" type="presParOf" srcId="{8ADC18D2-5DA1-4360-8CCE-1B389AD4AF0F}" destId="{C5D42D5A-EE8B-4842-8883-6A31861A7E71}" srcOrd="0" destOrd="0" presId="urn:microsoft.com/office/officeart/2005/8/layout/hierarchy1"/>
    <dgm:cxn modelId="{E58A9C20-67F4-45CB-8A01-995B27D9011E}" type="presParOf" srcId="{C5D42D5A-EE8B-4842-8883-6A31861A7E71}" destId="{88B3B6F2-68D0-435D-9B5E-FC2147C288D9}" srcOrd="0" destOrd="0" presId="urn:microsoft.com/office/officeart/2005/8/layout/hierarchy1"/>
    <dgm:cxn modelId="{69C04F84-174A-48C1-8A76-FF4C6E546DFE}" type="presParOf" srcId="{C5D42D5A-EE8B-4842-8883-6A31861A7E71}" destId="{C0F5178E-89C9-495B-AECC-25B7FBC71AC9}" srcOrd="1" destOrd="0" presId="urn:microsoft.com/office/officeart/2005/8/layout/hierarchy1"/>
    <dgm:cxn modelId="{044BD607-19FF-46A8-898E-172EA4D94AC3}" type="presParOf" srcId="{8ADC18D2-5DA1-4360-8CCE-1B389AD4AF0F}" destId="{FF1D32D4-7109-48D5-A976-EF883106DBEE}" srcOrd="1" destOrd="0" presId="urn:microsoft.com/office/officeart/2005/8/layout/hierarchy1"/>
    <dgm:cxn modelId="{3F15864D-E3BC-480C-8631-6E935AFBBB3E}" type="presParOf" srcId="{FF1D32D4-7109-48D5-A976-EF883106DBEE}" destId="{2B895B1A-DBE6-4447-95F7-F4CA27E4F6EF}" srcOrd="0" destOrd="0" presId="urn:microsoft.com/office/officeart/2005/8/layout/hierarchy1"/>
    <dgm:cxn modelId="{6FC42118-D71A-4910-B111-0FBE2A73B56C}" type="presParOf" srcId="{FF1D32D4-7109-48D5-A976-EF883106DBEE}" destId="{4B9EA686-6E68-4C99-A5A7-312793B84C51}" srcOrd="1" destOrd="0" presId="urn:microsoft.com/office/officeart/2005/8/layout/hierarchy1"/>
    <dgm:cxn modelId="{4E299DFD-E8B1-4605-B96A-5A6A86FC5B23}" type="presParOf" srcId="{4B9EA686-6E68-4C99-A5A7-312793B84C51}" destId="{A19468AE-EF51-4DD7-88A1-26582090D7CF}" srcOrd="0" destOrd="0" presId="urn:microsoft.com/office/officeart/2005/8/layout/hierarchy1"/>
    <dgm:cxn modelId="{B4AB92A5-CAAC-4205-9945-DF734D7E97B1}" type="presParOf" srcId="{A19468AE-EF51-4DD7-88A1-26582090D7CF}" destId="{9FAFAFEF-5A08-4B96-B5EF-B2E15CB81E9D}" srcOrd="0" destOrd="0" presId="urn:microsoft.com/office/officeart/2005/8/layout/hierarchy1"/>
    <dgm:cxn modelId="{B167F126-B77C-4D0C-89D0-3B056CC41B34}" type="presParOf" srcId="{A19468AE-EF51-4DD7-88A1-26582090D7CF}" destId="{DB410FA0-F21B-465E-A952-59B48253F2FF}" srcOrd="1" destOrd="0" presId="urn:microsoft.com/office/officeart/2005/8/layout/hierarchy1"/>
    <dgm:cxn modelId="{D687CF57-B63A-4389-AB8F-550FB318696D}" type="presParOf" srcId="{4B9EA686-6E68-4C99-A5A7-312793B84C51}" destId="{1275B693-130F-4A86-BD1F-C3E2FB03337C}" srcOrd="1" destOrd="0" presId="urn:microsoft.com/office/officeart/2005/8/layout/hierarchy1"/>
    <dgm:cxn modelId="{0BF1E28E-7C2E-41BC-906F-544FCFDA8D55}" type="presParOf" srcId="{FF1D32D4-7109-48D5-A976-EF883106DBEE}" destId="{B6FC6A0A-97AE-49D9-A62F-4D7A880CA088}" srcOrd="2" destOrd="0" presId="urn:microsoft.com/office/officeart/2005/8/layout/hierarchy1"/>
    <dgm:cxn modelId="{11189F53-9D4F-4D70-826C-452C91C6966A}" type="presParOf" srcId="{FF1D32D4-7109-48D5-A976-EF883106DBEE}" destId="{F3135855-0032-4BAA-9B01-8D79E838141C}" srcOrd="3" destOrd="0" presId="urn:microsoft.com/office/officeart/2005/8/layout/hierarchy1"/>
    <dgm:cxn modelId="{13BCD1B6-9BC1-4345-8D0C-840276D073C4}" type="presParOf" srcId="{F3135855-0032-4BAA-9B01-8D79E838141C}" destId="{10D36A16-8C95-4492-81E1-FEF5DD47AEDC}" srcOrd="0" destOrd="0" presId="urn:microsoft.com/office/officeart/2005/8/layout/hierarchy1"/>
    <dgm:cxn modelId="{69945254-7D93-42BC-AD72-5DE136F32202}" type="presParOf" srcId="{10D36A16-8C95-4492-81E1-FEF5DD47AEDC}" destId="{6C25ED95-D35F-497F-B772-8AAB4B9F3E54}" srcOrd="0" destOrd="0" presId="urn:microsoft.com/office/officeart/2005/8/layout/hierarchy1"/>
    <dgm:cxn modelId="{DED5E4FD-B441-42FF-AE20-2522780CCFDD}" type="presParOf" srcId="{10D36A16-8C95-4492-81E1-FEF5DD47AEDC}" destId="{D50EC840-D881-419E-90FA-11C44A90D70F}" srcOrd="1" destOrd="0" presId="urn:microsoft.com/office/officeart/2005/8/layout/hierarchy1"/>
    <dgm:cxn modelId="{CDA66592-B373-4AE9-94CF-27F76FFABAAF}" type="presParOf" srcId="{F3135855-0032-4BAA-9B01-8D79E838141C}" destId="{67E6D8BC-EFD3-4918-B4E8-3A38EDE6B70A}" srcOrd="1" destOrd="0" presId="urn:microsoft.com/office/officeart/2005/8/layout/hierarchy1"/>
    <dgm:cxn modelId="{C4934861-B6CD-4852-A530-D69E012626B3}" type="presParOf" srcId="{FF1D32D4-7109-48D5-A976-EF883106DBEE}" destId="{5D20B342-7EF3-48A7-BA1F-AD26B43C1A57}" srcOrd="4" destOrd="0" presId="urn:microsoft.com/office/officeart/2005/8/layout/hierarchy1"/>
    <dgm:cxn modelId="{43E38CAA-0CAB-4574-A1D4-F882EF0137DD}" type="presParOf" srcId="{FF1D32D4-7109-48D5-A976-EF883106DBEE}" destId="{99931531-BFFE-4AB0-BD8E-EB9B84FB295B}" srcOrd="5" destOrd="0" presId="urn:microsoft.com/office/officeart/2005/8/layout/hierarchy1"/>
    <dgm:cxn modelId="{F9EC8B67-D79A-47D3-8BFC-61EC3B06AEFB}" type="presParOf" srcId="{99931531-BFFE-4AB0-BD8E-EB9B84FB295B}" destId="{D409E38E-EF8C-40EC-87FF-74CC4010BBFC}" srcOrd="0" destOrd="0" presId="urn:microsoft.com/office/officeart/2005/8/layout/hierarchy1"/>
    <dgm:cxn modelId="{F7B46813-C8C0-425A-A186-D90DB0C38819}" type="presParOf" srcId="{D409E38E-EF8C-40EC-87FF-74CC4010BBFC}" destId="{5F44C6A7-3260-4500-81DF-A860C32B93CB}" srcOrd="0" destOrd="0" presId="urn:microsoft.com/office/officeart/2005/8/layout/hierarchy1"/>
    <dgm:cxn modelId="{15DC11E5-546A-4DAE-94A3-1F7A61818508}" type="presParOf" srcId="{D409E38E-EF8C-40EC-87FF-74CC4010BBFC}" destId="{79914E0C-5EED-4734-A894-C3F7EF9F1341}" srcOrd="1" destOrd="0" presId="urn:microsoft.com/office/officeart/2005/8/layout/hierarchy1"/>
    <dgm:cxn modelId="{D039F4D1-831C-4C0E-AFBC-E593895951F7}" type="presParOf" srcId="{99931531-BFFE-4AB0-BD8E-EB9B84FB295B}" destId="{0483D74D-3A28-466E-800F-DD36E5DB8A0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689325-17AD-4E33-9FD0-B78687BC0C7D}" type="doc">
      <dgm:prSet loTypeId="urn:microsoft.com/office/officeart/2005/8/layout/pyramid2" loCatId="pyramid" qsTypeId="urn:microsoft.com/office/officeart/2005/8/quickstyle/simple1" qsCatId="simple" csTypeId="urn:microsoft.com/office/officeart/2005/8/colors/accent1_2" csCatId="accent1" phldr="1"/>
      <dgm:spPr/>
    </dgm:pt>
    <dgm:pt modelId="{C3469B83-37E0-43E6-91A1-9639A091C666}">
      <dgm:prSet phldrT="[Текст]" custT="1"/>
      <dgm:spPr/>
      <dgm:t>
        <a:bodyPr/>
        <a:lstStyle/>
        <a:p>
          <a:r>
            <a:rPr lang="uk-UA" sz="1200" dirty="0"/>
            <a:t>допризовники - особи,  які підлягають приписці  до  призовних дільниць;</a:t>
          </a:r>
        </a:p>
      </dgm:t>
    </dgm:pt>
    <dgm:pt modelId="{1E568717-FC51-4FC8-9D71-E89268440662}" type="parTrans" cxnId="{0AF8A865-2A52-418E-8ACD-02AE1BC37B96}">
      <dgm:prSet/>
      <dgm:spPr/>
      <dgm:t>
        <a:bodyPr/>
        <a:lstStyle/>
        <a:p>
          <a:endParaRPr lang="uk-UA"/>
        </a:p>
      </dgm:t>
    </dgm:pt>
    <dgm:pt modelId="{560A4E9D-491C-44D6-A749-75AD491ABC48}" type="sibTrans" cxnId="{0AF8A865-2A52-418E-8ACD-02AE1BC37B96}">
      <dgm:prSet/>
      <dgm:spPr/>
      <dgm:t>
        <a:bodyPr/>
        <a:lstStyle/>
        <a:p>
          <a:endParaRPr lang="uk-UA"/>
        </a:p>
      </dgm:t>
    </dgm:pt>
    <dgm:pt modelId="{F58E6F44-5222-4A22-B7A4-8A090FF1CAF1}">
      <dgm:prSet phldrT="[Текст]" custT="1"/>
      <dgm:spPr/>
      <dgm:t>
        <a:bodyPr/>
        <a:lstStyle/>
        <a:p>
          <a:r>
            <a:rPr lang="uk-UA" sz="1200" dirty="0"/>
            <a:t>призовники - особи, приписані до призовних дільниць;</a:t>
          </a:r>
        </a:p>
      </dgm:t>
    </dgm:pt>
    <dgm:pt modelId="{65F3D811-569F-4941-9DBD-CC283DA7C070}" type="parTrans" cxnId="{59A5871B-C4C8-448D-BCA7-421AC97B2EFB}">
      <dgm:prSet/>
      <dgm:spPr/>
      <dgm:t>
        <a:bodyPr/>
        <a:lstStyle/>
        <a:p>
          <a:endParaRPr lang="uk-UA"/>
        </a:p>
      </dgm:t>
    </dgm:pt>
    <dgm:pt modelId="{2BE02824-E4DA-4D23-BDB6-AC7EA9807565}" type="sibTrans" cxnId="{59A5871B-C4C8-448D-BCA7-421AC97B2EFB}">
      <dgm:prSet/>
      <dgm:spPr/>
      <dgm:t>
        <a:bodyPr/>
        <a:lstStyle/>
        <a:p>
          <a:endParaRPr lang="uk-UA"/>
        </a:p>
      </dgm:t>
    </dgm:pt>
    <dgm:pt modelId="{7EAEF9CE-5608-4FE1-8D63-8CFFB7295ECA}">
      <dgm:prSet phldrT="[Текст]" custT="1"/>
      <dgm:spPr/>
      <dgm:t>
        <a:bodyPr/>
        <a:lstStyle/>
        <a:p>
          <a:r>
            <a:rPr lang="uk-UA" sz="1200" dirty="0"/>
            <a:t>військовослужбовці - особи, які проходять військову службу;</a:t>
          </a:r>
        </a:p>
      </dgm:t>
    </dgm:pt>
    <dgm:pt modelId="{9C3D3808-7B86-4758-9A90-C38F5FFD8003}" type="parTrans" cxnId="{0AB1A57F-B5A9-4E5D-AE2E-7F78A66C159C}">
      <dgm:prSet/>
      <dgm:spPr/>
      <dgm:t>
        <a:bodyPr/>
        <a:lstStyle/>
        <a:p>
          <a:endParaRPr lang="uk-UA"/>
        </a:p>
      </dgm:t>
    </dgm:pt>
    <dgm:pt modelId="{A28380A3-669F-4748-BAFE-950FF0BAA278}" type="sibTrans" cxnId="{0AB1A57F-B5A9-4E5D-AE2E-7F78A66C159C}">
      <dgm:prSet/>
      <dgm:spPr/>
      <dgm:t>
        <a:bodyPr/>
        <a:lstStyle/>
        <a:p>
          <a:endParaRPr lang="uk-UA"/>
        </a:p>
      </dgm:t>
    </dgm:pt>
    <dgm:pt modelId="{27D0DEB9-0DED-4F1A-B3DC-A14243571D7F}">
      <dgm:prSet phldrT="[Текст]" custT="1"/>
      <dgm:spPr/>
      <dgm:t>
        <a:bodyPr/>
        <a:lstStyle/>
        <a:p>
          <a:r>
            <a:rPr lang="uk-UA" sz="1200" dirty="0"/>
            <a:t>резервісти - о</a:t>
          </a:r>
          <a:r>
            <a:rPr lang="ru-RU" sz="1200" dirty="0" err="1"/>
            <a:t>соби</a:t>
          </a:r>
          <a:r>
            <a:rPr lang="ru-RU" sz="1200" dirty="0"/>
            <a:t>, </a:t>
          </a:r>
          <a:r>
            <a:rPr lang="ru-RU" sz="1200" dirty="0" err="1"/>
            <a:t>які</a:t>
          </a:r>
          <a:r>
            <a:rPr lang="ru-RU" sz="1200" dirty="0"/>
            <a:t> </a:t>
          </a:r>
          <a:r>
            <a:rPr lang="ru-RU" sz="1200" dirty="0" err="1"/>
            <a:t>проходять</a:t>
          </a:r>
          <a:r>
            <a:rPr lang="ru-RU" sz="1200" dirty="0"/>
            <a:t> службу у </a:t>
          </a:r>
          <a:r>
            <a:rPr lang="ru-RU" sz="1200" dirty="0" err="1"/>
            <a:t>військовому</a:t>
          </a:r>
          <a:r>
            <a:rPr lang="ru-RU" sz="1200" dirty="0"/>
            <a:t> </a:t>
          </a:r>
          <a:r>
            <a:rPr lang="ru-RU" sz="1200" dirty="0" err="1"/>
            <a:t>резерві</a:t>
          </a:r>
          <a:r>
            <a:rPr lang="ru-RU" sz="1200" dirty="0"/>
            <a:t> </a:t>
          </a:r>
          <a:r>
            <a:rPr lang="ru-RU" sz="1200" dirty="0" err="1"/>
            <a:t>Збройних</a:t>
          </a:r>
          <a:r>
            <a:rPr lang="ru-RU" sz="1200" dirty="0"/>
            <a:t> Сил </a:t>
          </a:r>
          <a:r>
            <a:rPr lang="ru-RU" sz="1200" dirty="0" err="1"/>
            <a:t>України</a:t>
          </a:r>
          <a:r>
            <a:rPr lang="ru-RU" sz="1200" dirty="0"/>
            <a:t>, </a:t>
          </a:r>
          <a:r>
            <a:rPr lang="ru-RU" sz="1200" dirty="0" err="1"/>
            <a:t>інших</a:t>
          </a:r>
          <a:r>
            <a:rPr lang="ru-RU" sz="1200" dirty="0"/>
            <a:t> </a:t>
          </a:r>
          <a:r>
            <a:rPr lang="ru-RU" sz="1200" dirty="0" err="1"/>
            <a:t>військових</a:t>
          </a:r>
          <a:r>
            <a:rPr lang="ru-RU" sz="1200" dirty="0"/>
            <a:t> </a:t>
          </a:r>
          <a:r>
            <a:rPr lang="ru-RU" sz="1200" dirty="0" err="1"/>
            <a:t>формувань</a:t>
          </a:r>
          <a:r>
            <a:rPr lang="ru-RU" sz="1200" dirty="0"/>
            <a:t> і </a:t>
          </a:r>
          <a:r>
            <a:rPr lang="ru-RU" sz="1200" dirty="0" err="1"/>
            <a:t>призначені</a:t>
          </a:r>
          <a:r>
            <a:rPr lang="ru-RU" sz="1200" dirty="0"/>
            <a:t> для </a:t>
          </a:r>
          <a:r>
            <a:rPr lang="ru-RU" sz="1200" dirty="0" err="1"/>
            <a:t>їх</a:t>
          </a:r>
          <a:r>
            <a:rPr lang="ru-RU" sz="1200" dirty="0"/>
            <a:t> </a:t>
          </a:r>
          <a:r>
            <a:rPr lang="ru-RU" sz="1200" dirty="0" err="1"/>
            <a:t>комплектування</a:t>
          </a:r>
          <a:r>
            <a:rPr lang="ru-RU" sz="1200" dirty="0"/>
            <a:t> у </a:t>
          </a:r>
          <a:r>
            <a:rPr lang="ru-RU" sz="1200" dirty="0" err="1"/>
            <a:t>мирний</a:t>
          </a:r>
          <a:r>
            <a:rPr lang="ru-RU" sz="1200" dirty="0"/>
            <a:t> час та в </a:t>
          </a:r>
          <a:r>
            <a:rPr lang="ru-RU" sz="1200" dirty="0" err="1"/>
            <a:t>особливий</a:t>
          </a:r>
          <a:r>
            <a:rPr lang="ru-RU" sz="1200" dirty="0"/>
            <a:t> </a:t>
          </a:r>
          <a:r>
            <a:rPr lang="ru-RU" sz="1200" dirty="0" err="1"/>
            <a:t>період</a:t>
          </a:r>
          <a:r>
            <a:rPr lang="ru-RU" sz="1200" dirty="0"/>
            <a:t>.</a:t>
          </a:r>
          <a:endParaRPr lang="uk-UA" sz="1200" dirty="0"/>
        </a:p>
      </dgm:t>
    </dgm:pt>
    <dgm:pt modelId="{48676219-E9C2-4948-830C-EC383AA5738E}" type="parTrans" cxnId="{1009F887-50E1-4158-BBB1-55F8C5025EAB}">
      <dgm:prSet/>
      <dgm:spPr/>
      <dgm:t>
        <a:bodyPr/>
        <a:lstStyle/>
        <a:p>
          <a:endParaRPr lang="uk-UA"/>
        </a:p>
      </dgm:t>
    </dgm:pt>
    <dgm:pt modelId="{A813C859-5FDE-47AE-AF96-B01658FEBCB1}" type="sibTrans" cxnId="{1009F887-50E1-4158-BBB1-55F8C5025EAB}">
      <dgm:prSet/>
      <dgm:spPr/>
      <dgm:t>
        <a:bodyPr/>
        <a:lstStyle/>
        <a:p>
          <a:endParaRPr lang="uk-UA"/>
        </a:p>
      </dgm:t>
    </dgm:pt>
    <dgm:pt modelId="{FD661F97-9D7C-4C30-94C5-164736E1CCA5}">
      <dgm:prSet phldrT="[Текст]" custT="1"/>
      <dgm:spPr/>
      <dgm:t>
        <a:bodyPr/>
        <a:lstStyle/>
        <a:p>
          <a:r>
            <a:rPr lang="uk-UA" sz="1200" dirty="0"/>
            <a:t>військовозобов'язані -  особи,  які  перебувають у запасі для комплектування Збройних Сил України та інших військових  формувань на особливий період, а також для виконання робіт із забезпечення оборони держави;</a:t>
          </a:r>
        </a:p>
      </dgm:t>
    </dgm:pt>
    <dgm:pt modelId="{C5AB96ED-7E81-44AF-B1A0-C70483B7C577}" type="parTrans" cxnId="{F6969ECD-43CD-45DA-9B94-25839F2FA504}">
      <dgm:prSet/>
      <dgm:spPr/>
      <dgm:t>
        <a:bodyPr/>
        <a:lstStyle/>
        <a:p>
          <a:endParaRPr lang="uk-UA"/>
        </a:p>
      </dgm:t>
    </dgm:pt>
    <dgm:pt modelId="{83B9705A-8BCF-4EB9-ACA4-86D394B16796}" type="sibTrans" cxnId="{F6969ECD-43CD-45DA-9B94-25839F2FA504}">
      <dgm:prSet/>
      <dgm:spPr/>
      <dgm:t>
        <a:bodyPr/>
        <a:lstStyle/>
        <a:p>
          <a:endParaRPr lang="uk-UA"/>
        </a:p>
      </dgm:t>
    </dgm:pt>
    <dgm:pt modelId="{1F21A887-D5A9-4B92-ADFB-8F19D7BC7677}" type="pres">
      <dgm:prSet presAssocID="{95689325-17AD-4E33-9FD0-B78687BC0C7D}" presName="compositeShape" presStyleCnt="0">
        <dgm:presLayoutVars>
          <dgm:dir/>
          <dgm:resizeHandles/>
        </dgm:presLayoutVars>
      </dgm:prSet>
      <dgm:spPr/>
    </dgm:pt>
    <dgm:pt modelId="{EF25C273-56D6-4E27-98D4-28BFEBC6C4DC}" type="pres">
      <dgm:prSet presAssocID="{95689325-17AD-4E33-9FD0-B78687BC0C7D}" presName="pyramid" presStyleLbl="node1" presStyleIdx="0" presStyleCnt="1">
        <dgm:style>
          <a:lnRef idx="1">
            <a:schemeClr val="accent1"/>
          </a:lnRef>
          <a:fillRef idx="3">
            <a:schemeClr val="accent1"/>
          </a:fillRef>
          <a:effectRef idx="2">
            <a:schemeClr val="accent1"/>
          </a:effectRef>
          <a:fontRef idx="minor">
            <a:schemeClr val="lt1"/>
          </a:fontRef>
        </dgm:style>
      </dgm:prSet>
      <dgm:spPr/>
    </dgm:pt>
    <dgm:pt modelId="{5FAA2916-A5CB-428B-A089-7DA133014287}" type="pres">
      <dgm:prSet presAssocID="{95689325-17AD-4E33-9FD0-B78687BC0C7D}" presName="theList" presStyleCnt="0"/>
      <dgm:spPr/>
    </dgm:pt>
    <dgm:pt modelId="{12448CFB-4134-488C-9E2D-B438884FDA07}" type="pres">
      <dgm:prSet presAssocID="{C3469B83-37E0-43E6-91A1-9639A091C666}" presName="aNode" presStyleLbl="fgAcc1" presStyleIdx="0" presStyleCnt="5" custScaleX="138970">
        <dgm:presLayoutVars>
          <dgm:bulletEnabled val="1"/>
        </dgm:presLayoutVars>
      </dgm:prSet>
      <dgm:spPr/>
    </dgm:pt>
    <dgm:pt modelId="{50859D4E-15D2-47BB-B67D-1E0BB5D21580}" type="pres">
      <dgm:prSet presAssocID="{C3469B83-37E0-43E6-91A1-9639A091C666}" presName="aSpace" presStyleCnt="0"/>
      <dgm:spPr/>
    </dgm:pt>
    <dgm:pt modelId="{EFAE84E5-8CF9-4A87-BE2D-BD7F49C5145B}" type="pres">
      <dgm:prSet presAssocID="{F58E6F44-5222-4A22-B7A4-8A090FF1CAF1}" presName="aNode" presStyleLbl="fgAcc1" presStyleIdx="1" presStyleCnt="5" custScaleX="138998">
        <dgm:presLayoutVars>
          <dgm:bulletEnabled val="1"/>
        </dgm:presLayoutVars>
      </dgm:prSet>
      <dgm:spPr/>
    </dgm:pt>
    <dgm:pt modelId="{0AA4F9A9-B9A2-4AD1-A0D0-24789FE512F6}" type="pres">
      <dgm:prSet presAssocID="{F58E6F44-5222-4A22-B7A4-8A090FF1CAF1}" presName="aSpace" presStyleCnt="0"/>
      <dgm:spPr/>
    </dgm:pt>
    <dgm:pt modelId="{53DDE51A-B033-465E-9283-109C96F7841D}" type="pres">
      <dgm:prSet presAssocID="{7EAEF9CE-5608-4FE1-8D63-8CFFB7295ECA}" presName="aNode" presStyleLbl="fgAcc1" presStyleIdx="2" presStyleCnt="5" custScaleX="139012">
        <dgm:presLayoutVars>
          <dgm:bulletEnabled val="1"/>
        </dgm:presLayoutVars>
      </dgm:prSet>
      <dgm:spPr/>
    </dgm:pt>
    <dgm:pt modelId="{2570CBB7-8279-4A42-AB6E-11E227E89EBF}" type="pres">
      <dgm:prSet presAssocID="{7EAEF9CE-5608-4FE1-8D63-8CFFB7295ECA}" presName="aSpace" presStyleCnt="0"/>
      <dgm:spPr/>
    </dgm:pt>
    <dgm:pt modelId="{65C1D076-2DAC-4AF7-A3D8-A4EAD708F0AA}" type="pres">
      <dgm:prSet presAssocID="{FD661F97-9D7C-4C30-94C5-164736E1CCA5}" presName="aNode" presStyleLbl="fgAcc1" presStyleIdx="3" presStyleCnt="5" custScaleX="139019">
        <dgm:presLayoutVars>
          <dgm:bulletEnabled val="1"/>
        </dgm:presLayoutVars>
      </dgm:prSet>
      <dgm:spPr/>
    </dgm:pt>
    <dgm:pt modelId="{512B08D6-4D97-4F68-8DAE-63E60D195878}" type="pres">
      <dgm:prSet presAssocID="{FD661F97-9D7C-4C30-94C5-164736E1CCA5}" presName="aSpace" presStyleCnt="0"/>
      <dgm:spPr/>
    </dgm:pt>
    <dgm:pt modelId="{05FE862A-3632-4B7B-AF4B-3F285EC7AD78}" type="pres">
      <dgm:prSet presAssocID="{27D0DEB9-0DED-4F1A-B3DC-A14243571D7F}" presName="aNode" presStyleLbl="fgAcc1" presStyleIdx="4" presStyleCnt="5" custScaleX="139022">
        <dgm:presLayoutVars>
          <dgm:bulletEnabled val="1"/>
        </dgm:presLayoutVars>
      </dgm:prSet>
      <dgm:spPr/>
    </dgm:pt>
    <dgm:pt modelId="{7E4021CB-DB6F-4B89-BF27-4CCBD916D384}" type="pres">
      <dgm:prSet presAssocID="{27D0DEB9-0DED-4F1A-B3DC-A14243571D7F}" presName="aSpace" presStyleCnt="0"/>
      <dgm:spPr/>
    </dgm:pt>
  </dgm:ptLst>
  <dgm:cxnLst>
    <dgm:cxn modelId="{59A5871B-C4C8-448D-BCA7-421AC97B2EFB}" srcId="{95689325-17AD-4E33-9FD0-B78687BC0C7D}" destId="{F58E6F44-5222-4A22-B7A4-8A090FF1CAF1}" srcOrd="1" destOrd="0" parTransId="{65F3D811-569F-4941-9DBD-CC283DA7C070}" sibTransId="{2BE02824-E4DA-4D23-BDB6-AC7EA9807565}"/>
    <dgm:cxn modelId="{AAAB8D1E-D91B-4585-8732-1BCE91CB1D87}" type="presOf" srcId="{F58E6F44-5222-4A22-B7A4-8A090FF1CAF1}" destId="{EFAE84E5-8CF9-4A87-BE2D-BD7F49C5145B}" srcOrd="0" destOrd="0" presId="urn:microsoft.com/office/officeart/2005/8/layout/pyramid2"/>
    <dgm:cxn modelId="{0AF8A865-2A52-418E-8ACD-02AE1BC37B96}" srcId="{95689325-17AD-4E33-9FD0-B78687BC0C7D}" destId="{C3469B83-37E0-43E6-91A1-9639A091C666}" srcOrd="0" destOrd="0" parTransId="{1E568717-FC51-4FC8-9D71-E89268440662}" sibTransId="{560A4E9D-491C-44D6-A749-75AD491ABC48}"/>
    <dgm:cxn modelId="{6A309C66-FB78-4525-96DF-7F0AF790DC9F}" type="presOf" srcId="{C3469B83-37E0-43E6-91A1-9639A091C666}" destId="{12448CFB-4134-488C-9E2D-B438884FDA07}" srcOrd="0" destOrd="0" presId="urn:microsoft.com/office/officeart/2005/8/layout/pyramid2"/>
    <dgm:cxn modelId="{37D09752-D797-49DB-8E26-5E66B5A8316E}" type="presOf" srcId="{95689325-17AD-4E33-9FD0-B78687BC0C7D}" destId="{1F21A887-D5A9-4B92-ADFB-8F19D7BC7677}" srcOrd="0" destOrd="0" presId="urn:microsoft.com/office/officeart/2005/8/layout/pyramid2"/>
    <dgm:cxn modelId="{9F15D977-4A1F-4ECD-A510-FB2277799068}" type="presOf" srcId="{FD661F97-9D7C-4C30-94C5-164736E1CCA5}" destId="{65C1D076-2DAC-4AF7-A3D8-A4EAD708F0AA}" srcOrd="0" destOrd="0" presId="urn:microsoft.com/office/officeart/2005/8/layout/pyramid2"/>
    <dgm:cxn modelId="{0AB1A57F-B5A9-4E5D-AE2E-7F78A66C159C}" srcId="{95689325-17AD-4E33-9FD0-B78687BC0C7D}" destId="{7EAEF9CE-5608-4FE1-8D63-8CFFB7295ECA}" srcOrd="2" destOrd="0" parTransId="{9C3D3808-7B86-4758-9A90-C38F5FFD8003}" sibTransId="{A28380A3-669F-4748-BAFE-950FF0BAA278}"/>
    <dgm:cxn modelId="{1009F887-50E1-4158-BBB1-55F8C5025EAB}" srcId="{95689325-17AD-4E33-9FD0-B78687BC0C7D}" destId="{27D0DEB9-0DED-4F1A-B3DC-A14243571D7F}" srcOrd="4" destOrd="0" parTransId="{48676219-E9C2-4948-830C-EC383AA5738E}" sibTransId="{A813C859-5FDE-47AE-AF96-B01658FEBCB1}"/>
    <dgm:cxn modelId="{90F85AA9-09B1-4B91-91DC-68D82BFDEE7B}" type="presOf" srcId="{7EAEF9CE-5608-4FE1-8D63-8CFFB7295ECA}" destId="{53DDE51A-B033-465E-9283-109C96F7841D}" srcOrd="0" destOrd="0" presId="urn:microsoft.com/office/officeart/2005/8/layout/pyramid2"/>
    <dgm:cxn modelId="{F6969ECD-43CD-45DA-9B94-25839F2FA504}" srcId="{95689325-17AD-4E33-9FD0-B78687BC0C7D}" destId="{FD661F97-9D7C-4C30-94C5-164736E1CCA5}" srcOrd="3" destOrd="0" parTransId="{C5AB96ED-7E81-44AF-B1A0-C70483B7C577}" sibTransId="{83B9705A-8BCF-4EB9-ACA4-86D394B16796}"/>
    <dgm:cxn modelId="{F4FFE8FE-8423-42FD-99AB-EE2268EE5626}" type="presOf" srcId="{27D0DEB9-0DED-4F1A-B3DC-A14243571D7F}" destId="{05FE862A-3632-4B7B-AF4B-3F285EC7AD78}" srcOrd="0" destOrd="0" presId="urn:microsoft.com/office/officeart/2005/8/layout/pyramid2"/>
    <dgm:cxn modelId="{6A91360A-557F-479E-BBE4-76311D048AB7}" type="presParOf" srcId="{1F21A887-D5A9-4B92-ADFB-8F19D7BC7677}" destId="{EF25C273-56D6-4E27-98D4-28BFEBC6C4DC}" srcOrd="0" destOrd="0" presId="urn:microsoft.com/office/officeart/2005/8/layout/pyramid2"/>
    <dgm:cxn modelId="{9058E247-FE28-419E-9224-00A03907F6CE}" type="presParOf" srcId="{1F21A887-D5A9-4B92-ADFB-8F19D7BC7677}" destId="{5FAA2916-A5CB-428B-A089-7DA133014287}" srcOrd="1" destOrd="0" presId="urn:microsoft.com/office/officeart/2005/8/layout/pyramid2"/>
    <dgm:cxn modelId="{FEC27ADF-1560-4D04-8C54-FC18032F2E48}" type="presParOf" srcId="{5FAA2916-A5CB-428B-A089-7DA133014287}" destId="{12448CFB-4134-488C-9E2D-B438884FDA07}" srcOrd="0" destOrd="0" presId="urn:microsoft.com/office/officeart/2005/8/layout/pyramid2"/>
    <dgm:cxn modelId="{936DFA71-CB0C-4642-8A18-FBC79C5CF5C4}" type="presParOf" srcId="{5FAA2916-A5CB-428B-A089-7DA133014287}" destId="{50859D4E-15D2-47BB-B67D-1E0BB5D21580}" srcOrd="1" destOrd="0" presId="urn:microsoft.com/office/officeart/2005/8/layout/pyramid2"/>
    <dgm:cxn modelId="{75981F59-70BE-4643-857D-B87DA17F1312}" type="presParOf" srcId="{5FAA2916-A5CB-428B-A089-7DA133014287}" destId="{EFAE84E5-8CF9-4A87-BE2D-BD7F49C5145B}" srcOrd="2" destOrd="0" presId="urn:microsoft.com/office/officeart/2005/8/layout/pyramid2"/>
    <dgm:cxn modelId="{3DE1D4AE-D453-40E7-BC48-7638A76A00BB}" type="presParOf" srcId="{5FAA2916-A5CB-428B-A089-7DA133014287}" destId="{0AA4F9A9-B9A2-4AD1-A0D0-24789FE512F6}" srcOrd="3" destOrd="0" presId="urn:microsoft.com/office/officeart/2005/8/layout/pyramid2"/>
    <dgm:cxn modelId="{8EAC98F1-B187-47D2-8F83-C586BC417C41}" type="presParOf" srcId="{5FAA2916-A5CB-428B-A089-7DA133014287}" destId="{53DDE51A-B033-465E-9283-109C96F7841D}" srcOrd="4" destOrd="0" presId="urn:microsoft.com/office/officeart/2005/8/layout/pyramid2"/>
    <dgm:cxn modelId="{00F74286-3590-450B-9963-42DB8728BF5A}" type="presParOf" srcId="{5FAA2916-A5CB-428B-A089-7DA133014287}" destId="{2570CBB7-8279-4A42-AB6E-11E227E89EBF}" srcOrd="5" destOrd="0" presId="urn:microsoft.com/office/officeart/2005/8/layout/pyramid2"/>
    <dgm:cxn modelId="{DEA654E9-0924-4382-96A6-6B8834F85BEE}" type="presParOf" srcId="{5FAA2916-A5CB-428B-A089-7DA133014287}" destId="{65C1D076-2DAC-4AF7-A3D8-A4EAD708F0AA}" srcOrd="6" destOrd="0" presId="urn:microsoft.com/office/officeart/2005/8/layout/pyramid2"/>
    <dgm:cxn modelId="{21DD7FF8-B3D7-4338-8936-4287BB2C8258}" type="presParOf" srcId="{5FAA2916-A5CB-428B-A089-7DA133014287}" destId="{512B08D6-4D97-4F68-8DAE-63E60D195878}" srcOrd="7" destOrd="0" presId="urn:microsoft.com/office/officeart/2005/8/layout/pyramid2"/>
    <dgm:cxn modelId="{2DC4AA5E-C29F-4BE7-BF13-D4601492F4CA}" type="presParOf" srcId="{5FAA2916-A5CB-428B-A089-7DA133014287}" destId="{05FE862A-3632-4B7B-AF4B-3F285EC7AD78}" srcOrd="8" destOrd="0" presId="urn:microsoft.com/office/officeart/2005/8/layout/pyramid2"/>
    <dgm:cxn modelId="{AA9CD04A-76C9-4EB4-B9E7-FCA68B8D12D7}" type="presParOf" srcId="{5FAA2916-A5CB-428B-A089-7DA133014287}" destId="{7E4021CB-DB6F-4B89-BF27-4CCBD916D384}"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C9C52E-08F4-4DDE-A0AB-B8ED3DD88327}"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uk-UA"/>
        </a:p>
      </dgm:t>
    </dgm:pt>
    <dgm:pt modelId="{25462BE8-C2D3-45ED-BB01-A051B758CF20}">
      <dgm:prSet phldrT="[Текст]"/>
      <dgm:spPr/>
      <dgm:t>
        <a:bodyPr/>
        <a:lstStyle/>
        <a:p>
          <a:r>
            <a:rPr lang="uk-UA" dirty="0"/>
            <a:t>вчинення кримінального правопорушення групою осіб (ч. 2 ст. 404, ч. 3 ст. 405 та ін.)</a:t>
          </a:r>
        </a:p>
      </dgm:t>
    </dgm:pt>
    <dgm:pt modelId="{CD77061B-19DC-45BC-9C65-B1447A1639B7}" type="parTrans" cxnId="{7E730F01-CB77-4A73-B71D-0BDC1384A023}">
      <dgm:prSet/>
      <dgm:spPr/>
      <dgm:t>
        <a:bodyPr/>
        <a:lstStyle/>
        <a:p>
          <a:endParaRPr lang="uk-UA"/>
        </a:p>
      </dgm:t>
    </dgm:pt>
    <dgm:pt modelId="{1D7F5D0A-03B6-4786-A781-E9223911EBE1}" type="sibTrans" cxnId="{7E730F01-CB77-4A73-B71D-0BDC1384A023}">
      <dgm:prSet/>
      <dgm:spPr/>
      <dgm:t>
        <a:bodyPr/>
        <a:lstStyle/>
        <a:p>
          <a:endParaRPr lang="uk-UA"/>
        </a:p>
      </dgm:t>
    </dgm:pt>
    <dgm:pt modelId="{22B06ECE-F3A1-4C62-9137-C1168DACD6D6}">
      <dgm:prSet phldrT="[Текст]"/>
      <dgm:spPr/>
      <dgm:t>
        <a:bodyPr/>
        <a:lstStyle/>
        <a:p>
          <a:r>
            <a:rPr lang="uk-UA" dirty="0"/>
            <a:t>за попередньою змовою групою осіб (ч. 2 ст. 408, ч. 2 ст. 410 та ін.)</a:t>
          </a:r>
        </a:p>
      </dgm:t>
    </dgm:pt>
    <dgm:pt modelId="{82199413-38CC-49E7-977A-D0BADBF8F1F9}" type="parTrans" cxnId="{D6501843-1C5F-4F7B-9EBF-71384B02A5BF}">
      <dgm:prSet/>
      <dgm:spPr/>
      <dgm:t>
        <a:bodyPr/>
        <a:lstStyle/>
        <a:p>
          <a:endParaRPr lang="uk-UA"/>
        </a:p>
      </dgm:t>
    </dgm:pt>
    <dgm:pt modelId="{CB71AE3B-5C6C-43DD-8B07-94D3211F937E}" type="sibTrans" cxnId="{D6501843-1C5F-4F7B-9EBF-71384B02A5BF}">
      <dgm:prSet/>
      <dgm:spPr/>
      <dgm:t>
        <a:bodyPr/>
        <a:lstStyle/>
        <a:p>
          <a:endParaRPr lang="uk-UA"/>
        </a:p>
      </dgm:t>
    </dgm:pt>
    <dgm:pt modelId="{99906F0B-BD3F-43DB-A2ED-FA6F6ACA695E}">
      <dgm:prSet phldrT="[Текст]"/>
      <dgm:spPr/>
      <dgm:t>
        <a:bodyPr/>
        <a:lstStyle/>
        <a:p>
          <a:r>
            <a:rPr lang="uk-UA" dirty="0"/>
            <a:t>якщо вони спричинили загибель людей чи інші тяжкі наслідки (наприклад, ч. 2 ст. 411, ч. 2 ст. 412) тощо.</a:t>
          </a:r>
        </a:p>
      </dgm:t>
    </dgm:pt>
    <dgm:pt modelId="{36734214-2635-4359-BA2B-E07605A3FDFD}" type="parTrans" cxnId="{B2287FA3-FEEE-4F5D-8BC4-02BED0070CC0}">
      <dgm:prSet/>
      <dgm:spPr/>
      <dgm:t>
        <a:bodyPr/>
        <a:lstStyle/>
        <a:p>
          <a:endParaRPr lang="uk-UA"/>
        </a:p>
      </dgm:t>
    </dgm:pt>
    <dgm:pt modelId="{3FFF80CE-ABF7-400D-94E5-F35E70CD12E1}" type="sibTrans" cxnId="{B2287FA3-FEEE-4F5D-8BC4-02BED0070CC0}">
      <dgm:prSet/>
      <dgm:spPr/>
      <dgm:t>
        <a:bodyPr/>
        <a:lstStyle/>
        <a:p>
          <a:endParaRPr lang="uk-UA"/>
        </a:p>
      </dgm:t>
    </dgm:pt>
    <dgm:pt modelId="{52F9FAAB-D3E5-4662-B0A0-2C701B072380}" type="pres">
      <dgm:prSet presAssocID="{0DC9C52E-08F4-4DDE-A0AB-B8ED3DD88327}" presName="Name0" presStyleCnt="0">
        <dgm:presLayoutVars>
          <dgm:dir/>
          <dgm:animLvl val="lvl"/>
          <dgm:resizeHandles val="exact"/>
        </dgm:presLayoutVars>
      </dgm:prSet>
      <dgm:spPr/>
    </dgm:pt>
    <dgm:pt modelId="{2ABBD2CB-D1E0-4D10-ACDC-B765E5109C31}" type="pres">
      <dgm:prSet presAssocID="{25462BE8-C2D3-45ED-BB01-A051B758CF20}" presName="composite" presStyleCnt="0"/>
      <dgm:spPr/>
    </dgm:pt>
    <dgm:pt modelId="{D4C47B92-1CF4-4B37-A66C-53ECC7C01458}" type="pres">
      <dgm:prSet presAssocID="{25462BE8-C2D3-45ED-BB01-A051B758CF20}" presName="parTx" presStyleLbl="alignNode1" presStyleIdx="0" presStyleCnt="3">
        <dgm:presLayoutVars>
          <dgm:chMax val="0"/>
          <dgm:chPref val="0"/>
          <dgm:bulletEnabled val="1"/>
        </dgm:presLayoutVars>
      </dgm:prSet>
      <dgm:spPr/>
    </dgm:pt>
    <dgm:pt modelId="{14B24CDA-0153-4946-BF5A-8DF205B63922}" type="pres">
      <dgm:prSet presAssocID="{25462BE8-C2D3-45ED-BB01-A051B758CF20}" presName="desTx" presStyleLbl="alignAccFollowNode1" presStyleIdx="0" presStyleCnt="3">
        <dgm:presLayoutVars>
          <dgm:bulletEnabled val="1"/>
        </dgm:presLayoutVars>
      </dgm:prSet>
      <dgm:spPr/>
    </dgm:pt>
    <dgm:pt modelId="{EB56415B-BB1C-46B6-9F73-0D1C8A23171B}" type="pres">
      <dgm:prSet presAssocID="{1D7F5D0A-03B6-4786-A781-E9223911EBE1}" presName="space" presStyleCnt="0"/>
      <dgm:spPr/>
    </dgm:pt>
    <dgm:pt modelId="{E0A8F1F1-78B1-402E-848D-CA4D221F0667}" type="pres">
      <dgm:prSet presAssocID="{22B06ECE-F3A1-4C62-9137-C1168DACD6D6}" presName="composite" presStyleCnt="0"/>
      <dgm:spPr/>
    </dgm:pt>
    <dgm:pt modelId="{DBE47E2C-9B81-4F6C-A482-AD5214B8152B}" type="pres">
      <dgm:prSet presAssocID="{22B06ECE-F3A1-4C62-9137-C1168DACD6D6}" presName="parTx" presStyleLbl="alignNode1" presStyleIdx="1" presStyleCnt="3">
        <dgm:presLayoutVars>
          <dgm:chMax val="0"/>
          <dgm:chPref val="0"/>
          <dgm:bulletEnabled val="1"/>
        </dgm:presLayoutVars>
      </dgm:prSet>
      <dgm:spPr/>
    </dgm:pt>
    <dgm:pt modelId="{0433808F-129D-4C22-A6FB-36DF7450D509}" type="pres">
      <dgm:prSet presAssocID="{22B06ECE-F3A1-4C62-9137-C1168DACD6D6}" presName="desTx" presStyleLbl="alignAccFollowNode1" presStyleIdx="1" presStyleCnt="3">
        <dgm:presLayoutVars>
          <dgm:bulletEnabled val="1"/>
        </dgm:presLayoutVars>
      </dgm:prSet>
      <dgm:spPr/>
    </dgm:pt>
    <dgm:pt modelId="{112A3131-E97C-42EA-8106-E9D88BA3D224}" type="pres">
      <dgm:prSet presAssocID="{CB71AE3B-5C6C-43DD-8B07-94D3211F937E}" presName="space" presStyleCnt="0"/>
      <dgm:spPr/>
    </dgm:pt>
    <dgm:pt modelId="{6258D882-7CE9-4C7E-9306-F9D0CC635DBB}" type="pres">
      <dgm:prSet presAssocID="{99906F0B-BD3F-43DB-A2ED-FA6F6ACA695E}" presName="composite" presStyleCnt="0"/>
      <dgm:spPr/>
    </dgm:pt>
    <dgm:pt modelId="{0A287445-165F-491E-A8A7-29AD0AC33F60}" type="pres">
      <dgm:prSet presAssocID="{99906F0B-BD3F-43DB-A2ED-FA6F6ACA695E}" presName="parTx" presStyleLbl="alignNode1" presStyleIdx="2" presStyleCnt="3">
        <dgm:presLayoutVars>
          <dgm:chMax val="0"/>
          <dgm:chPref val="0"/>
          <dgm:bulletEnabled val="1"/>
        </dgm:presLayoutVars>
      </dgm:prSet>
      <dgm:spPr/>
    </dgm:pt>
    <dgm:pt modelId="{612BC7B2-0BF1-4ECF-9FC9-3FFD7EA9D90A}" type="pres">
      <dgm:prSet presAssocID="{99906F0B-BD3F-43DB-A2ED-FA6F6ACA695E}" presName="desTx" presStyleLbl="alignAccFollowNode1" presStyleIdx="2" presStyleCnt="3">
        <dgm:presLayoutVars>
          <dgm:bulletEnabled val="1"/>
        </dgm:presLayoutVars>
      </dgm:prSet>
      <dgm:spPr/>
    </dgm:pt>
  </dgm:ptLst>
  <dgm:cxnLst>
    <dgm:cxn modelId="{7E730F01-CB77-4A73-B71D-0BDC1384A023}" srcId="{0DC9C52E-08F4-4DDE-A0AB-B8ED3DD88327}" destId="{25462BE8-C2D3-45ED-BB01-A051B758CF20}" srcOrd="0" destOrd="0" parTransId="{CD77061B-19DC-45BC-9C65-B1447A1639B7}" sibTransId="{1D7F5D0A-03B6-4786-A781-E9223911EBE1}"/>
    <dgm:cxn modelId="{EF870310-595F-468A-B67E-FF69B047C3BE}" type="presOf" srcId="{22B06ECE-F3A1-4C62-9137-C1168DACD6D6}" destId="{DBE47E2C-9B81-4F6C-A482-AD5214B8152B}" srcOrd="0" destOrd="0" presId="urn:microsoft.com/office/officeart/2005/8/layout/hList1"/>
    <dgm:cxn modelId="{65E3B710-B84D-4C86-B4E3-DA0885EA7DBF}" type="presOf" srcId="{25462BE8-C2D3-45ED-BB01-A051B758CF20}" destId="{D4C47B92-1CF4-4B37-A66C-53ECC7C01458}" srcOrd="0" destOrd="0" presId="urn:microsoft.com/office/officeart/2005/8/layout/hList1"/>
    <dgm:cxn modelId="{0D523C23-35EA-4F9E-897D-EDEFB4FFAAF0}" type="presOf" srcId="{99906F0B-BD3F-43DB-A2ED-FA6F6ACA695E}" destId="{0A287445-165F-491E-A8A7-29AD0AC33F60}" srcOrd="0" destOrd="0" presId="urn:microsoft.com/office/officeart/2005/8/layout/hList1"/>
    <dgm:cxn modelId="{D6501843-1C5F-4F7B-9EBF-71384B02A5BF}" srcId="{0DC9C52E-08F4-4DDE-A0AB-B8ED3DD88327}" destId="{22B06ECE-F3A1-4C62-9137-C1168DACD6D6}" srcOrd="1" destOrd="0" parTransId="{82199413-38CC-49E7-977A-D0BADBF8F1F9}" sibTransId="{CB71AE3B-5C6C-43DD-8B07-94D3211F937E}"/>
    <dgm:cxn modelId="{993CA78B-36FF-42E9-8314-2B3E9ABF969F}" type="presOf" srcId="{0DC9C52E-08F4-4DDE-A0AB-B8ED3DD88327}" destId="{52F9FAAB-D3E5-4662-B0A0-2C701B072380}" srcOrd="0" destOrd="0" presId="urn:microsoft.com/office/officeart/2005/8/layout/hList1"/>
    <dgm:cxn modelId="{B2287FA3-FEEE-4F5D-8BC4-02BED0070CC0}" srcId="{0DC9C52E-08F4-4DDE-A0AB-B8ED3DD88327}" destId="{99906F0B-BD3F-43DB-A2ED-FA6F6ACA695E}" srcOrd="2" destOrd="0" parTransId="{36734214-2635-4359-BA2B-E07605A3FDFD}" sibTransId="{3FFF80CE-ABF7-400D-94E5-F35E70CD12E1}"/>
    <dgm:cxn modelId="{EB1065E2-41C6-4E97-99F6-5934F474499B}" type="presParOf" srcId="{52F9FAAB-D3E5-4662-B0A0-2C701B072380}" destId="{2ABBD2CB-D1E0-4D10-ACDC-B765E5109C31}" srcOrd="0" destOrd="0" presId="urn:microsoft.com/office/officeart/2005/8/layout/hList1"/>
    <dgm:cxn modelId="{58CA86B3-0F3F-4F9C-8E29-C9037CA69824}" type="presParOf" srcId="{2ABBD2CB-D1E0-4D10-ACDC-B765E5109C31}" destId="{D4C47B92-1CF4-4B37-A66C-53ECC7C01458}" srcOrd="0" destOrd="0" presId="urn:microsoft.com/office/officeart/2005/8/layout/hList1"/>
    <dgm:cxn modelId="{2268E083-25E1-48F2-994D-FD547B18FEC7}" type="presParOf" srcId="{2ABBD2CB-D1E0-4D10-ACDC-B765E5109C31}" destId="{14B24CDA-0153-4946-BF5A-8DF205B63922}" srcOrd="1" destOrd="0" presId="urn:microsoft.com/office/officeart/2005/8/layout/hList1"/>
    <dgm:cxn modelId="{E61DF94C-3B4B-4F74-94C1-CA20DCDB8743}" type="presParOf" srcId="{52F9FAAB-D3E5-4662-B0A0-2C701B072380}" destId="{EB56415B-BB1C-46B6-9F73-0D1C8A23171B}" srcOrd="1" destOrd="0" presId="urn:microsoft.com/office/officeart/2005/8/layout/hList1"/>
    <dgm:cxn modelId="{99267DD4-358A-47D9-996D-0CA84D63C109}" type="presParOf" srcId="{52F9FAAB-D3E5-4662-B0A0-2C701B072380}" destId="{E0A8F1F1-78B1-402E-848D-CA4D221F0667}" srcOrd="2" destOrd="0" presId="urn:microsoft.com/office/officeart/2005/8/layout/hList1"/>
    <dgm:cxn modelId="{FB0BC181-F80D-4D28-A33D-055F69639477}" type="presParOf" srcId="{E0A8F1F1-78B1-402E-848D-CA4D221F0667}" destId="{DBE47E2C-9B81-4F6C-A482-AD5214B8152B}" srcOrd="0" destOrd="0" presId="urn:microsoft.com/office/officeart/2005/8/layout/hList1"/>
    <dgm:cxn modelId="{D6C6E5DC-C5EC-4DBC-840D-E8B45824C984}" type="presParOf" srcId="{E0A8F1F1-78B1-402E-848D-CA4D221F0667}" destId="{0433808F-129D-4C22-A6FB-36DF7450D509}" srcOrd="1" destOrd="0" presId="urn:microsoft.com/office/officeart/2005/8/layout/hList1"/>
    <dgm:cxn modelId="{A2C3B6CA-CD62-4D67-A38E-3BC90A7E78F0}" type="presParOf" srcId="{52F9FAAB-D3E5-4662-B0A0-2C701B072380}" destId="{112A3131-E97C-42EA-8106-E9D88BA3D224}" srcOrd="3" destOrd="0" presId="urn:microsoft.com/office/officeart/2005/8/layout/hList1"/>
    <dgm:cxn modelId="{1010CE5E-57BC-41FD-81D5-C81F9CEBD0C3}" type="presParOf" srcId="{52F9FAAB-D3E5-4662-B0A0-2C701B072380}" destId="{6258D882-7CE9-4C7E-9306-F9D0CC635DBB}" srcOrd="4" destOrd="0" presId="urn:microsoft.com/office/officeart/2005/8/layout/hList1"/>
    <dgm:cxn modelId="{59525AB4-9010-429E-BBE1-7C4C291C718C}" type="presParOf" srcId="{6258D882-7CE9-4C7E-9306-F9D0CC635DBB}" destId="{0A287445-165F-491E-A8A7-29AD0AC33F60}" srcOrd="0" destOrd="0" presId="urn:microsoft.com/office/officeart/2005/8/layout/hList1"/>
    <dgm:cxn modelId="{7410AAB7-7290-41A5-B798-18E1987B2A57}" type="presParOf" srcId="{6258D882-7CE9-4C7E-9306-F9D0CC635DBB}" destId="{612BC7B2-0BF1-4ECF-9FC9-3FFD7EA9D9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7A4424-26B3-4682-AC9D-05C9A9D024A5}"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uk-UA"/>
        </a:p>
      </dgm:t>
    </dgm:pt>
    <dgm:pt modelId="{046E920D-C63B-4F4F-831F-A94E123FCD77}">
      <dgm:prSet phldrT="[Текст]"/>
      <dgm:spPr/>
      <dgm:t>
        <a:bodyPr/>
        <a:lstStyle/>
        <a:p>
          <a:r>
            <a:rPr lang="ru-RU" dirty="0" err="1"/>
            <a:t>Тлумачення</a:t>
          </a:r>
          <a:r>
            <a:rPr lang="ru-RU" dirty="0"/>
            <a:t> </a:t>
          </a:r>
          <a:r>
            <a:rPr lang="ru-RU" dirty="0" err="1"/>
            <a:t>кримінального</a:t>
          </a:r>
          <a:r>
            <a:rPr lang="ru-RU" dirty="0"/>
            <a:t> </a:t>
          </a:r>
          <a:r>
            <a:rPr lang="ru-RU" dirty="0" err="1"/>
            <a:t>законодавства</a:t>
          </a:r>
          <a:r>
            <a:rPr lang="ru-RU" dirty="0"/>
            <a:t> </a:t>
          </a:r>
          <a:r>
            <a:rPr lang="ru-RU" dirty="0" err="1"/>
            <a:t>щодо</a:t>
          </a:r>
          <a:r>
            <a:rPr lang="ru-RU" dirty="0"/>
            <a:t> </a:t>
          </a:r>
          <a:r>
            <a:rPr lang="ru-RU" dirty="0" err="1"/>
            <a:t>відповідальності</a:t>
          </a:r>
          <a:r>
            <a:rPr lang="ru-RU" dirty="0"/>
            <a:t> за </a:t>
          </a:r>
          <a:r>
            <a:rPr lang="ru-RU" dirty="0" err="1"/>
            <a:t>військові</a:t>
          </a:r>
          <a:r>
            <a:rPr lang="ru-RU" dirty="0"/>
            <a:t> </a:t>
          </a:r>
          <a:r>
            <a:rPr lang="ru-RU" dirty="0" err="1"/>
            <a:t>злочини</a:t>
          </a:r>
          <a:r>
            <a:rPr lang="ru-RU" dirty="0"/>
            <a:t> </a:t>
          </a:r>
          <a:r>
            <a:rPr lang="ru-RU" dirty="0" err="1"/>
            <a:t>здійснено</a:t>
          </a:r>
          <a:r>
            <a:rPr lang="ru-RU" dirty="0"/>
            <a:t> в </a:t>
          </a:r>
          <a:r>
            <a:rPr lang="uk-UA" dirty="0"/>
            <a:t>Постанові Пленуму ВС України</a:t>
          </a:r>
          <a:r>
            <a:rPr lang="ru-RU" dirty="0"/>
            <a:t>:</a:t>
          </a:r>
          <a:endParaRPr lang="uk-UA" dirty="0"/>
        </a:p>
      </dgm:t>
    </dgm:pt>
    <dgm:pt modelId="{F43EAE11-F1A7-4AE5-A2F0-16DC1680B179}" type="parTrans" cxnId="{EC1F7440-ACE5-44C1-9CE2-930DD412E8FF}">
      <dgm:prSet/>
      <dgm:spPr/>
      <dgm:t>
        <a:bodyPr/>
        <a:lstStyle/>
        <a:p>
          <a:endParaRPr lang="uk-UA"/>
        </a:p>
      </dgm:t>
    </dgm:pt>
    <dgm:pt modelId="{22E3C652-B565-418E-8412-33F3972B1E3A}" type="sibTrans" cxnId="{EC1F7440-ACE5-44C1-9CE2-930DD412E8FF}">
      <dgm:prSet/>
      <dgm:spPr/>
      <dgm:t>
        <a:bodyPr/>
        <a:lstStyle/>
        <a:p>
          <a:endParaRPr lang="uk-UA"/>
        </a:p>
      </dgm:t>
    </dgm:pt>
    <dgm:pt modelId="{26C67CDD-6E9D-4086-B018-0E7A810A0607}">
      <dgm:prSet phldrT="[Текст]"/>
      <dgm:spPr/>
      <dgm:t>
        <a:bodyPr/>
        <a:lstStyle/>
        <a:p>
          <a:r>
            <a:rPr lang="ru-RU" dirty="0"/>
            <a:t>«Про практику </a:t>
          </a:r>
          <a:r>
            <a:rPr lang="ru-RU" dirty="0" err="1"/>
            <a:t>призначення</a:t>
          </a:r>
          <a:r>
            <a:rPr lang="ru-RU" dirty="0"/>
            <a:t> </a:t>
          </a:r>
          <a:r>
            <a:rPr lang="ru-RU" dirty="0" err="1"/>
            <a:t>військовослужбовцям</a:t>
          </a:r>
          <a:r>
            <a:rPr lang="ru-RU" dirty="0"/>
            <a:t> </a:t>
          </a:r>
          <a:r>
            <a:rPr lang="ru-RU" dirty="0" err="1"/>
            <a:t>покарання</a:t>
          </a:r>
          <a:r>
            <a:rPr lang="ru-RU" dirty="0"/>
            <a:t> у </a:t>
          </a:r>
          <a:r>
            <a:rPr lang="ru-RU" dirty="0" err="1"/>
            <a:t>виді</a:t>
          </a:r>
          <a:r>
            <a:rPr lang="ru-RU" dirty="0"/>
            <a:t> </a:t>
          </a:r>
          <a:r>
            <a:rPr lang="ru-RU" dirty="0" err="1"/>
            <a:t>тримання</a:t>
          </a:r>
          <a:r>
            <a:rPr lang="ru-RU" dirty="0"/>
            <a:t> в </a:t>
          </a:r>
          <a:r>
            <a:rPr lang="ru-RU" dirty="0" err="1"/>
            <a:t>дисциплінарному</a:t>
          </a:r>
          <a:r>
            <a:rPr lang="ru-RU" dirty="0"/>
            <a:t> </a:t>
          </a:r>
          <a:r>
            <a:rPr lang="ru-RU" dirty="0" err="1"/>
            <a:t>батальйоні</a:t>
          </a:r>
          <a:r>
            <a:rPr lang="ru-RU" dirty="0"/>
            <a:t>» </a:t>
          </a:r>
          <a:r>
            <a:rPr lang="ru-RU" dirty="0" err="1"/>
            <a:t>від</a:t>
          </a:r>
          <a:r>
            <a:rPr lang="ru-RU" dirty="0"/>
            <a:t> 28 </a:t>
          </a:r>
          <a:r>
            <a:rPr lang="ru-RU" dirty="0" err="1"/>
            <a:t>грудня</a:t>
          </a:r>
          <a:r>
            <a:rPr lang="ru-RU" dirty="0"/>
            <a:t> 1996 р № 15</a:t>
          </a:r>
          <a:endParaRPr lang="uk-UA" dirty="0"/>
        </a:p>
      </dgm:t>
    </dgm:pt>
    <dgm:pt modelId="{B3DB01A6-CBFF-4962-B79A-4150A2560F1F}" type="parTrans" cxnId="{2B54DD49-B38B-4017-8617-A85717BD29EB}">
      <dgm:prSet/>
      <dgm:spPr/>
      <dgm:t>
        <a:bodyPr/>
        <a:lstStyle/>
        <a:p>
          <a:endParaRPr lang="uk-UA"/>
        </a:p>
      </dgm:t>
    </dgm:pt>
    <dgm:pt modelId="{5E73CB4E-A3C1-4C31-9017-CC7F4F45CDB1}" type="sibTrans" cxnId="{2B54DD49-B38B-4017-8617-A85717BD29EB}">
      <dgm:prSet/>
      <dgm:spPr/>
      <dgm:t>
        <a:bodyPr/>
        <a:lstStyle/>
        <a:p>
          <a:endParaRPr lang="uk-UA"/>
        </a:p>
      </dgm:t>
    </dgm:pt>
    <dgm:pt modelId="{55154314-ECA7-44E7-8104-FEB19710A139}">
      <dgm:prSet phldrT="[Текст]"/>
      <dgm:spPr/>
      <dgm:t>
        <a:bodyPr/>
        <a:lstStyle/>
        <a:p>
          <a:r>
            <a:rPr lang="ru-RU" dirty="0"/>
            <a:t>«Про </a:t>
          </a:r>
          <a:r>
            <a:rPr lang="ru-RU" dirty="0" err="1"/>
            <a:t>внесення</a:t>
          </a:r>
          <a:r>
            <a:rPr lang="ru-RU" dirty="0"/>
            <a:t> </a:t>
          </a:r>
          <a:r>
            <a:rPr lang="ru-RU" dirty="0" err="1"/>
            <a:t>змін</a:t>
          </a:r>
          <a:r>
            <a:rPr lang="ru-RU" dirty="0"/>
            <a:t> і </a:t>
          </a:r>
          <a:r>
            <a:rPr lang="ru-RU" dirty="0" err="1"/>
            <a:t>доповнень</a:t>
          </a:r>
          <a:r>
            <a:rPr lang="ru-RU" dirty="0"/>
            <a:t> до постанови Пленуму Верховного Суду </a:t>
          </a:r>
          <a:r>
            <a:rPr lang="ru-RU" dirty="0" err="1"/>
            <a:t>України</a:t>
          </a:r>
          <a:r>
            <a:rPr lang="ru-RU" dirty="0"/>
            <a:t> </a:t>
          </a:r>
          <a:r>
            <a:rPr lang="ru-RU" dirty="0" err="1"/>
            <a:t>від</a:t>
          </a:r>
          <a:r>
            <a:rPr lang="ru-RU" dirty="0"/>
            <a:t> 28 </a:t>
          </a:r>
          <a:r>
            <a:rPr lang="ru-RU" dirty="0" err="1"/>
            <a:t>грудня</a:t>
          </a:r>
          <a:r>
            <a:rPr lang="ru-RU" dirty="0"/>
            <a:t> 1996 р. N 15</a:t>
          </a:r>
          <a:endParaRPr lang="uk-UA" dirty="0"/>
        </a:p>
      </dgm:t>
    </dgm:pt>
    <dgm:pt modelId="{B109C77B-73F7-498F-A1E2-A267DF2964C3}" type="parTrans" cxnId="{1EC01FC5-9D38-4745-8416-DE3AC8854A3F}">
      <dgm:prSet/>
      <dgm:spPr/>
      <dgm:t>
        <a:bodyPr/>
        <a:lstStyle/>
        <a:p>
          <a:endParaRPr lang="uk-UA"/>
        </a:p>
      </dgm:t>
    </dgm:pt>
    <dgm:pt modelId="{857301DE-4DAD-4B25-9DAA-FFEE1ECA0902}" type="sibTrans" cxnId="{1EC01FC5-9D38-4745-8416-DE3AC8854A3F}">
      <dgm:prSet/>
      <dgm:spPr/>
      <dgm:t>
        <a:bodyPr/>
        <a:lstStyle/>
        <a:p>
          <a:endParaRPr lang="uk-UA"/>
        </a:p>
      </dgm:t>
    </dgm:pt>
    <dgm:pt modelId="{8DBE3DC0-3294-416A-AA03-70E9FBB5165C}">
      <dgm:prSet phldrT="[Текст]"/>
      <dgm:spPr/>
      <dgm:t>
        <a:bodyPr/>
        <a:lstStyle/>
        <a:p>
          <a:r>
            <a:rPr lang="ru-RU" dirty="0"/>
            <a:t> "Про практику </a:t>
          </a:r>
          <a:r>
            <a:rPr lang="ru-RU" dirty="0" err="1"/>
            <a:t>направлення</a:t>
          </a:r>
          <a:r>
            <a:rPr lang="ru-RU" dirty="0"/>
            <a:t> </a:t>
          </a:r>
          <a:r>
            <a:rPr lang="ru-RU" dirty="0" err="1"/>
            <a:t>військовослужбовців</a:t>
          </a:r>
          <a:r>
            <a:rPr lang="ru-RU" dirty="0"/>
            <a:t>, </a:t>
          </a:r>
          <a:r>
            <a:rPr lang="ru-RU" dirty="0" err="1"/>
            <a:t>які</a:t>
          </a:r>
          <a:r>
            <a:rPr lang="ru-RU" dirty="0"/>
            <a:t> вчинили </a:t>
          </a:r>
          <a:r>
            <a:rPr lang="uk-UA" dirty="0"/>
            <a:t>злочини, в дисциплінарний батальйон« від 26.12.2003 № 17 </a:t>
          </a:r>
        </a:p>
      </dgm:t>
    </dgm:pt>
    <dgm:pt modelId="{684B827F-8B53-4367-A1B4-18C8FF36CFF8}" type="parTrans" cxnId="{7C3273C5-F579-4BB4-8142-F03B78170AC4}">
      <dgm:prSet/>
      <dgm:spPr/>
    </dgm:pt>
    <dgm:pt modelId="{B98C2240-2581-488E-BB2C-1008BD9550ED}" type="sibTrans" cxnId="{7C3273C5-F579-4BB4-8142-F03B78170AC4}">
      <dgm:prSet/>
      <dgm:spPr/>
    </dgm:pt>
    <dgm:pt modelId="{E862C51F-991A-4C06-A09F-C14830E076ED}" type="pres">
      <dgm:prSet presAssocID="{957A4424-26B3-4682-AC9D-05C9A9D024A5}" presName="Name0" presStyleCnt="0">
        <dgm:presLayoutVars>
          <dgm:dir/>
          <dgm:animLvl val="lvl"/>
          <dgm:resizeHandles val="exact"/>
        </dgm:presLayoutVars>
      </dgm:prSet>
      <dgm:spPr/>
    </dgm:pt>
    <dgm:pt modelId="{A80E815F-6356-4FC2-914E-9F82EE838DC0}" type="pres">
      <dgm:prSet presAssocID="{046E920D-C63B-4F4F-831F-A94E123FCD77}" presName="composite" presStyleCnt="0"/>
      <dgm:spPr/>
    </dgm:pt>
    <dgm:pt modelId="{5B49D177-949A-44D8-AF8E-384DF3C24A5F}" type="pres">
      <dgm:prSet presAssocID="{046E920D-C63B-4F4F-831F-A94E123FCD77}" presName="parTx" presStyleLbl="alignNode1" presStyleIdx="0" presStyleCnt="1" custLinFactNeighborX="-4725" custLinFactNeighborY="2711">
        <dgm:presLayoutVars>
          <dgm:chMax val="0"/>
          <dgm:chPref val="0"/>
          <dgm:bulletEnabled val="1"/>
        </dgm:presLayoutVars>
      </dgm:prSet>
      <dgm:spPr/>
    </dgm:pt>
    <dgm:pt modelId="{8BA0414B-FF2A-45D2-B769-B7D73A9B2834}" type="pres">
      <dgm:prSet presAssocID="{046E920D-C63B-4F4F-831F-A94E123FCD77}" presName="desTx" presStyleLbl="alignAccFollowNode1" presStyleIdx="0" presStyleCnt="1">
        <dgm:presLayoutVars>
          <dgm:bulletEnabled val="1"/>
        </dgm:presLayoutVars>
      </dgm:prSet>
      <dgm:spPr/>
    </dgm:pt>
  </dgm:ptLst>
  <dgm:cxnLst>
    <dgm:cxn modelId="{1B9F430F-115E-447C-BEDA-32D7A04FAD97}" type="presOf" srcId="{26C67CDD-6E9D-4086-B018-0E7A810A0607}" destId="{8BA0414B-FF2A-45D2-B769-B7D73A9B2834}" srcOrd="0" destOrd="0" presId="urn:microsoft.com/office/officeart/2005/8/layout/hList1"/>
    <dgm:cxn modelId="{E95DB613-26F9-4B8C-A89E-B8A87B07BB00}" type="presOf" srcId="{55154314-ECA7-44E7-8104-FEB19710A139}" destId="{8BA0414B-FF2A-45D2-B769-B7D73A9B2834}" srcOrd="0" destOrd="1" presId="urn:microsoft.com/office/officeart/2005/8/layout/hList1"/>
    <dgm:cxn modelId="{EC1F7440-ACE5-44C1-9CE2-930DD412E8FF}" srcId="{957A4424-26B3-4682-AC9D-05C9A9D024A5}" destId="{046E920D-C63B-4F4F-831F-A94E123FCD77}" srcOrd="0" destOrd="0" parTransId="{F43EAE11-F1A7-4AE5-A2F0-16DC1680B179}" sibTransId="{22E3C652-B565-418E-8412-33F3972B1E3A}"/>
    <dgm:cxn modelId="{91A65745-C4B6-4661-8F68-141268619B71}" type="presOf" srcId="{046E920D-C63B-4F4F-831F-A94E123FCD77}" destId="{5B49D177-949A-44D8-AF8E-384DF3C24A5F}" srcOrd="0" destOrd="0" presId="urn:microsoft.com/office/officeart/2005/8/layout/hList1"/>
    <dgm:cxn modelId="{2B54DD49-B38B-4017-8617-A85717BD29EB}" srcId="{046E920D-C63B-4F4F-831F-A94E123FCD77}" destId="{26C67CDD-6E9D-4086-B018-0E7A810A0607}" srcOrd="0" destOrd="0" parTransId="{B3DB01A6-CBFF-4962-B79A-4150A2560F1F}" sibTransId="{5E73CB4E-A3C1-4C31-9017-CC7F4F45CDB1}"/>
    <dgm:cxn modelId="{C469DFB3-22BF-43A4-B0C2-767E83C0B01A}" type="presOf" srcId="{957A4424-26B3-4682-AC9D-05C9A9D024A5}" destId="{E862C51F-991A-4C06-A09F-C14830E076ED}" srcOrd="0" destOrd="0" presId="urn:microsoft.com/office/officeart/2005/8/layout/hList1"/>
    <dgm:cxn modelId="{1EC01FC5-9D38-4745-8416-DE3AC8854A3F}" srcId="{046E920D-C63B-4F4F-831F-A94E123FCD77}" destId="{55154314-ECA7-44E7-8104-FEB19710A139}" srcOrd="1" destOrd="0" parTransId="{B109C77B-73F7-498F-A1E2-A267DF2964C3}" sibTransId="{857301DE-4DAD-4B25-9DAA-FFEE1ECA0902}"/>
    <dgm:cxn modelId="{7C3273C5-F579-4BB4-8142-F03B78170AC4}" srcId="{046E920D-C63B-4F4F-831F-A94E123FCD77}" destId="{8DBE3DC0-3294-416A-AA03-70E9FBB5165C}" srcOrd="2" destOrd="0" parTransId="{684B827F-8B53-4367-A1B4-18C8FF36CFF8}" sibTransId="{B98C2240-2581-488E-BB2C-1008BD9550ED}"/>
    <dgm:cxn modelId="{86267ADA-7AEC-46B9-A843-8BB7D1F11909}" type="presOf" srcId="{8DBE3DC0-3294-416A-AA03-70E9FBB5165C}" destId="{8BA0414B-FF2A-45D2-B769-B7D73A9B2834}" srcOrd="0" destOrd="2" presId="urn:microsoft.com/office/officeart/2005/8/layout/hList1"/>
    <dgm:cxn modelId="{448E148F-4F54-47FA-9B26-C063CF9C5192}" type="presParOf" srcId="{E862C51F-991A-4C06-A09F-C14830E076ED}" destId="{A80E815F-6356-4FC2-914E-9F82EE838DC0}" srcOrd="0" destOrd="0" presId="urn:microsoft.com/office/officeart/2005/8/layout/hList1"/>
    <dgm:cxn modelId="{034EB418-48F4-435C-84F6-CA3EA0FEFE9A}" type="presParOf" srcId="{A80E815F-6356-4FC2-914E-9F82EE838DC0}" destId="{5B49D177-949A-44D8-AF8E-384DF3C24A5F}" srcOrd="0" destOrd="0" presId="urn:microsoft.com/office/officeart/2005/8/layout/hList1"/>
    <dgm:cxn modelId="{3DFE5BDE-51B9-4E78-8D76-E754450B5636}" type="presParOf" srcId="{A80E815F-6356-4FC2-914E-9F82EE838DC0}" destId="{8BA0414B-FF2A-45D2-B769-B7D73A9B283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11BB4A-2292-492D-8320-0ED14C54B4E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EDB77F3B-5E84-4FFD-BAAB-CD7755798DB3}">
      <dgm:prSet phldrT="[Текст]"/>
      <dgm:spPr/>
      <dgm:t>
        <a:bodyPr/>
        <a:lstStyle/>
        <a:p>
          <a:r>
            <a:rPr lang="ru-RU" dirty="0"/>
            <a:t>З об ’</a:t>
          </a:r>
          <a:r>
            <a:rPr lang="ru-RU" dirty="0" err="1"/>
            <a:t>єктивної</a:t>
          </a:r>
          <a:r>
            <a:rPr lang="ru-RU" dirty="0"/>
            <a:t> </a:t>
          </a:r>
          <a:r>
            <a:rPr lang="ru-RU" dirty="0" err="1"/>
            <a:t>сторони</a:t>
          </a:r>
          <a:r>
            <a:rPr lang="ru-RU" dirty="0"/>
            <a:t> </a:t>
          </a:r>
          <a:r>
            <a:rPr lang="ru-RU" dirty="0" err="1"/>
            <a:t>це</a:t>
          </a:r>
          <a:r>
            <a:rPr lang="ru-RU" dirty="0"/>
            <a:t> </a:t>
          </a:r>
          <a:r>
            <a:rPr lang="ru-RU" dirty="0" err="1"/>
            <a:t>кримінальне</a:t>
          </a:r>
          <a:r>
            <a:rPr lang="ru-RU" dirty="0"/>
            <a:t> </a:t>
          </a:r>
          <a:r>
            <a:rPr lang="ru-RU" dirty="0" err="1"/>
            <a:t>правопорушення</a:t>
          </a:r>
          <a:r>
            <a:rPr lang="ru-RU" dirty="0"/>
            <a:t> </a:t>
          </a:r>
          <a:r>
            <a:rPr lang="ru-RU" dirty="0" err="1"/>
            <a:t>вчиняється</a:t>
          </a:r>
          <a:r>
            <a:rPr lang="ru-RU" dirty="0"/>
            <a:t> </a:t>
          </a:r>
          <a:r>
            <a:rPr lang="uk-UA" noProof="0" dirty="0"/>
            <a:t>шляхом</a:t>
          </a:r>
          <a:r>
            <a:rPr lang="ru-RU" dirty="0"/>
            <a:t> </a:t>
          </a:r>
          <a:r>
            <a:rPr lang="ru-RU" dirty="0" err="1"/>
            <a:t>відкритої</a:t>
          </a:r>
          <a:r>
            <a:rPr lang="ru-RU" dirty="0"/>
            <a:t> </a:t>
          </a:r>
          <a:r>
            <a:rPr lang="ru-RU" dirty="0" err="1"/>
            <a:t>відмови</a:t>
          </a:r>
          <a:r>
            <a:rPr lang="ru-RU" dirty="0"/>
            <a:t> </a:t>
          </a:r>
          <a:r>
            <a:rPr lang="ru-RU" dirty="0" err="1"/>
            <a:t>виконати</a:t>
          </a:r>
          <a:r>
            <a:rPr lang="ru-RU" dirty="0"/>
            <a:t> наказ начальника (</a:t>
          </a:r>
          <a:r>
            <a:rPr lang="ru-RU" dirty="0" err="1"/>
            <a:t>непокора</a:t>
          </a:r>
          <a:r>
            <a:rPr lang="ru-RU" dirty="0"/>
            <a:t>) </a:t>
          </a:r>
          <a:r>
            <a:rPr lang="ru-RU" dirty="0" err="1"/>
            <a:t>або</a:t>
          </a:r>
          <a:r>
            <a:rPr lang="ru-RU" dirty="0"/>
            <a:t> </a:t>
          </a:r>
          <a:r>
            <a:rPr lang="ru-RU" dirty="0" err="1"/>
            <a:t>іншого</a:t>
          </a:r>
          <a:r>
            <a:rPr lang="ru-RU" dirty="0"/>
            <a:t> </a:t>
          </a:r>
          <a:r>
            <a:rPr lang="ru-RU" dirty="0" err="1"/>
            <a:t>умисного</a:t>
          </a:r>
          <a:r>
            <a:rPr lang="ru-RU" dirty="0"/>
            <a:t> </a:t>
          </a:r>
          <a:r>
            <a:rPr lang="ru-RU" dirty="0" err="1"/>
            <a:t>невиконання</a:t>
          </a:r>
          <a:r>
            <a:rPr lang="ru-RU" dirty="0"/>
            <a:t> наказу</a:t>
          </a:r>
        </a:p>
      </dgm:t>
    </dgm:pt>
    <dgm:pt modelId="{AD7C87CD-14B0-4E07-9D15-7BF8BE8E7214}" type="parTrans" cxnId="{C32F214A-23AF-45BE-9A6B-301F2A44D81C}">
      <dgm:prSet/>
      <dgm:spPr/>
      <dgm:t>
        <a:bodyPr/>
        <a:lstStyle/>
        <a:p>
          <a:endParaRPr lang="ru-RU"/>
        </a:p>
      </dgm:t>
    </dgm:pt>
    <dgm:pt modelId="{C6F7ABF2-3E5C-4415-BEAC-638C015DF31A}" type="sibTrans" cxnId="{C32F214A-23AF-45BE-9A6B-301F2A44D81C}">
      <dgm:prSet/>
      <dgm:spPr/>
      <dgm:t>
        <a:bodyPr/>
        <a:lstStyle/>
        <a:p>
          <a:endParaRPr lang="ru-RU"/>
        </a:p>
      </dgm:t>
    </dgm:pt>
    <dgm:pt modelId="{47776355-5239-4B31-9BB2-7EBFF8B23C7D}">
      <dgm:prSet phldrT="[Текст]"/>
      <dgm:spPr/>
      <dgm:t>
        <a:bodyPr/>
        <a:lstStyle/>
        <a:p>
          <a:r>
            <a:rPr lang="ru-RU" dirty="0" err="1"/>
            <a:t>невиконання</a:t>
          </a:r>
          <a:r>
            <a:rPr lang="ru-RU" dirty="0"/>
            <a:t> </a:t>
          </a:r>
          <a:r>
            <a:rPr lang="ru-RU" dirty="0" err="1"/>
            <a:t>дій</a:t>
          </a:r>
          <a:r>
            <a:rPr lang="ru-RU" dirty="0"/>
            <a:t>, </a:t>
          </a:r>
          <a:r>
            <a:rPr lang="ru-RU" dirty="0" err="1"/>
            <a:t>зазначених</a:t>
          </a:r>
          <a:r>
            <a:rPr lang="ru-RU" dirty="0"/>
            <a:t> у </a:t>
          </a:r>
          <a:r>
            <a:rPr lang="ru-RU" dirty="0" err="1"/>
            <a:t>наказі</a:t>
          </a:r>
          <a:endParaRPr lang="ru-RU" dirty="0"/>
        </a:p>
      </dgm:t>
    </dgm:pt>
    <dgm:pt modelId="{6CD49A19-84C4-46F4-817C-F9AE92C52D47}" type="parTrans" cxnId="{A2C694A1-1B54-47F4-9DB7-405B7F00A848}">
      <dgm:prSet/>
      <dgm:spPr/>
      <dgm:t>
        <a:bodyPr/>
        <a:lstStyle/>
        <a:p>
          <a:endParaRPr lang="ru-RU"/>
        </a:p>
      </dgm:t>
    </dgm:pt>
    <dgm:pt modelId="{F5069064-8199-4C3F-93CF-216B280BDEC3}" type="sibTrans" cxnId="{A2C694A1-1B54-47F4-9DB7-405B7F00A848}">
      <dgm:prSet/>
      <dgm:spPr/>
      <dgm:t>
        <a:bodyPr/>
        <a:lstStyle/>
        <a:p>
          <a:endParaRPr lang="ru-RU"/>
        </a:p>
      </dgm:t>
    </dgm:pt>
    <dgm:pt modelId="{22025B2B-FCD3-4FBE-9F3C-B50CC6A07CA3}">
      <dgm:prSet phldrT="[Текст]"/>
      <dgm:spPr/>
      <dgm:t>
        <a:bodyPr/>
        <a:lstStyle/>
        <a:p>
          <a:r>
            <a:rPr lang="ru-RU" dirty="0" err="1"/>
            <a:t>вчинення</a:t>
          </a:r>
          <a:r>
            <a:rPr lang="ru-RU" dirty="0"/>
            <a:t> </a:t>
          </a:r>
          <a:r>
            <a:rPr lang="ru-RU" dirty="0" err="1"/>
            <a:t>дій</a:t>
          </a:r>
          <a:r>
            <a:rPr lang="ru-RU" dirty="0"/>
            <a:t>, </a:t>
          </a:r>
          <a:r>
            <a:rPr lang="ru-RU" dirty="0" err="1"/>
            <a:t>заборонених</a:t>
          </a:r>
          <a:r>
            <a:rPr lang="ru-RU" dirty="0"/>
            <a:t> наказом</a:t>
          </a:r>
        </a:p>
      </dgm:t>
    </dgm:pt>
    <dgm:pt modelId="{68553B78-A18B-431A-B4C3-EA71C501D324}" type="parTrans" cxnId="{268F0B8B-8A45-4621-85B5-E6D3E685DBA7}">
      <dgm:prSet/>
      <dgm:spPr/>
      <dgm:t>
        <a:bodyPr/>
        <a:lstStyle/>
        <a:p>
          <a:endParaRPr lang="ru-RU"/>
        </a:p>
      </dgm:t>
    </dgm:pt>
    <dgm:pt modelId="{BA2ABA68-186C-474F-A058-F4A0781A86B1}" type="sibTrans" cxnId="{268F0B8B-8A45-4621-85B5-E6D3E685DBA7}">
      <dgm:prSet/>
      <dgm:spPr/>
      <dgm:t>
        <a:bodyPr/>
        <a:lstStyle/>
        <a:p>
          <a:endParaRPr lang="ru-RU"/>
        </a:p>
      </dgm:t>
    </dgm:pt>
    <dgm:pt modelId="{6CE8EF25-10A3-430E-B319-18D9F338F10D}">
      <dgm:prSet phldrT="[Текст]"/>
      <dgm:spPr/>
      <dgm:t>
        <a:bodyPr/>
        <a:lstStyle/>
        <a:p>
          <a:r>
            <a:rPr lang="ru-RU" dirty="0" err="1"/>
            <a:t>неналежне</a:t>
          </a:r>
          <a:r>
            <a:rPr lang="ru-RU" dirty="0"/>
            <a:t> </a:t>
          </a:r>
          <a:r>
            <a:rPr lang="ru-RU" dirty="0" err="1"/>
            <a:t>виконання</a:t>
          </a:r>
          <a:r>
            <a:rPr lang="ru-RU" dirty="0"/>
            <a:t> наказу, </a:t>
          </a:r>
          <a:r>
            <a:rPr lang="ru-RU" dirty="0" err="1"/>
            <a:t>тобто</a:t>
          </a:r>
          <a:r>
            <a:rPr lang="ru-RU" dirty="0"/>
            <a:t> </a:t>
          </a:r>
          <a:r>
            <a:rPr lang="ru-RU" dirty="0" err="1"/>
            <a:t>відступ</a:t>
          </a:r>
          <a:r>
            <a:rPr lang="ru-RU" dirty="0"/>
            <a:t> </a:t>
          </a:r>
          <a:r>
            <a:rPr lang="ru-RU" dirty="0" err="1"/>
            <a:t>від</a:t>
          </a:r>
          <a:r>
            <a:rPr lang="ru-RU" dirty="0"/>
            <a:t> </a:t>
          </a:r>
          <a:r>
            <a:rPr lang="ru-RU" dirty="0" err="1"/>
            <a:t>його</a:t>
          </a:r>
          <a:r>
            <a:rPr lang="ru-RU" dirty="0"/>
            <a:t> </a:t>
          </a:r>
          <a:r>
            <a:rPr lang="ru-RU" dirty="0" err="1"/>
            <a:t>розпоряджень</a:t>
          </a:r>
          <a:r>
            <a:rPr lang="ru-RU" dirty="0"/>
            <a:t> про час, </a:t>
          </a:r>
          <a:r>
            <a:rPr lang="ru-RU" dirty="0" err="1"/>
            <a:t>місце</a:t>
          </a:r>
          <a:r>
            <a:rPr lang="ru-RU" dirty="0"/>
            <a:t> і характер </a:t>
          </a:r>
          <a:r>
            <a:rPr lang="ru-RU" dirty="0" err="1"/>
            <a:t>дій</a:t>
          </a:r>
          <a:r>
            <a:rPr lang="ru-RU" dirty="0"/>
            <a:t>, </a:t>
          </a:r>
          <a:r>
            <a:rPr lang="ru-RU" dirty="0" err="1"/>
            <a:t>що</a:t>
          </a:r>
          <a:r>
            <a:rPr lang="ru-RU" dirty="0"/>
            <a:t> </a:t>
          </a:r>
          <a:r>
            <a:rPr lang="ru-RU" dirty="0" err="1"/>
            <a:t>вчиняються</a:t>
          </a:r>
          <a:endParaRPr lang="ru-RU" dirty="0"/>
        </a:p>
      </dgm:t>
    </dgm:pt>
    <dgm:pt modelId="{10F4B5AE-CE01-48B7-BE1A-1DA5A48FB149}" type="parTrans" cxnId="{D434B154-126C-4E20-92A3-CD49C16BDE42}">
      <dgm:prSet/>
      <dgm:spPr/>
      <dgm:t>
        <a:bodyPr/>
        <a:lstStyle/>
        <a:p>
          <a:endParaRPr lang="ru-RU"/>
        </a:p>
      </dgm:t>
    </dgm:pt>
    <dgm:pt modelId="{2D2900D9-86CA-4C4B-B844-1CE267A6ACEB}" type="sibTrans" cxnId="{D434B154-126C-4E20-92A3-CD49C16BDE42}">
      <dgm:prSet/>
      <dgm:spPr/>
      <dgm:t>
        <a:bodyPr/>
        <a:lstStyle/>
        <a:p>
          <a:endParaRPr lang="ru-RU"/>
        </a:p>
      </dgm:t>
    </dgm:pt>
    <dgm:pt modelId="{B9580DF0-4CDE-4652-B093-109C5EC1BA43}" type="pres">
      <dgm:prSet presAssocID="{A111BB4A-2292-492D-8320-0ED14C54B4E2}" presName="vert0" presStyleCnt="0">
        <dgm:presLayoutVars>
          <dgm:dir/>
          <dgm:animOne val="branch"/>
          <dgm:animLvl val="lvl"/>
        </dgm:presLayoutVars>
      </dgm:prSet>
      <dgm:spPr/>
    </dgm:pt>
    <dgm:pt modelId="{A1C83518-B16B-41D1-9284-99FA7E337165}" type="pres">
      <dgm:prSet presAssocID="{EDB77F3B-5E84-4FFD-BAAB-CD7755798DB3}" presName="thickLine" presStyleLbl="alignNode1" presStyleIdx="0" presStyleCnt="1"/>
      <dgm:spPr/>
    </dgm:pt>
    <dgm:pt modelId="{3D70757B-2D56-4DD9-9BCA-28F08289923A}" type="pres">
      <dgm:prSet presAssocID="{EDB77F3B-5E84-4FFD-BAAB-CD7755798DB3}" presName="horz1" presStyleCnt="0"/>
      <dgm:spPr/>
    </dgm:pt>
    <dgm:pt modelId="{0C8B316C-735C-416F-96C0-20B007644D31}" type="pres">
      <dgm:prSet presAssocID="{EDB77F3B-5E84-4FFD-BAAB-CD7755798DB3}" presName="tx1" presStyleLbl="revTx" presStyleIdx="0" presStyleCnt="4"/>
      <dgm:spPr/>
    </dgm:pt>
    <dgm:pt modelId="{695B90CE-8D53-4E86-B6F5-FB2E871DD161}" type="pres">
      <dgm:prSet presAssocID="{EDB77F3B-5E84-4FFD-BAAB-CD7755798DB3}" presName="vert1" presStyleCnt="0"/>
      <dgm:spPr/>
    </dgm:pt>
    <dgm:pt modelId="{8854A592-470F-468A-A4D8-866657CBC6C5}" type="pres">
      <dgm:prSet presAssocID="{47776355-5239-4B31-9BB2-7EBFF8B23C7D}" presName="vertSpace2a" presStyleCnt="0"/>
      <dgm:spPr/>
    </dgm:pt>
    <dgm:pt modelId="{351631B2-9331-4B31-958A-C6D10CBF9840}" type="pres">
      <dgm:prSet presAssocID="{47776355-5239-4B31-9BB2-7EBFF8B23C7D}" presName="horz2" presStyleCnt="0"/>
      <dgm:spPr/>
    </dgm:pt>
    <dgm:pt modelId="{61FA298D-2585-46A0-AA48-8DF72D0C27EE}" type="pres">
      <dgm:prSet presAssocID="{47776355-5239-4B31-9BB2-7EBFF8B23C7D}" presName="horzSpace2" presStyleCnt="0"/>
      <dgm:spPr/>
    </dgm:pt>
    <dgm:pt modelId="{C1B2122B-EB0D-475A-A808-074E50F4EA34}" type="pres">
      <dgm:prSet presAssocID="{47776355-5239-4B31-9BB2-7EBFF8B23C7D}" presName="tx2" presStyleLbl="revTx" presStyleIdx="1" presStyleCnt="4"/>
      <dgm:spPr/>
    </dgm:pt>
    <dgm:pt modelId="{9EFB4241-D3ED-46D1-A4A4-686FC7333F0D}" type="pres">
      <dgm:prSet presAssocID="{47776355-5239-4B31-9BB2-7EBFF8B23C7D}" presName="vert2" presStyleCnt="0"/>
      <dgm:spPr/>
    </dgm:pt>
    <dgm:pt modelId="{32A59F8A-521D-4A73-9308-3330580CBE16}" type="pres">
      <dgm:prSet presAssocID="{47776355-5239-4B31-9BB2-7EBFF8B23C7D}" presName="thinLine2b" presStyleLbl="callout" presStyleIdx="0" presStyleCnt="3"/>
      <dgm:spPr/>
    </dgm:pt>
    <dgm:pt modelId="{B254E431-0E5F-453E-BCDD-39A59C0938B4}" type="pres">
      <dgm:prSet presAssocID="{47776355-5239-4B31-9BB2-7EBFF8B23C7D}" presName="vertSpace2b" presStyleCnt="0"/>
      <dgm:spPr/>
    </dgm:pt>
    <dgm:pt modelId="{C2043680-30A3-4CCE-BA18-ABF679C3FF5E}" type="pres">
      <dgm:prSet presAssocID="{22025B2B-FCD3-4FBE-9F3C-B50CC6A07CA3}" presName="horz2" presStyleCnt="0"/>
      <dgm:spPr/>
    </dgm:pt>
    <dgm:pt modelId="{41FF3EB0-8449-497E-9BFA-2976C061F568}" type="pres">
      <dgm:prSet presAssocID="{22025B2B-FCD3-4FBE-9F3C-B50CC6A07CA3}" presName="horzSpace2" presStyleCnt="0"/>
      <dgm:spPr/>
    </dgm:pt>
    <dgm:pt modelId="{DF631823-109C-4C6A-8326-901857888044}" type="pres">
      <dgm:prSet presAssocID="{22025B2B-FCD3-4FBE-9F3C-B50CC6A07CA3}" presName="tx2" presStyleLbl="revTx" presStyleIdx="2" presStyleCnt="4"/>
      <dgm:spPr/>
    </dgm:pt>
    <dgm:pt modelId="{BB0380B6-D810-49F8-BFEF-14FC15F126D9}" type="pres">
      <dgm:prSet presAssocID="{22025B2B-FCD3-4FBE-9F3C-B50CC6A07CA3}" presName="vert2" presStyleCnt="0"/>
      <dgm:spPr/>
    </dgm:pt>
    <dgm:pt modelId="{0D5A6D7E-43E9-4A86-BDC3-89137696AC07}" type="pres">
      <dgm:prSet presAssocID="{22025B2B-FCD3-4FBE-9F3C-B50CC6A07CA3}" presName="thinLine2b" presStyleLbl="callout" presStyleIdx="1" presStyleCnt="3"/>
      <dgm:spPr/>
    </dgm:pt>
    <dgm:pt modelId="{CD27E25B-069A-471F-A3C8-53FCD768A4B3}" type="pres">
      <dgm:prSet presAssocID="{22025B2B-FCD3-4FBE-9F3C-B50CC6A07CA3}" presName="vertSpace2b" presStyleCnt="0"/>
      <dgm:spPr/>
    </dgm:pt>
    <dgm:pt modelId="{13A1BBAD-2109-4B16-9607-C4FBA70673F4}" type="pres">
      <dgm:prSet presAssocID="{6CE8EF25-10A3-430E-B319-18D9F338F10D}" presName="horz2" presStyleCnt="0"/>
      <dgm:spPr/>
    </dgm:pt>
    <dgm:pt modelId="{75FB0C4E-E77A-4606-9E7B-1E2150562E23}" type="pres">
      <dgm:prSet presAssocID="{6CE8EF25-10A3-430E-B319-18D9F338F10D}" presName="horzSpace2" presStyleCnt="0"/>
      <dgm:spPr/>
    </dgm:pt>
    <dgm:pt modelId="{5A2B7869-0DC7-440C-9A8A-D74AC5249ABD}" type="pres">
      <dgm:prSet presAssocID="{6CE8EF25-10A3-430E-B319-18D9F338F10D}" presName="tx2" presStyleLbl="revTx" presStyleIdx="3" presStyleCnt="4"/>
      <dgm:spPr/>
    </dgm:pt>
    <dgm:pt modelId="{12C10728-8D7F-4D59-A694-222C40250033}" type="pres">
      <dgm:prSet presAssocID="{6CE8EF25-10A3-430E-B319-18D9F338F10D}" presName="vert2" presStyleCnt="0"/>
      <dgm:spPr/>
    </dgm:pt>
    <dgm:pt modelId="{906727C2-553E-4291-AC0C-348E8B88B4D4}" type="pres">
      <dgm:prSet presAssocID="{6CE8EF25-10A3-430E-B319-18D9F338F10D}" presName="thinLine2b" presStyleLbl="callout" presStyleIdx="2" presStyleCnt="3"/>
      <dgm:spPr/>
    </dgm:pt>
    <dgm:pt modelId="{C39F7879-A151-43F8-BB27-798B532BAACB}" type="pres">
      <dgm:prSet presAssocID="{6CE8EF25-10A3-430E-B319-18D9F338F10D}" presName="vertSpace2b" presStyleCnt="0"/>
      <dgm:spPr/>
    </dgm:pt>
  </dgm:ptLst>
  <dgm:cxnLst>
    <dgm:cxn modelId="{C32F214A-23AF-45BE-9A6B-301F2A44D81C}" srcId="{A111BB4A-2292-492D-8320-0ED14C54B4E2}" destId="{EDB77F3B-5E84-4FFD-BAAB-CD7755798DB3}" srcOrd="0" destOrd="0" parTransId="{AD7C87CD-14B0-4E07-9D15-7BF8BE8E7214}" sibTransId="{C6F7ABF2-3E5C-4415-BEAC-638C015DF31A}"/>
    <dgm:cxn modelId="{D434B154-126C-4E20-92A3-CD49C16BDE42}" srcId="{EDB77F3B-5E84-4FFD-BAAB-CD7755798DB3}" destId="{6CE8EF25-10A3-430E-B319-18D9F338F10D}" srcOrd="2" destOrd="0" parTransId="{10F4B5AE-CE01-48B7-BE1A-1DA5A48FB149}" sibTransId="{2D2900D9-86CA-4C4B-B844-1CE267A6ACEB}"/>
    <dgm:cxn modelId="{AA7AA27B-EE74-4C89-8369-2E1FE2883B1A}" type="presOf" srcId="{22025B2B-FCD3-4FBE-9F3C-B50CC6A07CA3}" destId="{DF631823-109C-4C6A-8326-901857888044}" srcOrd="0" destOrd="0" presId="urn:microsoft.com/office/officeart/2008/layout/LinedList"/>
    <dgm:cxn modelId="{268F0B8B-8A45-4621-85B5-E6D3E685DBA7}" srcId="{EDB77F3B-5E84-4FFD-BAAB-CD7755798DB3}" destId="{22025B2B-FCD3-4FBE-9F3C-B50CC6A07CA3}" srcOrd="1" destOrd="0" parTransId="{68553B78-A18B-431A-B4C3-EA71C501D324}" sibTransId="{BA2ABA68-186C-474F-A058-F4A0781A86B1}"/>
    <dgm:cxn modelId="{A2C694A1-1B54-47F4-9DB7-405B7F00A848}" srcId="{EDB77F3B-5E84-4FFD-BAAB-CD7755798DB3}" destId="{47776355-5239-4B31-9BB2-7EBFF8B23C7D}" srcOrd="0" destOrd="0" parTransId="{6CD49A19-84C4-46F4-817C-F9AE92C52D47}" sibTransId="{F5069064-8199-4C3F-93CF-216B280BDEC3}"/>
    <dgm:cxn modelId="{6E8F71C5-DD9D-4F87-80EF-08E9FE3E2223}" type="presOf" srcId="{47776355-5239-4B31-9BB2-7EBFF8B23C7D}" destId="{C1B2122B-EB0D-475A-A808-074E50F4EA34}" srcOrd="0" destOrd="0" presId="urn:microsoft.com/office/officeart/2008/layout/LinedList"/>
    <dgm:cxn modelId="{E27DABC5-ED27-4C36-A3FB-786CAA87E597}" type="presOf" srcId="{6CE8EF25-10A3-430E-B319-18D9F338F10D}" destId="{5A2B7869-0DC7-440C-9A8A-D74AC5249ABD}" srcOrd="0" destOrd="0" presId="urn:microsoft.com/office/officeart/2008/layout/LinedList"/>
    <dgm:cxn modelId="{8CE6B9E6-D067-4DBC-A6EC-2BB32D34004D}" type="presOf" srcId="{A111BB4A-2292-492D-8320-0ED14C54B4E2}" destId="{B9580DF0-4CDE-4652-B093-109C5EC1BA43}" srcOrd="0" destOrd="0" presId="urn:microsoft.com/office/officeart/2008/layout/LinedList"/>
    <dgm:cxn modelId="{CA80C8FA-ECFE-46E8-BEF3-06C43633A993}" type="presOf" srcId="{EDB77F3B-5E84-4FFD-BAAB-CD7755798DB3}" destId="{0C8B316C-735C-416F-96C0-20B007644D31}" srcOrd="0" destOrd="0" presId="urn:microsoft.com/office/officeart/2008/layout/LinedList"/>
    <dgm:cxn modelId="{C008E926-C178-4692-B933-1AE48744AFE6}" type="presParOf" srcId="{B9580DF0-4CDE-4652-B093-109C5EC1BA43}" destId="{A1C83518-B16B-41D1-9284-99FA7E337165}" srcOrd="0" destOrd="0" presId="urn:microsoft.com/office/officeart/2008/layout/LinedList"/>
    <dgm:cxn modelId="{D2A08FDA-F68F-4051-91DE-67E73A05B324}" type="presParOf" srcId="{B9580DF0-4CDE-4652-B093-109C5EC1BA43}" destId="{3D70757B-2D56-4DD9-9BCA-28F08289923A}" srcOrd="1" destOrd="0" presId="urn:microsoft.com/office/officeart/2008/layout/LinedList"/>
    <dgm:cxn modelId="{597A4215-5414-4207-946F-14BFEB6AEC83}" type="presParOf" srcId="{3D70757B-2D56-4DD9-9BCA-28F08289923A}" destId="{0C8B316C-735C-416F-96C0-20B007644D31}" srcOrd="0" destOrd="0" presId="urn:microsoft.com/office/officeart/2008/layout/LinedList"/>
    <dgm:cxn modelId="{F1A9C193-D119-403A-A6AF-65D78F6B6A90}" type="presParOf" srcId="{3D70757B-2D56-4DD9-9BCA-28F08289923A}" destId="{695B90CE-8D53-4E86-B6F5-FB2E871DD161}" srcOrd="1" destOrd="0" presId="urn:microsoft.com/office/officeart/2008/layout/LinedList"/>
    <dgm:cxn modelId="{16613D26-A903-4687-BC10-A80735141E6D}" type="presParOf" srcId="{695B90CE-8D53-4E86-B6F5-FB2E871DD161}" destId="{8854A592-470F-468A-A4D8-866657CBC6C5}" srcOrd="0" destOrd="0" presId="urn:microsoft.com/office/officeart/2008/layout/LinedList"/>
    <dgm:cxn modelId="{195C263D-E015-4797-B03A-D2F7887C96AF}" type="presParOf" srcId="{695B90CE-8D53-4E86-B6F5-FB2E871DD161}" destId="{351631B2-9331-4B31-958A-C6D10CBF9840}" srcOrd="1" destOrd="0" presId="urn:microsoft.com/office/officeart/2008/layout/LinedList"/>
    <dgm:cxn modelId="{3A1EBA6A-4FBD-470B-ADC9-442F2116A0D4}" type="presParOf" srcId="{351631B2-9331-4B31-958A-C6D10CBF9840}" destId="{61FA298D-2585-46A0-AA48-8DF72D0C27EE}" srcOrd="0" destOrd="0" presId="urn:microsoft.com/office/officeart/2008/layout/LinedList"/>
    <dgm:cxn modelId="{8E903CAE-7B2D-4BC5-A07C-4405C39331BE}" type="presParOf" srcId="{351631B2-9331-4B31-958A-C6D10CBF9840}" destId="{C1B2122B-EB0D-475A-A808-074E50F4EA34}" srcOrd="1" destOrd="0" presId="urn:microsoft.com/office/officeart/2008/layout/LinedList"/>
    <dgm:cxn modelId="{4F3A8321-C98C-49E3-AB7B-FD5321951290}" type="presParOf" srcId="{351631B2-9331-4B31-958A-C6D10CBF9840}" destId="{9EFB4241-D3ED-46D1-A4A4-686FC7333F0D}" srcOrd="2" destOrd="0" presId="urn:microsoft.com/office/officeart/2008/layout/LinedList"/>
    <dgm:cxn modelId="{3A95FB2F-D984-4271-ADAC-7F93F2D70FA0}" type="presParOf" srcId="{695B90CE-8D53-4E86-B6F5-FB2E871DD161}" destId="{32A59F8A-521D-4A73-9308-3330580CBE16}" srcOrd="2" destOrd="0" presId="urn:microsoft.com/office/officeart/2008/layout/LinedList"/>
    <dgm:cxn modelId="{2F260BD0-1631-4FCF-9B3F-786948277129}" type="presParOf" srcId="{695B90CE-8D53-4E86-B6F5-FB2E871DD161}" destId="{B254E431-0E5F-453E-BCDD-39A59C0938B4}" srcOrd="3" destOrd="0" presId="urn:microsoft.com/office/officeart/2008/layout/LinedList"/>
    <dgm:cxn modelId="{82175A24-C2C3-4BC7-A1B0-9C9FC72E9405}" type="presParOf" srcId="{695B90CE-8D53-4E86-B6F5-FB2E871DD161}" destId="{C2043680-30A3-4CCE-BA18-ABF679C3FF5E}" srcOrd="4" destOrd="0" presId="urn:microsoft.com/office/officeart/2008/layout/LinedList"/>
    <dgm:cxn modelId="{1903D8B0-8120-4C7B-B96A-E6A95346D05D}" type="presParOf" srcId="{C2043680-30A3-4CCE-BA18-ABF679C3FF5E}" destId="{41FF3EB0-8449-497E-9BFA-2976C061F568}" srcOrd="0" destOrd="0" presId="urn:microsoft.com/office/officeart/2008/layout/LinedList"/>
    <dgm:cxn modelId="{82958D5F-65DB-44A1-BAF0-BA2296F9714C}" type="presParOf" srcId="{C2043680-30A3-4CCE-BA18-ABF679C3FF5E}" destId="{DF631823-109C-4C6A-8326-901857888044}" srcOrd="1" destOrd="0" presId="urn:microsoft.com/office/officeart/2008/layout/LinedList"/>
    <dgm:cxn modelId="{CBA10761-A8C8-4035-8569-EFB2B532A1DA}" type="presParOf" srcId="{C2043680-30A3-4CCE-BA18-ABF679C3FF5E}" destId="{BB0380B6-D810-49F8-BFEF-14FC15F126D9}" srcOrd="2" destOrd="0" presId="urn:microsoft.com/office/officeart/2008/layout/LinedList"/>
    <dgm:cxn modelId="{71B2C7A8-BF55-4158-BB7C-F6407DDA8E98}" type="presParOf" srcId="{695B90CE-8D53-4E86-B6F5-FB2E871DD161}" destId="{0D5A6D7E-43E9-4A86-BDC3-89137696AC07}" srcOrd="5" destOrd="0" presId="urn:microsoft.com/office/officeart/2008/layout/LinedList"/>
    <dgm:cxn modelId="{F432B6B3-51E4-4B2A-8407-0D0A804B801D}" type="presParOf" srcId="{695B90CE-8D53-4E86-B6F5-FB2E871DD161}" destId="{CD27E25B-069A-471F-A3C8-53FCD768A4B3}" srcOrd="6" destOrd="0" presId="urn:microsoft.com/office/officeart/2008/layout/LinedList"/>
    <dgm:cxn modelId="{10A792E5-F30E-4F58-93CF-E06A6400071E}" type="presParOf" srcId="{695B90CE-8D53-4E86-B6F5-FB2E871DD161}" destId="{13A1BBAD-2109-4B16-9607-C4FBA70673F4}" srcOrd="7" destOrd="0" presId="urn:microsoft.com/office/officeart/2008/layout/LinedList"/>
    <dgm:cxn modelId="{A177C930-CE68-4689-BBE6-7E706124CC92}" type="presParOf" srcId="{13A1BBAD-2109-4B16-9607-C4FBA70673F4}" destId="{75FB0C4E-E77A-4606-9E7B-1E2150562E23}" srcOrd="0" destOrd="0" presId="urn:microsoft.com/office/officeart/2008/layout/LinedList"/>
    <dgm:cxn modelId="{71CD1C6B-7EDA-4293-AC03-F4DBB3A339F5}" type="presParOf" srcId="{13A1BBAD-2109-4B16-9607-C4FBA70673F4}" destId="{5A2B7869-0DC7-440C-9A8A-D74AC5249ABD}" srcOrd="1" destOrd="0" presId="urn:microsoft.com/office/officeart/2008/layout/LinedList"/>
    <dgm:cxn modelId="{1443F76D-DC02-4242-8DB3-4017857056DA}" type="presParOf" srcId="{13A1BBAD-2109-4B16-9607-C4FBA70673F4}" destId="{12C10728-8D7F-4D59-A694-222C40250033}" srcOrd="2" destOrd="0" presId="urn:microsoft.com/office/officeart/2008/layout/LinedList"/>
    <dgm:cxn modelId="{85ED1AE6-4E0F-4B88-801C-B2ECA973C7D5}" type="presParOf" srcId="{695B90CE-8D53-4E86-B6F5-FB2E871DD161}" destId="{906727C2-553E-4291-AC0C-348E8B88B4D4}" srcOrd="8" destOrd="0" presId="urn:microsoft.com/office/officeart/2008/layout/LinedList"/>
    <dgm:cxn modelId="{F74F29BA-ED11-4B79-A8E1-41F0A02BF5A4}" type="presParOf" srcId="{695B90CE-8D53-4E86-B6F5-FB2E871DD161}" destId="{C39F7879-A151-43F8-BB27-798B532BAAC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87E950-14F3-4EAC-AFB3-E9ABA163CA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696407EB-5DB1-41CD-BF92-C9F997036205}">
      <dgm:prSet phldrT="[Текст]"/>
      <dgm:spPr/>
      <dgm:t>
        <a:bodyPr/>
        <a:lstStyle/>
        <a:p>
          <a:r>
            <a:rPr lang="ru-RU" dirty="0" err="1"/>
            <a:t>Об’єктивна</a:t>
          </a:r>
          <a:r>
            <a:rPr lang="ru-RU" dirty="0"/>
            <a:t> сторона </a:t>
          </a:r>
        </a:p>
      </dgm:t>
    </dgm:pt>
    <dgm:pt modelId="{82BD5242-ABD8-4995-9BAA-6A3BA1672929}" type="parTrans" cxnId="{691EF056-41A2-444B-BC46-487462DE557F}">
      <dgm:prSet/>
      <dgm:spPr/>
      <dgm:t>
        <a:bodyPr/>
        <a:lstStyle/>
        <a:p>
          <a:endParaRPr lang="ru-RU"/>
        </a:p>
      </dgm:t>
    </dgm:pt>
    <dgm:pt modelId="{7DA69807-2918-4789-850A-C669492A01AB}" type="sibTrans" cxnId="{691EF056-41A2-444B-BC46-487462DE557F}">
      <dgm:prSet/>
      <dgm:spPr/>
      <dgm:t>
        <a:bodyPr/>
        <a:lstStyle/>
        <a:p>
          <a:endParaRPr lang="ru-RU"/>
        </a:p>
      </dgm:t>
    </dgm:pt>
    <dgm:pt modelId="{DC2B00E0-FEAE-476F-9687-C80133D213E5}">
      <dgm:prSet phldrT="[Текст]"/>
      <dgm:spPr/>
      <dgm:t>
        <a:bodyPr/>
        <a:lstStyle/>
        <a:p>
          <a:r>
            <a:rPr lang="ru-RU" dirty="0"/>
            <a:t>Та сама, </a:t>
          </a:r>
          <a:r>
            <a:rPr lang="ru-RU" dirty="0" err="1"/>
            <a:t>що</a:t>
          </a:r>
          <a:r>
            <a:rPr lang="ru-RU" dirty="0"/>
            <a:t> і при </a:t>
          </a:r>
          <a:r>
            <a:rPr lang="ru-RU" dirty="0" err="1"/>
            <a:t>непокорі</a:t>
          </a:r>
          <a:r>
            <a:rPr lang="ru-RU" dirty="0"/>
            <a:t>, за </a:t>
          </a:r>
          <a:r>
            <a:rPr lang="ru-RU" dirty="0" err="1"/>
            <a:t>винятком</a:t>
          </a:r>
          <a:r>
            <a:rPr lang="ru-RU" dirty="0"/>
            <a:t> того, </a:t>
          </a:r>
          <a:r>
            <a:rPr lang="ru-RU" dirty="0" err="1"/>
            <a:t>що</a:t>
          </a:r>
          <a:r>
            <a:rPr lang="ru-RU" dirty="0"/>
            <a:t> </a:t>
          </a:r>
          <a:r>
            <a:rPr lang="ru-RU" dirty="0" err="1"/>
            <a:t>потрібне</a:t>
          </a:r>
          <a:r>
            <a:rPr lang="ru-RU" dirty="0"/>
            <a:t> </a:t>
          </a:r>
          <a:r>
            <a:rPr lang="ru-RU" dirty="0" err="1"/>
            <a:t>настання</a:t>
          </a:r>
          <a:r>
            <a:rPr lang="ru-RU" dirty="0"/>
            <a:t> тяжких </a:t>
          </a:r>
          <a:r>
            <a:rPr lang="ru-RU" dirty="0" err="1"/>
            <a:t>наслідків</a:t>
          </a:r>
          <a:r>
            <a:rPr lang="ru-RU" dirty="0"/>
            <a:t> (</a:t>
          </a:r>
          <a:r>
            <a:rPr lang="ru-RU" dirty="0" err="1"/>
            <a:t>наприклад</a:t>
          </a:r>
          <a:r>
            <a:rPr lang="ru-RU" dirty="0"/>
            <a:t>, </a:t>
          </a:r>
          <a:r>
            <a:rPr lang="ru-RU" dirty="0" err="1"/>
            <a:t>зрив</a:t>
          </a:r>
          <a:r>
            <a:rPr lang="ru-RU" dirty="0"/>
            <a:t> тих </a:t>
          </a:r>
          <a:r>
            <a:rPr lang="ru-RU" dirty="0" err="1"/>
            <a:t>або</a:t>
          </a:r>
          <a:r>
            <a:rPr lang="ru-RU" dirty="0"/>
            <a:t> </a:t>
          </a:r>
          <a:r>
            <a:rPr lang="ru-RU" dirty="0" err="1"/>
            <a:t>інших</a:t>
          </a:r>
          <a:r>
            <a:rPr lang="ru-RU" dirty="0"/>
            <a:t> </a:t>
          </a:r>
          <a:r>
            <a:rPr lang="ru-RU" dirty="0" err="1"/>
            <a:t>заходів</a:t>
          </a:r>
          <a:r>
            <a:rPr lang="ru-RU" dirty="0"/>
            <a:t> </a:t>
          </a:r>
          <a:r>
            <a:rPr lang="ru-RU" dirty="0" err="1"/>
            <a:t>щодо</a:t>
          </a:r>
          <a:r>
            <a:rPr lang="ru-RU" dirty="0"/>
            <a:t> </a:t>
          </a:r>
          <a:r>
            <a:rPr lang="ru-RU" dirty="0" err="1"/>
            <a:t>забезпечення</a:t>
          </a:r>
          <a:r>
            <a:rPr lang="ru-RU" dirty="0"/>
            <a:t> </a:t>
          </a:r>
          <a:r>
            <a:rPr lang="ru-RU" dirty="0" err="1"/>
            <a:t>постійної</a:t>
          </a:r>
          <a:r>
            <a:rPr lang="ru-RU" dirty="0"/>
            <a:t> </a:t>
          </a:r>
          <a:r>
            <a:rPr lang="ru-RU" dirty="0" err="1"/>
            <a:t>бойової</a:t>
          </a:r>
          <a:r>
            <a:rPr lang="ru-RU" dirty="0"/>
            <a:t> </a:t>
          </a:r>
          <a:r>
            <a:rPr lang="ru-RU" dirty="0" err="1"/>
            <a:t>готовності</a:t>
          </a:r>
          <a:r>
            <a:rPr lang="ru-RU" dirty="0"/>
            <a:t> </a:t>
          </a:r>
          <a:r>
            <a:rPr lang="ru-RU" dirty="0" err="1"/>
            <a:t>підрозділу</a:t>
          </a:r>
          <a:r>
            <a:rPr lang="ru-RU" dirty="0"/>
            <a:t>, </a:t>
          </a:r>
          <a:r>
            <a:rPr lang="ru-RU" dirty="0" err="1"/>
            <a:t>частини</a:t>
          </a:r>
          <a:r>
            <a:rPr lang="ru-RU" dirty="0"/>
            <a:t>, корабля</a:t>
          </a:r>
        </a:p>
      </dgm:t>
    </dgm:pt>
    <dgm:pt modelId="{42B40B19-ECD6-4FDD-AED0-E02976C1AA91}" type="parTrans" cxnId="{4911D671-9EEE-4F3E-8FA8-1C14674A8FA9}">
      <dgm:prSet/>
      <dgm:spPr/>
      <dgm:t>
        <a:bodyPr/>
        <a:lstStyle/>
        <a:p>
          <a:endParaRPr lang="ru-RU"/>
        </a:p>
      </dgm:t>
    </dgm:pt>
    <dgm:pt modelId="{BFD5B3BB-16D5-481D-9761-9C18776A2573}" type="sibTrans" cxnId="{4911D671-9EEE-4F3E-8FA8-1C14674A8FA9}">
      <dgm:prSet/>
      <dgm:spPr/>
      <dgm:t>
        <a:bodyPr/>
        <a:lstStyle/>
        <a:p>
          <a:endParaRPr lang="ru-RU"/>
        </a:p>
      </dgm:t>
    </dgm:pt>
    <dgm:pt modelId="{7F5FE630-A478-421E-A65F-AC7120549FBE}">
      <dgm:prSet phldrT="[Текст]"/>
      <dgm:spPr/>
      <dgm:t>
        <a:bodyPr/>
        <a:lstStyle/>
        <a:p>
          <a:r>
            <a:rPr lang="ru-RU" dirty="0" err="1"/>
            <a:t>Суб’єктивна</a:t>
          </a:r>
          <a:r>
            <a:rPr lang="ru-RU" dirty="0"/>
            <a:t> сторона </a:t>
          </a:r>
        </a:p>
      </dgm:t>
    </dgm:pt>
    <dgm:pt modelId="{D838C381-6837-476C-B8F9-A764D29C9004}" type="parTrans" cxnId="{4B177537-41D6-43FC-8AB5-A5F1749E694A}">
      <dgm:prSet/>
      <dgm:spPr/>
      <dgm:t>
        <a:bodyPr/>
        <a:lstStyle/>
        <a:p>
          <a:endParaRPr lang="ru-RU"/>
        </a:p>
      </dgm:t>
    </dgm:pt>
    <dgm:pt modelId="{8C70D8BD-2FE1-4E95-B9D5-27AEC3D0DA06}" type="sibTrans" cxnId="{4B177537-41D6-43FC-8AB5-A5F1749E694A}">
      <dgm:prSet/>
      <dgm:spPr/>
      <dgm:t>
        <a:bodyPr/>
        <a:lstStyle/>
        <a:p>
          <a:endParaRPr lang="ru-RU"/>
        </a:p>
      </dgm:t>
    </dgm:pt>
    <dgm:pt modelId="{C61F2462-732E-4C30-BF31-114FF092020B}">
      <dgm:prSet phldrT="[Текст]"/>
      <dgm:spPr/>
      <dgm:t>
        <a:bodyPr/>
        <a:lstStyle/>
        <a:p>
          <a:r>
            <a:rPr lang="ru-RU" dirty="0" err="1"/>
            <a:t>необережність</a:t>
          </a:r>
          <a:r>
            <a:rPr lang="ru-RU" dirty="0"/>
            <a:t> у </a:t>
          </a:r>
          <a:r>
            <a:rPr lang="ru-RU" dirty="0" err="1"/>
            <a:t>вигляді</a:t>
          </a:r>
          <a:r>
            <a:rPr lang="ru-RU" dirty="0"/>
            <a:t> </a:t>
          </a:r>
          <a:r>
            <a:rPr lang="ru-RU" dirty="0" err="1"/>
            <a:t>кримінально</a:t>
          </a:r>
          <a:r>
            <a:rPr lang="ru-RU" dirty="0"/>
            <a:t> </a:t>
          </a:r>
          <a:r>
            <a:rPr lang="ru-RU" dirty="0" err="1"/>
            <a:t>протиправної</a:t>
          </a:r>
          <a:r>
            <a:rPr lang="ru-RU" dirty="0"/>
            <a:t> </a:t>
          </a:r>
          <a:r>
            <a:rPr lang="ru-RU" dirty="0" err="1"/>
            <a:t>недбалості</a:t>
          </a:r>
          <a:r>
            <a:rPr lang="ru-RU" dirty="0"/>
            <a:t> </a:t>
          </a:r>
          <a:r>
            <a:rPr lang="ru-RU" dirty="0" err="1"/>
            <a:t>або</a:t>
          </a:r>
          <a:r>
            <a:rPr lang="ru-RU" dirty="0"/>
            <a:t> </a:t>
          </a:r>
          <a:r>
            <a:rPr lang="ru-RU" dirty="0" err="1"/>
            <a:t>кримінально</a:t>
          </a:r>
          <a:r>
            <a:rPr lang="ru-RU" dirty="0"/>
            <a:t> </a:t>
          </a:r>
          <a:r>
            <a:rPr lang="ru-RU" dirty="0" err="1"/>
            <a:t>протиправної</a:t>
          </a:r>
          <a:r>
            <a:rPr lang="ru-RU" dirty="0"/>
            <a:t> </a:t>
          </a:r>
          <a:r>
            <a:rPr lang="ru-RU" dirty="0" err="1"/>
            <a:t>самовпевненості</a:t>
          </a:r>
          <a:r>
            <a:rPr lang="ru-RU" dirty="0"/>
            <a:t>, </a:t>
          </a:r>
          <a:r>
            <a:rPr lang="ru-RU" dirty="0" err="1"/>
            <a:t>що</a:t>
          </a:r>
          <a:r>
            <a:rPr lang="ru-RU" dirty="0"/>
            <a:t> є результатом </a:t>
          </a:r>
          <a:r>
            <a:rPr lang="ru-RU" dirty="0" err="1"/>
            <a:t>легковажного</a:t>
          </a:r>
          <a:r>
            <a:rPr lang="ru-RU" dirty="0"/>
            <a:t> </a:t>
          </a:r>
          <a:r>
            <a:rPr lang="ru-RU" dirty="0" err="1"/>
            <a:t>розрахунку</a:t>
          </a:r>
          <a:r>
            <a:rPr lang="ru-RU" dirty="0"/>
            <a:t>, неправильного </a:t>
          </a:r>
          <a:r>
            <a:rPr lang="ru-RU" dirty="0" err="1"/>
            <a:t>розуміння</a:t>
          </a:r>
          <a:r>
            <a:rPr lang="ru-RU" dirty="0"/>
            <a:t> наказу, </a:t>
          </a:r>
          <a:r>
            <a:rPr lang="ru-RU" dirty="0" err="1"/>
            <a:t>забудькуватості</a:t>
          </a:r>
          <a:r>
            <a:rPr lang="ru-RU" dirty="0"/>
            <a:t> </a:t>
          </a:r>
          <a:r>
            <a:rPr lang="ru-RU" dirty="0" err="1"/>
            <a:t>тощо</a:t>
          </a:r>
          <a:r>
            <a:rPr lang="ru-RU" dirty="0"/>
            <a:t>.</a:t>
          </a:r>
        </a:p>
      </dgm:t>
    </dgm:pt>
    <dgm:pt modelId="{5CA0F196-4909-4445-8911-AD1BCA0B8DE2}" type="parTrans" cxnId="{828016B8-2A41-44E9-B669-73A82742ACE2}">
      <dgm:prSet/>
      <dgm:spPr/>
      <dgm:t>
        <a:bodyPr/>
        <a:lstStyle/>
        <a:p>
          <a:endParaRPr lang="ru-RU"/>
        </a:p>
      </dgm:t>
    </dgm:pt>
    <dgm:pt modelId="{86B77905-5602-46E8-81F6-880B1B8FCBF2}" type="sibTrans" cxnId="{828016B8-2A41-44E9-B669-73A82742ACE2}">
      <dgm:prSet/>
      <dgm:spPr/>
      <dgm:t>
        <a:bodyPr/>
        <a:lstStyle/>
        <a:p>
          <a:endParaRPr lang="ru-RU"/>
        </a:p>
      </dgm:t>
    </dgm:pt>
    <dgm:pt modelId="{CBFEC835-B9F7-4F70-B02A-99206ADC4F45}">
      <dgm:prSet phldrT="[Текст]"/>
      <dgm:spPr/>
      <dgm:t>
        <a:bodyPr/>
        <a:lstStyle/>
        <a:p>
          <a:r>
            <a:rPr lang="ru-RU" dirty="0" err="1"/>
            <a:t>Кваліфікуючі</a:t>
          </a:r>
          <a:r>
            <a:rPr lang="ru-RU" dirty="0"/>
            <a:t> </a:t>
          </a:r>
          <a:r>
            <a:rPr lang="ru-RU" dirty="0" err="1"/>
            <a:t>ознаки</a:t>
          </a:r>
          <a:r>
            <a:rPr lang="ru-RU" dirty="0"/>
            <a:t> </a:t>
          </a:r>
        </a:p>
      </dgm:t>
    </dgm:pt>
    <dgm:pt modelId="{327AD981-6018-411E-8CB1-F7791B893854}" type="parTrans" cxnId="{389A4547-23D0-47C9-B0D4-65B65696ABA6}">
      <dgm:prSet/>
      <dgm:spPr/>
      <dgm:t>
        <a:bodyPr/>
        <a:lstStyle/>
        <a:p>
          <a:endParaRPr lang="ru-RU"/>
        </a:p>
      </dgm:t>
    </dgm:pt>
    <dgm:pt modelId="{1F469B44-2B25-4335-87B3-9A78B8CF667E}" type="sibTrans" cxnId="{389A4547-23D0-47C9-B0D4-65B65696ABA6}">
      <dgm:prSet/>
      <dgm:spPr/>
      <dgm:t>
        <a:bodyPr/>
        <a:lstStyle/>
        <a:p>
          <a:endParaRPr lang="ru-RU"/>
        </a:p>
      </dgm:t>
    </dgm:pt>
    <dgm:pt modelId="{0EEFA447-7B0B-4C70-B085-D26A5DE963F1}">
      <dgm:prSet phldrT="[Текст]"/>
      <dgm:spPr/>
      <dgm:t>
        <a:bodyPr/>
        <a:lstStyle/>
        <a:p>
          <a:r>
            <a:rPr lang="ru-RU" dirty="0" err="1"/>
            <a:t>вчинення</a:t>
          </a:r>
          <a:r>
            <a:rPr lang="ru-RU" dirty="0"/>
            <a:t> в </a:t>
          </a:r>
          <a:r>
            <a:rPr lang="ru-RU" dirty="0" err="1"/>
            <a:t>умовах</a:t>
          </a:r>
          <a:r>
            <a:rPr lang="ru-RU" dirty="0"/>
            <a:t> особливого </a:t>
          </a:r>
          <a:r>
            <a:rPr lang="ru-RU" dirty="0" err="1"/>
            <a:t>періоду</a:t>
          </a:r>
          <a:r>
            <a:rPr lang="ru-RU" dirty="0"/>
            <a:t>, </a:t>
          </a:r>
          <a:r>
            <a:rPr lang="ru-RU" dirty="0" err="1"/>
            <a:t>крім</a:t>
          </a:r>
          <a:r>
            <a:rPr lang="ru-RU" dirty="0"/>
            <a:t> </a:t>
          </a:r>
          <a:r>
            <a:rPr lang="ru-RU" dirty="0" err="1"/>
            <a:t>воєнного</a:t>
          </a:r>
          <a:r>
            <a:rPr lang="ru-RU" dirty="0"/>
            <a:t> стану (ч.2)</a:t>
          </a:r>
        </a:p>
      </dgm:t>
    </dgm:pt>
    <dgm:pt modelId="{62B36E5E-C070-4193-AB19-77C80A86DD7E}" type="parTrans" cxnId="{596A4F06-80E2-43F9-9C97-4E3F80B38A03}">
      <dgm:prSet/>
      <dgm:spPr/>
      <dgm:t>
        <a:bodyPr/>
        <a:lstStyle/>
        <a:p>
          <a:endParaRPr lang="ru-RU"/>
        </a:p>
      </dgm:t>
    </dgm:pt>
    <dgm:pt modelId="{63D51555-1EA2-4DFC-A00E-707A63FD1DA4}" type="sibTrans" cxnId="{596A4F06-80E2-43F9-9C97-4E3F80B38A03}">
      <dgm:prSet/>
      <dgm:spPr/>
      <dgm:t>
        <a:bodyPr/>
        <a:lstStyle/>
        <a:p>
          <a:endParaRPr lang="ru-RU"/>
        </a:p>
      </dgm:t>
    </dgm:pt>
    <dgm:pt modelId="{F7D265EA-07B7-4C80-8FE0-6F82758F2D7F}">
      <dgm:prSet phldrT="[Текст]"/>
      <dgm:spPr/>
      <dgm:t>
        <a:bodyPr/>
        <a:lstStyle/>
        <a:p>
          <a:r>
            <a:rPr lang="ru-RU" dirty="0" err="1"/>
            <a:t>вчинення</a:t>
          </a:r>
          <a:r>
            <a:rPr lang="ru-RU" dirty="0"/>
            <a:t> в </a:t>
          </a:r>
          <a:r>
            <a:rPr lang="ru-RU" dirty="0" err="1"/>
            <a:t>умовах</a:t>
          </a:r>
          <a:r>
            <a:rPr lang="ru-RU" dirty="0"/>
            <a:t> </a:t>
          </a:r>
          <a:r>
            <a:rPr lang="ru-RU" dirty="0" err="1"/>
            <a:t>воєнного</a:t>
          </a:r>
          <a:r>
            <a:rPr lang="ru-RU" dirty="0"/>
            <a:t> стану </a:t>
          </a:r>
          <a:r>
            <a:rPr lang="ru-RU" dirty="0" err="1"/>
            <a:t>чи</a:t>
          </a:r>
          <a:r>
            <a:rPr lang="ru-RU" dirty="0"/>
            <a:t> в </a:t>
          </a:r>
          <a:r>
            <a:rPr lang="ru-RU" dirty="0" err="1"/>
            <a:t>бойовій</a:t>
          </a:r>
          <a:r>
            <a:rPr lang="ru-RU" dirty="0"/>
            <a:t> </a:t>
          </a:r>
          <a:r>
            <a:rPr lang="ru-RU" dirty="0" err="1"/>
            <a:t>обстановці</a:t>
          </a:r>
          <a:r>
            <a:rPr lang="ru-RU" dirty="0"/>
            <a:t> (ч. 3)</a:t>
          </a:r>
        </a:p>
      </dgm:t>
    </dgm:pt>
    <dgm:pt modelId="{613809B6-BAE9-4F89-8549-0EB85474B9B6}" type="parTrans" cxnId="{1BF46C41-C6DF-435F-9FC2-DD517AB24FBD}">
      <dgm:prSet/>
      <dgm:spPr/>
      <dgm:t>
        <a:bodyPr/>
        <a:lstStyle/>
        <a:p>
          <a:endParaRPr lang="ru-RU"/>
        </a:p>
      </dgm:t>
    </dgm:pt>
    <dgm:pt modelId="{CAAF3317-6303-41B8-93ED-FF886874E90F}" type="sibTrans" cxnId="{1BF46C41-C6DF-435F-9FC2-DD517AB24FBD}">
      <dgm:prSet/>
      <dgm:spPr/>
      <dgm:t>
        <a:bodyPr/>
        <a:lstStyle/>
        <a:p>
          <a:endParaRPr lang="ru-RU"/>
        </a:p>
      </dgm:t>
    </dgm:pt>
    <dgm:pt modelId="{E17B0008-6B54-400D-BE9A-A1DC35909C04}" type="pres">
      <dgm:prSet presAssocID="{CA87E950-14F3-4EAC-AFB3-E9ABA163CAA8}" presName="Name0" presStyleCnt="0">
        <dgm:presLayoutVars>
          <dgm:dir/>
          <dgm:animLvl val="lvl"/>
          <dgm:resizeHandles val="exact"/>
        </dgm:presLayoutVars>
      </dgm:prSet>
      <dgm:spPr/>
    </dgm:pt>
    <dgm:pt modelId="{048D2397-A836-44EC-A637-81B9C49248E9}" type="pres">
      <dgm:prSet presAssocID="{696407EB-5DB1-41CD-BF92-C9F997036205}" presName="linNode" presStyleCnt="0"/>
      <dgm:spPr/>
    </dgm:pt>
    <dgm:pt modelId="{DC0C3E55-4755-498A-A6D3-97DA1E279F01}" type="pres">
      <dgm:prSet presAssocID="{696407EB-5DB1-41CD-BF92-C9F997036205}" presName="parentText" presStyleLbl="node1" presStyleIdx="0" presStyleCnt="3">
        <dgm:presLayoutVars>
          <dgm:chMax val="1"/>
          <dgm:bulletEnabled val="1"/>
        </dgm:presLayoutVars>
      </dgm:prSet>
      <dgm:spPr/>
    </dgm:pt>
    <dgm:pt modelId="{5B2DA423-6930-4C31-A37F-3A4B563814F1}" type="pres">
      <dgm:prSet presAssocID="{696407EB-5DB1-41CD-BF92-C9F997036205}" presName="descendantText" presStyleLbl="alignAccFollowNode1" presStyleIdx="0" presStyleCnt="3">
        <dgm:presLayoutVars>
          <dgm:bulletEnabled val="1"/>
        </dgm:presLayoutVars>
      </dgm:prSet>
      <dgm:spPr/>
    </dgm:pt>
    <dgm:pt modelId="{71AC5E7A-520A-4FF2-8DBB-643A869FBD25}" type="pres">
      <dgm:prSet presAssocID="{7DA69807-2918-4789-850A-C669492A01AB}" presName="sp" presStyleCnt="0"/>
      <dgm:spPr/>
    </dgm:pt>
    <dgm:pt modelId="{502C5526-7B68-4547-A7D9-224CBB6D5833}" type="pres">
      <dgm:prSet presAssocID="{7F5FE630-A478-421E-A65F-AC7120549FBE}" presName="linNode" presStyleCnt="0"/>
      <dgm:spPr/>
    </dgm:pt>
    <dgm:pt modelId="{08B6F1F0-4D2B-437E-827B-F4DCAB47D29E}" type="pres">
      <dgm:prSet presAssocID="{7F5FE630-A478-421E-A65F-AC7120549FBE}" presName="parentText" presStyleLbl="node1" presStyleIdx="1" presStyleCnt="3">
        <dgm:presLayoutVars>
          <dgm:chMax val="1"/>
          <dgm:bulletEnabled val="1"/>
        </dgm:presLayoutVars>
      </dgm:prSet>
      <dgm:spPr/>
    </dgm:pt>
    <dgm:pt modelId="{2629C5C6-B9E1-4B06-90C3-F5379BC32BC1}" type="pres">
      <dgm:prSet presAssocID="{7F5FE630-A478-421E-A65F-AC7120549FBE}" presName="descendantText" presStyleLbl="alignAccFollowNode1" presStyleIdx="1" presStyleCnt="3">
        <dgm:presLayoutVars>
          <dgm:bulletEnabled val="1"/>
        </dgm:presLayoutVars>
      </dgm:prSet>
      <dgm:spPr/>
    </dgm:pt>
    <dgm:pt modelId="{37208A8E-52E4-4B92-9102-7E99720108D6}" type="pres">
      <dgm:prSet presAssocID="{8C70D8BD-2FE1-4E95-B9D5-27AEC3D0DA06}" presName="sp" presStyleCnt="0"/>
      <dgm:spPr/>
    </dgm:pt>
    <dgm:pt modelId="{00488B49-1B0F-4816-BEA6-516DB6C6D057}" type="pres">
      <dgm:prSet presAssocID="{CBFEC835-B9F7-4F70-B02A-99206ADC4F45}" presName="linNode" presStyleCnt="0"/>
      <dgm:spPr/>
    </dgm:pt>
    <dgm:pt modelId="{9A6DA7E2-D9C0-4CE9-BD3E-64C7000A70F4}" type="pres">
      <dgm:prSet presAssocID="{CBFEC835-B9F7-4F70-B02A-99206ADC4F45}" presName="parentText" presStyleLbl="node1" presStyleIdx="2" presStyleCnt="3">
        <dgm:presLayoutVars>
          <dgm:chMax val="1"/>
          <dgm:bulletEnabled val="1"/>
        </dgm:presLayoutVars>
      </dgm:prSet>
      <dgm:spPr/>
    </dgm:pt>
    <dgm:pt modelId="{A7361F00-5183-46BC-A612-F619421F798B}" type="pres">
      <dgm:prSet presAssocID="{CBFEC835-B9F7-4F70-B02A-99206ADC4F45}" presName="descendantText" presStyleLbl="alignAccFollowNode1" presStyleIdx="2" presStyleCnt="3">
        <dgm:presLayoutVars>
          <dgm:bulletEnabled val="1"/>
        </dgm:presLayoutVars>
      </dgm:prSet>
      <dgm:spPr/>
    </dgm:pt>
  </dgm:ptLst>
  <dgm:cxnLst>
    <dgm:cxn modelId="{596A4F06-80E2-43F9-9C97-4E3F80B38A03}" srcId="{CBFEC835-B9F7-4F70-B02A-99206ADC4F45}" destId="{0EEFA447-7B0B-4C70-B085-D26A5DE963F1}" srcOrd="0" destOrd="0" parTransId="{62B36E5E-C070-4193-AB19-77C80A86DD7E}" sibTransId="{63D51555-1EA2-4DFC-A00E-707A63FD1DA4}"/>
    <dgm:cxn modelId="{564E5B14-0584-4644-8564-7F2BBE24938F}" type="presOf" srcId="{696407EB-5DB1-41CD-BF92-C9F997036205}" destId="{DC0C3E55-4755-498A-A6D3-97DA1E279F01}" srcOrd="0" destOrd="0" presId="urn:microsoft.com/office/officeart/2005/8/layout/vList5"/>
    <dgm:cxn modelId="{4B177537-41D6-43FC-8AB5-A5F1749E694A}" srcId="{CA87E950-14F3-4EAC-AFB3-E9ABA163CAA8}" destId="{7F5FE630-A478-421E-A65F-AC7120549FBE}" srcOrd="1" destOrd="0" parTransId="{D838C381-6837-476C-B8F9-A764D29C9004}" sibTransId="{8C70D8BD-2FE1-4E95-B9D5-27AEC3D0DA06}"/>
    <dgm:cxn modelId="{1BF46C41-C6DF-435F-9FC2-DD517AB24FBD}" srcId="{CBFEC835-B9F7-4F70-B02A-99206ADC4F45}" destId="{F7D265EA-07B7-4C80-8FE0-6F82758F2D7F}" srcOrd="1" destOrd="0" parTransId="{613809B6-BAE9-4F89-8549-0EB85474B9B6}" sibTransId="{CAAF3317-6303-41B8-93ED-FF886874E90F}"/>
    <dgm:cxn modelId="{0A259361-3FA5-4BE9-BC6C-C2A9B87A097C}" type="presOf" srcId="{7F5FE630-A478-421E-A65F-AC7120549FBE}" destId="{08B6F1F0-4D2B-437E-827B-F4DCAB47D29E}" srcOrd="0" destOrd="0" presId="urn:microsoft.com/office/officeart/2005/8/layout/vList5"/>
    <dgm:cxn modelId="{389A4547-23D0-47C9-B0D4-65B65696ABA6}" srcId="{CA87E950-14F3-4EAC-AFB3-E9ABA163CAA8}" destId="{CBFEC835-B9F7-4F70-B02A-99206ADC4F45}" srcOrd="2" destOrd="0" parTransId="{327AD981-6018-411E-8CB1-F7791B893854}" sibTransId="{1F469B44-2B25-4335-87B3-9A78B8CF667E}"/>
    <dgm:cxn modelId="{4911D671-9EEE-4F3E-8FA8-1C14674A8FA9}" srcId="{696407EB-5DB1-41CD-BF92-C9F997036205}" destId="{DC2B00E0-FEAE-476F-9687-C80133D213E5}" srcOrd="0" destOrd="0" parTransId="{42B40B19-ECD6-4FDD-AED0-E02976C1AA91}" sibTransId="{BFD5B3BB-16D5-481D-9761-9C18776A2573}"/>
    <dgm:cxn modelId="{A81F2E52-C0E3-42DA-9042-CB55BC62B4BC}" type="presOf" srcId="{DC2B00E0-FEAE-476F-9687-C80133D213E5}" destId="{5B2DA423-6930-4C31-A37F-3A4B563814F1}" srcOrd="0" destOrd="0" presId="urn:microsoft.com/office/officeart/2005/8/layout/vList5"/>
    <dgm:cxn modelId="{7EA92956-E534-4154-8EE7-41D28C383B15}" type="presOf" srcId="{0EEFA447-7B0B-4C70-B085-D26A5DE963F1}" destId="{A7361F00-5183-46BC-A612-F619421F798B}" srcOrd="0" destOrd="0" presId="urn:microsoft.com/office/officeart/2005/8/layout/vList5"/>
    <dgm:cxn modelId="{691EF056-41A2-444B-BC46-487462DE557F}" srcId="{CA87E950-14F3-4EAC-AFB3-E9ABA163CAA8}" destId="{696407EB-5DB1-41CD-BF92-C9F997036205}" srcOrd="0" destOrd="0" parTransId="{82BD5242-ABD8-4995-9BAA-6A3BA1672929}" sibTransId="{7DA69807-2918-4789-850A-C669492A01AB}"/>
    <dgm:cxn modelId="{6132E67E-EFD9-4E8C-BB70-664E636CF40C}" type="presOf" srcId="{C61F2462-732E-4C30-BF31-114FF092020B}" destId="{2629C5C6-B9E1-4B06-90C3-F5379BC32BC1}" srcOrd="0" destOrd="0" presId="urn:microsoft.com/office/officeart/2005/8/layout/vList5"/>
    <dgm:cxn modelId="{C6342782-2804-4F7A-9CEC-DE34986C0D00}" type="presOf" srcId="{CA87E950-14F3-4EAC-AFB3-E9ABA163CAA8}" destId="{E17B0008-6B54-400D-BE9A-A1DC35909C04}" srcOrd="0" destOrd="0" presId="urn:microsoft.com/office/officeart/2005/8/layout/vList5"/>
    <dgm:cxn modelId="{35B7A2B2-0AAB-4A04-9358-C9A4F60B9148}" type="presOf" srcId="{CBFEC835-B9F7-4F70-B02A-99206ADC4F45}" destId="{9A6DA7E2-D9C0-4CE9-BD3E-64C7000A70F4}" srcOrd="0" destOrd="0" presId="urn:microsoft.com/office/officeart/2005/8/layout/vList5"/>
    <dgm:cxn modelId="{828016B8-2A41-44E9-B669-73A82742ACE2}" srcId="{7F5FE630-A478-421E-A65F-AC7120549FBE}" destId="{C61F2462-732E-4C30-BF31-114FF092020B}" srcOrd="0" destOrd="0" parTransId="{5CA0F196-4909-4445-8911-AD1BCA0B8DE2}" sibTransId="{86B77905-5602-46E8-81F6-880B1B8FCBF2}"/>
    <dgm:cxn modelId="{30E6ABEF-F99F-4435-BAE6-E7B4C3638AC2}" type="presOf" srcId="{F7D265EA-07B7-4C80-8FE0-6F82758F2D7F}" destId="{A7361F00-5183-46BC-A612-F619421F798B}" srcOrd="0" destOrd="1" presId="urn:microsoft.com/office/officeart/2005/8/layout/vList5"/>
    <dgm:cxn modelId="{3452ABD4-DA0C-4DB4-8731-89EC7F995811}" type="presParOf" srcId="{E17B0008-6B54-400D-BE9A-A1DC35909C04}" destId="{048D2397-A836-44EC-A637-81B9C49248E9}" srcOrd="0" destOrd="0" presId="urn:microsoft.com/office/officeart/2005/8/layout/vList5"/>
    <dgm:cxn modelId="{2915B890-2A07-430B-B7D7-D5C21B396ED3}" type="presParOf" srcId="{048D2397-A836-44EC-A637-81B9C49248E9}" destId="{DC0C3E55-4755-498A-A6D3-97DA1E279F01}" srcOrd="0" destOrd="0" presId="urn:microsoft.com/office/officeart/2005/8/layout/vList5"/>
    <dgm:cxn modelId="{2BB6FFAA-F108-46C7-9AEC-2B00F4A1D16F}" type="presParOf" srcId="{048D2397-A836-44EC-A637-81B9C49248E9}" destId="{5B2DA423-6930-4C31-A37F-3A4B563814F1}" srcOrd="1" destOrd="0" presId="urn:microsoft.com/office/officeart/2005/8/layout/vList5"/>
    <dgm:cxn modelId="{B698D9D6-03E5-421A-B47C-73D476ADDCB7}" type="presParOf" srcId="{E17B0008-6B54-400D-BE9A-A1DC35909C04}" destId="{71AC5E7A-520A-4FF2-8DBB-643A869FBD25}" srcOrd="1" destOrd="0" presId="urn:microsoft.com/office/officeart/2005/8/layout/vList5"/>
    <dgm:cxn modelId="{D7A7B9A9-64CE-4273-BDE9-35A38B84CDBD}" type="presParOf" srcId="{E17B0008-6B54-400D-BE9A-A1DC35909C04}" destId="{502C5526-7B68-4547-A7D9-224CBB6D5833}" srcOrd="2" destOrd="0" presId="urn:microsoft.com/office/officeart/2005/8/layout/vList5"/>
    <dgm:cxn modelId="{0494896B-F7B8-4A16-9A74-50E19CA934B9}" type="presParOf" srcId="{502C5526-7B68-4547-A7D9-224CBB6D5833}" destId="{08B6F1F0-4D2B-437E-827B-F4DCAB47D29E}" srcOrd="0" destOrd="0" presId="urn:microsoft.com/office/officeart/2005/8/layout/vList5"/>
    <dgm:cxn modelId="{0678A495-D966-49A8-9CC4-51E5C67D050B}" type="presParOf" srcId="{502C5526-7B68-4547-A7D9-224CBB6D5833}" destId="{2629C5C6-B9E1-4B06-90C3-F5379BC32BC1}" srcOrd="1" destOrd="0" presId="urn:microsoft.com/office/officeart/2005/8/layout/vList5"/>
    <dgm:cxn modelId="{632D0E42-6A0B-4657-8A40-02C43C59B5CE}" type="presParOf" srcId="{E17B0008-6B54-400D-BE9A-A1DC35909C04}" destId="{37208A8E-52E4-4B92-9102-7E99720108D6}" srcOrd="3" destOrd="0" presId="urn:microsoft.com/office/officeart/2005/8/layout/vList5"/>
    <dgm:cxn modelId="{DF0775B9-A448-42D6-AFCE-9F079CBEA8E5}" type="presParOf" srcId="{E17B0008-6B54-400D-BE9A-A1DC35909C04}" destId="{00488B49-1B0F-4816-BEA6-516DB6C6D057}" srcOrd="4" destOrd="0" presId="urn:microsoft.com/office/officeart/2005/8/layout/vList5"/>
    <dgm:cxn modelId="{83184B64-C5F5-4795-B7A9-BE207B68D365}" type="presParOf" srcId="{00488B49-1B0F-4816-BEA6-516DB6C6D057}" destId="{9A6DA7E2-D9C0-4CE9-BD3E-64C7000A70F4}" srcOrd="0" destOrd="0" presId="urn:microsoft.com/office/officeart/2005/8/layout/vList5"/>
    <dgm:cxn modelId="{C68FF78E-1170-4642-A70A-C2211082C2F6}" type="presParOf" srcId="{00488B49-1B0F-4816-BEA6-516DB6C6D057}" destId="{A7361F00-5183-46BC-A612-F619421F798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4FE403-AB67-45B7-846E-803EBAA219D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ru-RU"/>
        </a:p>
      </dgm:t>
    </dgm:pt>
    <dgm:pt modelId="{AEB636AA-91B1-4D84-8B0B-BF9B6BE34C01}">
      <dgm:prSet phldrT="[Текст]"/>
      <dgm:spPr/>
      <dgm:t>
        <a:bodyPr/>
        <a:lstStyle/>
        <a:p>
          <a:r>
            <a:rPr lang="ru-RU" dirty="0" err="1"/>
            <a:t>Суб’єктивна</a:t>
          </a:r>
          <a:r>
            <a:rPr lang="ru-RU" dirty="0"/>
            <a:t> сторона </a:t>
          </a:r>
        </a:p>
      </dgm:t>
    </dgm:pt>
    <dgm:pt modelId="{70A8BF01-DD42-487F-99CF-BC2B00C03554}" type="parTrans" cxnId="{67AEEC64-4ECD-49F8-95DB-6751F2C97DC0}">
      <dgm:prSet/>
      <dgm:spPr/>
      <dgm:t>
        <a:bodyPr/>
        <a:lstStyle/>
        <a:p>
          <a:endParaRPr lang="ru-RU"/>
        </a:p>
      </dgm:t>
    </dgm:pt>
    <dgm:pt modelId="{DDD56E4B-D1C9-41BB-8C77-437B499F097E}" type="sibTrans" cxnId="{67AEEC64-4ECD-49F8-95DB-6751F2C97DC0}">
      <dgm:prSet/>
      <dgm:spPr/>
      <dgm:t>
        <a:bodyPr/>
        <a:lstStyle/>
        <a:p>
          <a:endParaRPr lang="ru-RU"/>
        </a:p>
      </dgm:t>
    </dgm:pt>
    <dgm:pt modelId="{6D4B6D8D-369B-4AD5-8F88-A8535B0241FA}">
      <dgm:prSet phldrT="[Текст]"/>
      <dgm:spPr/>
      <dgm:t>
        <a:bodyPr/>
        <a:lstStyle/>
        <a:p>
          <a:r>
            <a:rPr lang="ru-RU" dirty="0" err="1"/>
            <a:t>Кваліфікуючі</a:t>
          </a:r>
          <a:r>
            <a:rPr lang="ru-RU" dirty="0"/>
            <a:t> </a:t>
          </a:r>
          <a:r>
            <a:rPr lang="ru-RU" dirty="0" err="1"/>
            <a:t>ознаки</a:t>
          </a:r>
          <a:r>
            <a:rPr lang="ru-RU" dirty="0"/>
            <a:t> </a:t>
          </a:r>
        </a:p>
      </dgm:t>
    </dgm:pt>
    <dgm:pt modelId="{843CAEE4-CB91-4AB1-98F1-32EEE440BACD}" type="parTrans" cxnId="{5AE08D5F-15C9-411F-9265-4B09C5EAF8E8}">
      <dgm:prSet/>
      <dgm:spPr/>
      <dgm:t>
        <a:bodyPr/>
        <a:lstStyle/>
        <a:p>
          <a:endParaRPr lang="ru-RU"/>
        </a:p>
      </dgm:t>
    </dgm:pt>
    <dgm:pt modelId="{DA9CE57B-261B-4C48-B3BE-13F3728ADBB3}" type="sibTrans" cxnId="{5AE08D5F-15C9-411F-9265-4B09C5EAF8E8}">
      <dgm:prSet/>
      <dgm:spPr/>
      <dgm:t>
        <a:bodyPr/>
        <a:lstStyle/>
        <a:p>
          <a:endParaRPr lang="ru-RU"/>
        </a:p>
      </dgm:t>
    </dgm:pt>
    <dgm:pt modelId="{A361A456-4EED-4DE7-8814-9F2AAE24001F}">
      <dgm:prSet phldrT="[Текст]"/>
      <dgm:spPr/>
      <dgm:t>
        <a:bodyPr/>
        <a:lstStyle/>
        <a:p>
          <a:r>
            <a:rPr lang="uk-UA" dirty="0"/>
            <a:t>прямий умисел</a:t>
          </a:r>
          <a:endParaRPr lang="ru-RU" dirty="0"/>
        </a:p>
      </dgm:t>
    </dgm:pt>
    <dgm:pt modelId="{43CA58A9-6ECE-41BB-B947-0DBD17310BDD}" type="parTrans" cxnId="{2CA54884-3859-44E5-9394-7438B8AB0A40}">
      <dgm:prSet/>
      <dgm:spPr/>
      <dgm:t>
        <a:bodyPr/>
        <a:lstStyle/>
        <a:p>
          <a:endParaRPr lang="ru-RU"/>
        </a:p>
      </dgm:t>
    </dgm:pt>
    <dgm:pt modelId="{C9E6B7AC-F9C5-4774-A28C-E8645461C549}" type="sibTrans" cxnId="{2CA54884-3859-44E5-9394-7438B8AB0A40}">
      <dgm:prSet/>
      <dgm:spPr/>
      <dgm:t>
        <a:bodyPr/>
        <a:lstStyle/>
        <a:p>
          <a:endParaRPr lang="ru-RU"/>
        </a:p>
      </dgm:t>
    </dgm:pt>
    <dgm:pt modelId="{E65AE5C7-835A-4055-AACB-A2B3A4B74AB1}">
      <dgm:prSet phldrT="[Текст]" custT="1"/>
      <dgm:spPr/>
      <dgm:t>
        <a:bodyPr/>
        <a:lstStyle/>
        <a:p>
          <a:r>
            <a:rPr lang="ru-RU" sz="1600" dirty="0" err="1"/>
            <a:t>вчинення</a:t>
          </a:r>
          <a:r>
            <a:rPr lang="ru-RU" sz="1600" dirty="0"/>
            <a:t> </a:t>
          </a:r>
          <a:r>
            <a:rPr lang="ru-RU" sz="1600" dirty="0" err="1"/>
            <a:t>його</a:t>
          </a:r>
          <a:r>
            <a:rPr lang="ru-RU" sz="1600" dirty="0"/>
            <a:t> </a:t>
          </a:r>
          <a:r>
            <a:rPr lang="ru-RU" sz="1600" dirty="0" err="1"/>
            <a:t>групою</a:t>
          </a:r>
          <a:r>
            <a:rPr lang="ru-RU" sz="1600" dirty="0"/>
            <a:t> </a:t>
          </a:r>
          <a:r>
            <a:rPr lang="ru-RU" sz="1600" dirty="0" err="1"/>
            <a:t>осіб</a:t>
          </a:r>
          <a:r>
            <a:rPr lang="ru-RU" sz="1600" dirty="0"/>
            <a:t> </a:t>
          </a:r>
          <a:r>
            <a:rPr lang="ru-RU" sz="1600" dirty="0" err="1"/>
            <a:t>або</a:t>
          </a:r>
          <a:r>
            <a:rPr lang="ru-RU" sz="1600" dirty="0"/>
            <a:t> </a:t>
          </a:r>
          <a:r>
            <a:rPr lang="ru-RU" sz="1600" dirty="0" err="1"/>
            <a:t>із</a:t>
          </a:r>
          <a:r>
            <a:rPr lang="ru-RU" sz="1600" dirty="0"/>
            <a:t> </a:t>
          </a:r>
          <a:r>
            <a:rPr lang="ru-RU" sz="1600" dirty="0" err="1"/>
            <a:t>застосуванням</a:t>
          </a:r>
          <a:r>
            <a:rPr lang="ru-RU" sz="1600" dirty="0"/>
            <a:t> </a:t>
          </a:r>
          <a:r>
            <a:rPr lang="ru-RU" sz="1600" dirty="0" err="1"/>
            <a:t>зброї</a:t>
          </a:r>
          <a:r>
            <a:rPr lang="ru-RU" sz="1600" dirty="0"/>
            <a:t>, </a:t>
          </a:r>
          <a:r>
            <a:rPr lang="ru-RU" sz="1600" dirty="0" err="1"/>
            <a:t>або</a:t>
          </a:r>
          <a:r>
            <a:rPr lang="ru-RU" sz="1600" dirty="0"/>
            <a:t> </a:t>
          </a:r>
          <a:r>
            <a:rPr lang="ru-RU" sz="1600" dirty="0" err="1"/>
            <a:t>такі</a:t>
          </a:r>
          <a:r>
            <a:rPr lang="ru-RU" sz="1600" dirty="0"/>
            <a:t>, </a:t>
          </a:r>
          <a:r>
            <a:rPr lang="ru-RU" sz="1600" dirty="0" err="1"/>
            <a:t>що</a:t>
          </a:r>
          <a:r>
            <a:rPr lang="ru-RU" sz="1600" dirty="0"/>
            <a:t> </a:t>
          </a:r>
          <a:r>
            <a:rPr lang="ru-RU" sz="1600" dirty="0" err="1"/>
            <a:t>спричинили</a:t>
          </a:r>
          <a:r>
            <a:rPr lang="ru-RU" sz="1600" dirty="0"/>
            <a:t> </a:t>
          </a:r>
          <a:r>
            <a:rPr lang="ru-RU" sz="1600" dirty="0" err="1"/>
            <a:t>тяжкі</a:t>
          </a:r>
          <a:r>
            <a:rPr lang="ru-RU" sz="1600" dirty="0"/>
            <a:t> </a:t>
          </a:r>
          <a:r>
            <a:rPr lang="ru-RU" sz="1600" dirty="0" err="1"/>
            <a:t>наслідки</a:t>
          </a:r>
          <a:r>
            <a:rPr lang="ru-RU" sz="1600" dirty="0"/>
            <a:t> (ч. 2)</a:t>
          </a:r>
        </a:p>
      </dgm:t>
    </dgm:pt>
    <dgm:pt modelId="{4EF3EEAD-39AE-4AC7-B5F0-5FFDE602117D}" type="parTrans" cxnId="{6DC559C6-8D9C-4073-AE68-C450B4249364}">
      <dgm:prSet/>
      <dgm:spPr/>
      <dgm:t>
        <a:bodyPr/>
        <a:lstStyle/>
        <a:p>
          <a:endParaRPr lang="ru-RU"/>
        </a:p>
      </dgm:t>
    </dgm:pt>
    <dgm:pt modelId="{BC407254-52AF-4BA8-9492-B48DE2A817BA}" type="sibTrans" cxnId="{6DC559C6-8D9C-4073-AE68-C450B4249364}">
      <dgm:prSet/>
      <dgm:spPr/>
      <dgm:t>
        <a:bodyPr/>
        <a:lstStyle/>
        <a:p>
          <a:endParaRPr lang="ru-RU"/>
        </a:p>
      </dgm:t>
    </dgm:pt>
    <dgm:pt modelId="{57C32339-D16F-41B2-8680-C86746DC1095}">
      <dgm:prSet phldrT="[Текст]" custT="1"/>
      <dgm:spPr/>
      <dgm:t>
        <a:bodyPr/>
        <a:lstStyle/>
        <a:p>
          <a:r>
            <a:rPr lang="ru-RU" sz="1600" dirty="0"/>
            <a:t>В </a:t>
          </a:r>
          <a:r>
            <a:rPr lang="ru-RU" sz="1600" dirty="0" err="1"/>
            <a:t>умовах</a:t>
          </a:r>
          <a:r>
            <a:rPr lang="ru-RU" sz="1600" dirty="0"/>
            <a:t> особливого </a:t>
          </a:r>
          <a:r>
            <a:rPr lang="ru-RU" sz="1600" dirty="0" err="1"/>
            <a:t>періоду</a:t>
          </a:r>
          <a:r>
            <a:rPr lang="ru-RU" sz="1600" dirty="0"/>
            <a:t>, </a:t>
          </a:r>
          <a:r>
            <a:rPr lang="ru-RU" sz="1600" dirty="0" err="1"/>
            <a:t>крім</a:t>
          </a:r>
          <a:r>
            <a:rPr lang="ru-RU" sz="1600" dirty="0"/>
            <a:t> </a:t>
          </a:r>
          <a:r>
            <a:rPr lang="ru-RU" sz="1600" dirty="0" err="1"/>
            <a:t>воєнного</a:t>
          </a:r>
          <a:r>
            <a:rPr lang="ru-RU" sz="1600" dirty="0"/>
            <a:t> стану (ч. 3)</a:t>
          </a:r>
        </a:p>
      </dgm:t>
    </dgm:pt>
    <dgm:pt modelId="{59FE3935-336A-41C3-8CC1-E41179FA78BD}" type="parTrans" cxnId="{FC59C734-B0EC-49D8-BF04-B83B4986AAFB}">
      <dgm:prSet/>
      <dgm:spPr/>
      <dgm:t>
        <a:bodyPr/>
        <a:lstStyle/>
        <a:p>
          <a:endParaRPr lang="ru-RU"/>
        </a:p>
      </dgm:t>
    </dgm:pt>
    <dgm:pt modelId="{56CBB81B-7582-4DB9-8405-259D65D2C334}" type="sibTrans" cxnId="{FC59C734-B0EC-49D8-BF04-B83B4986AAFB}">
      <dgm:prSet/>
      <dgm:spPr/>
      <dgm:t>
        <a:bodyPr/>
        <a:lstStyle/>
        <a:p>
          <a:endParaRPr lang="ru-RU"/>
        </a:p>
      </dgm:t>
    </dgm:pt>
    <dgm:pt modelId="{746A3893-23DE-4191-BC2B-FA1E3BFF1559}">
      <dgm:prSet phldrT="[Текст]" custT="1"/>
      <dgm:spPr/>
      <dgm:t>
        <a:bodyPr/>
        <a:lstStyle/>
        <a:p>
          <a:r>
            <a:rPr lang="ru-RU" sz="1600" dirty="0"/>
            <a:t>в </a:t>
          </a:r>
          <a:r>
            <a:rPr lang="ru-RU" sz="1600" dirty="0" err="1"/>
            <a:t>умовах</a:t>
          </a:r>
          <a:r>
            <a:rPr lang="ru-RU" sz="1600" dirty="0"/>
            <a:t> </a:t>
          </a:r>
          <a:r>
            <a:rPr lang="ru-RU" sz="1600" dirty="0" err="1"/>
            <a:t>воєнного</a:t>
          </a:r>
          <a:r>
            <a:rPr lang="ru-RU" sz="1600" dirty="0"/>
            <a:t> стану </a:t>
          </a:r>
          <a:r>
            <a:rPr lang="ru-RU" sz="1600" dirty="0" err="1"/>
            <a:t>чи</a:t>
          </a:r>
          <a:r>
            <a:rPr lang="ru-RU" sz="1600" dirty="0"/>
            <a:t> в </a:t>
          </a:r>
          <a:r>
            <a:rPr lang="ru-RU" sz="1600" dirty="0" err="1"/>
            <a:t>бойовій</a:t>
          </a:r>
          <a:r>
            <a:rPr lang="ru-RU" sz="1600" dirty="0"/>
            <a:t> </a:t>
          </a:r>
          <a:r>
            <a:rPr lang="ru-RU" sz="1600" dirty="0" err="1"/>
            <a:t>обстановці</a:t>
          </a:r>
          <a:r>
            <a:rPr lang="ru-RU" sz="1600" dirty="0"/>
            <a:t> (ч. 4)</a:t>
          </a:r>
        </a:p>
      </dgm:t>
    </dgm:pt>
    <dgm:pt modelId="{6C340BBD-2AA6-49BE-9CA6-CC23D525209D}" type="parTrans" cxnId="{680B3A3C-DDE6-4F68-9E85-764B2A652A3A}">
      <dgm:prSet/>
      <dgm:spPr/>
      <dgm:t>
        <a:bodyPr/>
        <a:lstStyle/>
        <a:p>
          <a:endParaRPr lang="ru-RU"/>
        </a:p>
      </dgm:t>
    </dgm:pt>
    <dgm:pt modelId="{6F184B31-B472-4AE8-9A79-963D68A3FD04}" type="sibTrans" cxnId="{680B3A3C-DDE6-4F68-9E85-764B2A652A3A}">
      <dgm:prSet/>
      <dgm:spPr/>
      <dgm:t>
        <a:bodyPr/>
        <a:lstStyle/>
        <a:p>
          <a:endParaRPr lang="ru-RU"/>
        </a:p>
      </dgm:t>
    </dgm:pt>
    <dgm:pt modelId="{B1E57286-525B-48B1-880B-66D4C281F887}">
      <dgm:prSet phldrT="[Текст]" custT="1"/>
      <dgm:spPr/>
      <dgm:t>
        <a:bodyPr/>
        <a:lstStyle/>
        <a:p>
          <a:r>
            <a:rPr lang="ru-RU" sz="1600" dirty="0" err="1"/>
            <a:t>пов’язане</a:t>
          </a:r>
          <a:r>
            <a:rPr lang="ru-RU" sz="1600" dirty="0"/>
            <a:t> з </a:t>
          </a:r>
          <a:r>
            <a:rPr lang="ru-RU" sz="1600" dirty="0" err="1"/>
            <a:t>умисним</a:t>
          </a:r>
          <a:r>
            <a:rPr lang="ru-RU" sz="1600" dirty="0"/>
            <a:t> </a:t>
          </a:r>
          <a:r>
            <a:rPr lang="ru-RU" sz="1600" dirty="0" err="1"/>
            <a:t>вбивством</a:t>
          </a:r>
          <a:r>
            <a:rPr lang="ru-RU" sz="1600" dirty="0"/>
            <a:t> начальника </a:t>
          </a:r>
          <a:r>
            <a:rPr lang="ru-RU" sz="1600" dirty="0" err="1"/>
            <a:t>або</a:t>
          </a:r>
          <a:r>
            <a:rPr lang="ru-RU" sz="1600" dirty="0"/>
            <a:t> </a:t>
          </a:r>
          <a:r>
            <a:rPr lang="ru-RU" sz="1600" dirty="0" err="1"/>
            <a:t>іншої</a:t>
          </a:r>
          <a:r>
            <a:rPr lang="ru-RU" sz="1600" dirty="0"/>
            <a:t> особи, яка </a:t>
          </a:r>
          <a:r>
            <a:rPr lang="ru-RU" sz="1600" dirty="0" err="1"/>
            <a:t>виконує</a:t>
          </a:r>
          <a:r>
            <a:rPr lang="ru-RU" sz="1600" dirty="0"/>
            <a:t> </a:t>
          </a:r>
          <a:r>
            <a:rPr lang="ru-RU" sz="1600" dirty="0" err="1"/>
            <a:t>обов’язки</a:t>
          </a:r>
          <a:r>
            <a:rPr lang="ru-RU" sz="1600" dirty="0"/>
            <a:t> з </a:t>
          </a:r>
          <a:r>
            <a:rPr lang="ru-RU" sz="1600" dirty="0" err="1"/>
            <a:t>військової</a:t>
          </a:r>
          <a:r>
            <a:rPr lang="ru-RU" sz="1600" dirty="0"/>
            <a:t> </a:t>
          </a:r>
          <a:r>
            <a:rPr lang="ru-RU" sz="1600" dirty="0" err="1"/>
            <a:t>служби</a:t>
          </a:r>
          <a:r>
            <a:rPr lang="ru-RU" sz="1600" dirty="0"/>
            <a:t> (ч. 5)</a:t>
          </a:r>
        </a:p>
      </dgm:t>
    </dgm:pt>
    <dgm:pt modelId="{2BDDEFD4-029E-4C3D-96CB-3F737B1BA8D1}" type="parTrans" cxnId="{175850F2-BA69-4689-90A2-C34599564FC0}">
      <dgm:prSet/>
      <dgm:spPr/>
      <dgm:t>
        <a:bodyPr/>
        <a:lstStyle/>
        <a:p>
          <a:endParaRPr lang="ru-RU"/>
        </a:p>
      </dgm:t>
    </dgm:pt>
    <dgm:pt modelId="{1B9BE006-89C1-4EAE-9968-953336AF2DF2}" type="sibTrans" cxnId="{175850F2-BA69-4689-90A2-C34599564FC0}">
      <dgm:prSet/>
      <dgm:spPr/>
      <dgm:t>
        <a:bodyPr/>
        <a:lstStyle/>
        <a:p>
          <a:endParaRPr lang="ru-RU"/>
        </a:p>
      </dgm:t>
    </dgm:pt>
    <dgm:pt modelId="{B01B0683-C0B8-4CA3-933F-4D803F874413}" type="pres">
      <dgm:prSet presAssocID="{AD4FE403-AB67-45B7-846E-803EBAA219D3}" presName="layout" presStyleCnt="0">
        <dgm:presLayoutVars>
          <dgm:chMax/>
          <dgm:chPref/>
          <dgm:dir/>
          <dgm:resizeHandles/>
        </dgm:presLayoutVars>
      </dgm:prSet>
      <dgm:spPr/>
    </dgm:pt>
    <dgm:pt modelId="{E7126526-878E-4FB4-8D63-F1D427FB9B78}" type="pres">
      <dgm:prSet presAssocID="{AEB636AA-91B1-4D84-8B0B-BF9B6BE34C01}" presName="root" presStyleCnt="0">
        <dgm:presLayoutVars>
          <dgm:chMax/>
          <dgm:chPref/>
        </dgm:presLayoutVars>
      </dgm:prSet>
      <dgm:spPr/>
    </dgm:pt>
    <dgm:pt modelId="{ACC577BA-0902-48A6-90EF-155897FEF21B}" type="pres">
      <dgm:prSet presAssocID="{AEB636AA-91B1-4D84-8B0B-BF9B6BE34C01}" presName="rootComposite" presStyleCnt="0">
        <dgm:presLayoutVars/>
      </dgm:prSet>
      <dgm:spPr/>
    </dgm:pt>
    <dgm:pt modelId="{824100F3-7209-461E-8D8E-DBEFD668CF94}" type="pres">
      <dgm:prSet presAssocID="{AEB636AA-91B1-4D84-8B0B-BF9B6BE34C01}" presName="ParentAccent" presStyleLbl="alignNode1" presStyleIdx="0" presStyleCnt="2"/>
      <dgm:spPr/>
    </dgm:pt>
    <dgm:pt modelId="{EACAC3E4-7DF6-4E9D-9D55-E99555D20285}" type="pres">
      <dgm:prSet presAssocID="{AEB636AA-91B1-4D84-8B0B-BF9B6BE34C01}" presName="ParentSmallAccent" presStyleLbl="fgAcc1" presStyleIdx="0" presStyleCnt="2"/>
      <dgm:spPr/>
    </dgm:pt>
    <dgm:pt modelId="{98882542-192E-42E6-8A72-9AA95C6113A8}" type="pres">
      <dgm:prSet presAssocID="{AEB636AA-91B1-4D84-8B0B-BF9B6BE34C01}" presName="Parent" presStyleLbl="revTx" presStyleIdx="0" presStyleCnt="7">
        <dgm:presLayoutVars>
          <dgm:chMax/>
          <dgm:chPref val="4"/>
          <dgm:bulletEnabled val="1"/>
        </dgm:presLayoutVars>
      </dgm:prSet>
      <dgm:spPr/>
    </dgm:pt>
    <dgm:pt modelId="{08C42CB1-999D-402B-B6A1-B6DA1B55A558}" type="pres">
      <dgm:prSet presAssocID="{AEB636AA-91B1-4D84-8B0B-BF9B6BE34C01}" presName="childShape" presStyleCnt="0">
        <dgm:presLayoutVars>
          <dgm:chMax val="0"/>
          <dgm:chPref val="0"/>
        </dgm:presLayoutVars>
      </dgm:prSet>
      <dgm:spPr/>
    </dgm:pt>
    <dgm:pt modelId="{1855E54A-B0C0-4101-B6CF-CD5D9E458A04}" type="pres">
      <dgm:prSet presAssocID="{A361A456-4EED-4DE7-8814-9F2AAE24001F}" presName="childComposite" presStyleCnt="0">
        <dgm:presLayoutVars>
          <dgm:chMax val="0"/>
          <dgm:chPref val="0"/>
        </dgm:presLayoutVars>
      </dgm:prSet>
      <dgm:spPr/>
    </dgm:pt>
    <dgm:pt modelId="{AEC886C2-69E8-4FA0-B4FB-CC1868D0D066}" type="pres">
      <dgm:prSet presAssocID="{A361A456-4EED-4DE7-8814-9F2AAE24001F}" presName="ChildAccent" presStyleLbl="solidFgAcc1" presStyleIdx="0" presStyleCnt="5"/>
      <dgm:spPr/>
    </dgm:pt>
    <dgm:pt modelId="{933A64EA-B253-49CB-8413-D1CDD40C9C04}" type="pres">
      <dgm:prSet presAssocID="{A361A456-4EED-4DE7-8814-9F2AAE24001F}" presName="Child" presStyleLbl="revTx" presStyleIdx="1" presStyleCnt="7">
        <dgm:presLayoutVars>
          <dgm:chMax val="0"/>
          <dgm:chPref val="0"/>
          <dgm:bulletEnabled val="1"/>
        </dgm:presLayoutVars>
      </dgm:prSet>
      <dgm:spPr/>
    </dgm:pt>
    <dgm:pt modelId="{D8EE58BB-9062-4F7A-8852-E244677F8F83}" type="pres">
      <dgm:prSet presAssocID="{6D4B6D8D-369B-4AD5-8F88-A8535B0241FA}" presName="root" presStyleCnt="0">
        <dgm:presLayoutVars>
          <dgm:chMax/>
          <dgm:chPref/>
        </dgm:presLayoutVars>
      </dgm:prSet>
      <dgm:spPr/>
    </dgm:pt>
    <dgm:pt modelId="{D55AF6AF-1F33-478C-A45C-43369F695D90}" type="pres">
      <dgm:prSet presAssocID="{6D4B6D8D-369B-4AD5-8F88-A8535B0241FA}" presName="rootComposite" presStyleCnt="0">
        <dgm:presLayoutVars/>
      </dgm:prSet>
      <dgm:spPr/>
    </dgm:pt>
    <dgm:pt modelId="{6AF67BC4-5F33-4FF0-BC46-154F187939F0}" type="pres">
      <dgm:prSet presAssocID="{6D4B6D8D-369B-4AD5-8F88-A8535B0241FA}" presName="ParentAccent" presStyleLbl="alignNode1" presStyleIdx="1" presStyleCnt="2"/>
      <dgm:spPr/>
    </dgm:pt>
    <dgm:pt modelId="{2A82598D-B988-4650-8C47-139BEF417070}" type="pres">
      <dgm:prSet presAssocID="{6D4B6D8D-369B-4AD5-8F88-A8535B0241FA}" presName="ParentSmallAccent" presStyleLbl="fgAcc1" presStyleIdx="1" presStyleCnt="2"/>
      <dgm:spPr/>
    </dgm:pt>
    <dgm:pt modelId="{50E613EB-B78B-4BDE-8BFC-0B49D2EC4A3B}" type="pres">
      <dgm:prSet presAssocID="{6D4B6D8D-369B-4AD5-8F88-A8535B0241FA}" presName="Parent" presStyleLbl="revTx" presStyleIdx="2" presStyleCnt="7">
        <dgm:presLayoutVars>
          <dgm:chMax/>
          <dgm:chPref val="4"/>
          <dgm:bulletEnabled val="1"/>
        </dgm:presLayoutVars>
      </dgm:prSet>
      <dgm:spPr/>
    </dgm:pt>
    <dgm:pt modelId="{5F645B58-C3F3-4EA9-9849-DC9668431D9C}" type="pres">
      <dgm:prSet presAssocID="{6D4B6D8D-369B-4AD5-8F88-A8535B0241FA}" presName="childShape" presStyleCnt="0">
        <dgm:presLayoutVars>
          <dgm:chMax val="0"/>
          <dgm:chPref val="0"/>
        </dgm:presLayoutVars>
      </dgm:prSet>
      <dgm:spPr/>
    </dgm:pt>
    <dgm:pt modelId="{725596C6-54D5-4483-A254-E52519612812}" type="pres">
      <dgm:prSet presAssocID="{E65AE5C7-835A-4055-AACB-A2B3A4B74AB1}" presName="childComposite" presStyleCnt="0">
        <dgm:presLayoutVars>
          <dgm:chMax val="0"/>
          <dgm:chPref val="0"/>
        </dgm:presLayoutVars>
      </dgm:prSet>
      <dgm:spPr/>
    </dgm:pt>
    <dgm:pt modelId="{05CE10A2-34A1-45C3-93C8-86DC7CD4014A}" type="pres">
      <dgm:prSet presAssocID="{E65AE5C7-835A-4055-AACB-A2B3A4B74AB1}" presName="ChildAccent" presStyleLbl="solidFgAcc1" presStyleIdx="1" presStyleCnt="5"/>
      <dgm:spPr/>
    </dgm:pt>
    <dgm:pt modelId="{78D3C9E3-69F9-4FCD-959E-2D02022D1782}" type="pres">
      <dgm:prSet presAssocID="{E65AE5C7-835A-4055-AACB-A2B3A4B74AB1}" presName="Child" presStyleLbl="revTx" presStyleIdx="3" presStyleCnt="7">
        <dgm:presLayoutVars>
          <dgm:chMax val="0"/>
          <dgm:chPref val="0"/>
          <dgm:bulletEnabled val="1"/>
        </dgm:presLayoutVars>
      </dgm:prSet>
      <dgm:spPr/>
    </dgm:pt>
    <dgm:pt modelId="{15C830C9-5111-4E3F-AD3F-6546B0E7CD48}" type="pres">
      <dgm:prSet presAssocID="{57C32339-D16F-41B2-8680-C86746DC1095}" presName="childComposite" presStyleCnt="0">
        <dgm:presLayoutVars>
          <dgm:chMax val="0"/>
          <dgm:chPref val="0"/>
        </dgm:presLayoutVars>
      </dgm:prSet>
      <dgm:spPr/>
    </dgm:pt>
    <dgm:pt modelId="{0ABDA398-B183-4371-870D-0539D81E361E}" type="pres">
      <dgm:prSet presAssocID="{57C32339-D16F-41B2-8680-C86746DC1095}" presName="ChildAccent" presStyleLbl="solidFgAcc1" presStyleIdx="2" presStyleCnt="5"/>
      <dgm:spPr/>
    </dgm:pt>
    <dgm:pt modelId="{475FD305-6F3B-4AD9-8F49-20FF05F8E068}" type="pres">
      <dgm:prSet presAssocID="{57C32339-D16F-41B2-8680-C86746DC1095}" presName="Child" presStyleLbl="revTx" presStyleIdx="4" presStyleCnt="7">
        <dgm:presLayoutVars>
          <dgm:chMax val="0"/>
          <dgm:chPref val="0"/>
          <dgm:bulletEnabled val="1"/>
        </dgm:presLayoutVars>
      </dgm:prSet>
      <dgm:spPr/>
    </dgm:pt>
    <dgm:pt modelId="{1655AD45-3205-4DAE-9F38-7256A3CBD071}" type="pres">
      <dgm:prSet presAssocID="{746A3893-23DE-4191-BC2B-FA1E3BFF1559}" presName="childComposite" presStyleCnt="0">
        <dgm:presLayoutVars>
          <dgm:chMax val="0"/>
          <dgm:chPref val="0"/>
        </dgm:presLayoutVars>
      </dgm:prSet>
      <dgm:spPr/>
    </dgm:pt>
    <dgm:pt modelId="{3B9A0F65-A1B0-4D65-A65E-D20C30FD4CEA}" type="pres">
      <dgm:prSet presAssocID="{746A3893-23DE-4191-BC2B-FA1E3BFF1559}" presName="ChildAccent" presStyleLbl="solidFgAcc1" presStyleIdx="3" presStyleCnt="5"/>
      <dgm:spPr/>
    </dgm:pt>
    <dgm:pt modelId="{F56338F3-DD6B-4FD0-9C56-68152C9ADE04}" type="pres">
      <dgm:prSet presAssocID="{746A3893-23DE-4191-BC2B-FA1E3BFF1559}" presName="Child" presStyleLbl="revTx" presStyleIdx="5" presStyleCnt="7">
        <dgm:presLayoutVars>
          <dgm:chMax val="0"/>
          <dgm:chPref val="0"/>
          <dgm:bulletEnabled val="1"/>
        </dgm:presLayoutVars>
      </dgm:prSet>
      <dgm:spPr/>
    </dgm:pt>
    <dgm:pt modelId="{9066E6D8-11A8-421D-9E38-8E627C161B4D}" type="pres">
      <dgm:prSet presAssocID="{B1E57286-525B-48B1-880B-66D4C281F887}" presName="childComposite" presStyleCnt="0">
        <dgm:presLayoutVars>
          <dgm:chMax val="0"/>
          <dgm:chPref val="0"/>
        </dgm:presLayoutVars>
      </dgm:prSet>
      <dgm:spPr/>
    </dgm:pt>
    <dgm:pt modelId="{0B623CB1-713D-4E19-88C1-6884117E3115}" type="pres">
      <dgm:prSet presAssocID="{B1E57286-525B-48B1-880B-66D4C281F887}" presName="ChildAccent" presStyleLbl="solidFgAcc1" presStyleIdx="4" presStyleCnt="5"/>
      <dgm:spPr/>
    </dgm:pt>
    <dgm:pt modelId="{424D1F60-EE3D-46AB-8D94-D482CE77C0A9}" type="pres">
      <dgm:prSet presAssocID="{B1E57286-525B-48B1-880B-66D4C281F887}" presName="Child" presStyleLbl="revTx" presStyleIdx="6" presStyleCnt="7" custLinFactNeighborX="-571" custLinFactNeighborY="24055">
        <dgm:presLayoutVars>
          <dgm:chMax val="0"/>
          <dgm:chPref val="0"/>
          <dgm:bulletEnabled val="1"/>
        </dgm:presLayoutVars>
      </dgm:prSet>
      <dgm:spPr/>
    </dgm:pt>
  </dgm:ptLst>
  <dgm:cxnLst>
    <dgm:cxn modelId="{8C5B2012-54C5-43A3-91FC-4ED7415B04B7}" type="presOf" srcId="{57C32339-D16F-41B2-8680-C86746DC1095}" destId="{475FD305-6F3B-4AD9-8F49-20FF05F8E068}" srcOrd="0" destOrd="0" presId="urn:microsoft.com/office/officeart/2008/layout/SquareAccentList"/>
    <dgm:cxn modelId="{A399C918-BC58-434A-94A0-16A8055581CA}" type="presOf" srcId="{6D4B6D8D-369B-4AD5-8F88-A8535B0241FA}" destId="{50E613EB-B78B-4BDE-8BFC-0B49D2EC4A3B}" srcOrd="0" destOrd="0" presId="urn:microsoft.com/office/officeart/2008/layout/SquareAccentList"/>
    <dgm:cxn modelId="{81B0711A-D835-4CD8-BB43-64B8484B9908}" type="presOf" srcId="{E65AE5C7-835A-4055-AACB-A2B3A4B74AB1}" destId="{78D3C9E3-69F9-4FCD-959E-2D02022D1782}" srcOrd="0" destOrd="0" presId="urn:microsoft.com/office/officeart/2008/layout/SquareAccentList"/>
    <dgm:cxn modelId="{FC59C734-B0EC-49D8-BF04-B83B4986AAFB}" srcId="{6D4B6D8D-369B-4AD5-8F88-A8535B0241FA}" destId="{57C32339-D16F-41B2-8680-C86746DC1095}" srcOrd="1" destOrd="0" parTransId="{59FE3935-336A-41C3-8CC1-E41179FA78BD}" sibTransId="{56CBB81B-7582-4DB9-8405-259D65D2C334}"/>
    <dgm:cxn modelId="{680B3A3C-DDE6-4F68-9E85-764B2A652A3A}" srcId="{6D4B6D8D-369B-4AD5-8F88-A8535B0241FA}" destId="{746A3893-23DE-4191-BC2B-FA1E3BFF1559}" srcOrd="2" destOrd="0" parTransId="{6C340BBD-2AA6-49BE-9CA6-CC23D525209D}" sibTransId="{6F184B31-B472-4AE8-9A79-963D68A3FD04}"/>
    <dgm:cxn modelId="{5AE08D5F-15C9-411F-9265-4B09C5EAF8E8}" srcId="{AD4FE403-AB67-45B7-846E-803EBAA219D3}" destId="{6D4B6D8D-369B-4AD5-8F88-A8535B0241FA}" srcOrd="1" destOrd="0" parTransId="{843CAEE4-CB91-4AB1-98F1-32EEE440BACD}" sibTransId="{DA9CE57B-261B-4C48-B3BE-13F3728ADBB3}"/>
    <dgm:cxn modelId="{67AEEC64-4ECD-49F8-95DB-6751F2C97DC0}" srcId="{AD4FE403-AB67-45B7-846E-803EBAA219D3}" destId="{AEB636AA-91B1-4D84-8B0B-BF9B6BE34C01}" srcOrd="0" destOrd="0" parTransId="{70A8BF01-DD42-487F-99CF-BC2B00C03554}" sibTransId="{DDD56E4B-D1C9-41BB-8C77-437B499F097E}"/>
    <dgm:cxn modelId="{11E5AF69-4436-4625-9B7A-003530ECD2ED}" type="presOf" srcId="{AEB636AA-91B1-4D84-8B0B-BF9B6BE34C01}" destId="{98882542-192E-42E6-8A72-9AA95C6113A8}" srcOrd="0" destOrd="0" presId="urn:microsoft.com/office/officeart/2008/layout/SquareAccentList"/>
    <dgm:cxn modelId="{2CA54884-3859-44E5-9394-7438B8AB0A40}" srcId="{AEB636AA-91B1-4D84-8B0B-BF9B6BE34C01}" destId="{A361A456-4EED-4DE7-8814-9F2AAE24001F}" srcOrd="0" destOrd="0" parTransId="{43CA58A9-6ECE-41BB-B947-0DBD17310BDD}" sibTransId="{C9E6B7AC-F9C5-4774-A28C-E8645461C549}"/>
    <dgm:cxn modelId="{9A516A91-16E4-4594-A79F-26F99C4AD735}" type="presOf" srcId="{746A3893-23DE-4191-BC2B-FA1E3BFF1559}" destId="{F56338F3-DD6B-4FD0-9C56-68152C9ADE04}" srcOrd="0" destOrd="0" presId="urn:microsoft.com/office/officeart/2008/layout/SquareAccentList"/>
    <dgm:cxn modelId="{C74BD5AF-90C3-4AC8-9B7C-65A177AF80E7}" type="presOf" srcId="{AD4FE403-AB67-45B7-846E-803EBAA219D3}" destId="{B01B0683-C0B8-4CA3-933F-4D803F874413}" srcOrd="0" destOrd="0" presId="urn:microsoft.com/office/officeart/2008/layout/SquareAccentList"/>
    <dgm:cxn modelId="{588EB8B3-35FB-4EDC-A614-4913BC91B325}" type="presOf" srcId="{A361A456-4EED-4DE7-8814-9F2AAE24001F}" destId="{933A64EA-B253-49CB-8413-D1CDD40C9C04}" srcOrd="0" destOrd="0" presId="urn:microsoft.com/office/officeart/2008/layout/SquareAccentList"/>
    <dgm:cxn modelId="{6DC559C6-8D9C-4073-AE68-C450B4249364}" srcId="{6D4B6D8D-369B-4AD5-8F88-A8535B0241FA}" destId="{E65AE5C7-835A-4055-AACB-A2B3A4B74AB1}" srcOrd="0" destOrd="0" parTransId="{4EF3EEAD-39AE-4AC7-B5F0-5FFDE602117D}" sibTransId="{BC407254-52AF-4BA8-9492-B48DE2A817BA}"/>
    <dgm:cxn modelId="{8C8A08E7-471B-4BEF-92E9-235648310FA7}" type="presOf" srcId="{B1E57286-525B-48B1-880B-66D4C281F887}" destId="{424D1F60-EE3D-46AB-8D94-D482CE77C0A9}" srcOrd="0" destOrd="0" presId="urn:microsoft.com/office/officeart/2008/layout/SquareAccentList"/>
    <dgm:cxn modelId="{175850F2-BA69-4689-90A2-C34599564FC0}" srcId="{6D4B6D8D-369B-4AD5-8F88-A8535B0241FA}" destId="{B1E57286-525B-48B1-880B-66D4C281F887}" srcOrd="3" destOrd="0" parTransId="{2BDDEFD4-029E-4C3D-96CB-3F737B1BA8D1}" sibTransId="{1B9BE006-89C1-4EAE-9968-953336AF2DF2}"/>
    <dgm:cxn modelId="{A9312B21-CA20-4E66-A62E-6288033E42AA}" type="presParOf" srcId="{B01B0683-C0B8-4CA3-933F-4D803F874413}" destId="{E7126526-878E-4FB4-8D63-F1D427FB9B78}" srcOrd="0" destOrd="0" presId="urn:microsoft.com/office/officeart/2008/layout/SquareAccentList"/>
    <dgm:cxn modelId="{D4FCEA3D-152B-4099-B5F4-4E0340D9F5AD}" type="presParOf" srcId="{E7126526-878E-4FB4-8D63-F1D427FB9B78}" destId="{ACC577BA-0902-48A6-90EF-155897FEF21B}" srcOrd="0" destOrd="0" presId="urn:microsoft.com/office/officeart/2008/layout/SquareAccentList"/>
    <dgm:cxn modelId="{456AFF71-98E0-4D32-AEFC-5BD25DAB9DAE}" type="presParOf" srcId="{ACC577BA-0902-48A6-90EF-155897FEF21B}" destId="{824100F3-7209-461E-8D8E-DBEFD668CF94}" srcOrd="0" destOrd="0" presId="urn:microsoft.com/office/officeart/2008/layout/SquareAccentList"/>
    <dgm:cxn modelId="{B62EAD27-B2C4-4B77-8BB9-8BD0D59FC532}" type="presParOf" srcId="{ACC577BA-0902-48A6-90EF-155897FEF21B}" destId="{EACAC3E4-7DF6-4E9D-9D55-E99555D20285}" srcOrd="1" destOrd="0" presId="urn:microsoft.com/office/officeart/2008/layout/SquareAccentList"/>
    <dgm:cxn modelId="{3F3FB3A6-73F9-4326-99E9-4517EC1A5B81}" type="presParOf" srcId="{ACC577BA-0902-48A6-90EF-155897FEF21B}" destId="{98882542-192E-42E6-8A72-9AA95C6113A8}" srcOrd="2" destOrd="0" presId="urn:microsoft.com/office/officeart/2008/layout/SquareAccentList"/>
    <dgm:cxn modelId="{EDCB953D-3EDD-4C8F-9AF5-21B73850B0AA}" type="presParOf" srcId="{E7126526-878E-4FB4-8D63-F1D427FB9B78}" destId="{08C42CB1-999D-402B-B6A1-B6DA1B55A558}" srcOrd="1" destOrd="0" presId="urn:microsoft.com/office/officeart/2008/layout/SquareAccentList"/>
    <dgm:cxn modelId="{0C37061C-2360-4CF7-8265-AA0B39D0B4B7}" type="presParOf" srcId="{08C42CB1-999D-402B-B6A1-B6DA1B55A558}" destId="{1855E54A-B0C0-4101-B6CF-CD5D9E458A04}" srcOrd="0" destOrd="0" presId="urn:microsoft.com/office/officeart/2008/layout/SquareAccentList"/>
    <dgm:cxn modelId="{C72D1E6A-F0E0-4606-96BE-2EE935AA41C4}" type="presParOf" srcId="{1855E54A-B0C0-4101-B6CF-CD5D9E458A04}" destId="{AEC886C2-69E8-4FA0-B4FB-CC1868D0D066}" srcOrd="0" destOrd="0" presId="urn:microsoft.com/office/officeart/2008/layout/SquareAccentList"/>
    <dgm:cxn modelId="{B6B00C2B-380C-4FCC-9C8C-FA4E289B89B6}" type="presParOf" srcId="{1855E54A-B0C0-4101-B6CF-CD5D9E458A04}" destId="{933A64EA-B253-49CB-8413-D1CDD40C9C04}" srcOrd="1" destOrd="0" presId="urn:microsoft.com/office/officeart/2008/layout/SquareAccentList"/>
    <dgm:cxn modelId="{DE5A09C8-0A1D-4F59-9F95-469F1EFDB67A}" type="presParOf" srcId="{B01B0683-C0B8-4CA3-933F-4D803F874413}" destId="{D8EE58BB-9062-4F7A-8852-E244677F8F83}" srcOrd="1" destOrd="0" presId="urn:microsoft.com/office/officeart/2008/layout/SquareAccentList"/>
    <dgm:cxn modelId="{4FF3F64C-D11C-45FA-9C26-212D50D8524C}" type="presParOf" srcId="{D8EE58BB-9062-4F7A-8852-E244677F8F83}" destId="{D55AF6AF-1F33-478C-A45C-43369F695D90}" srcOrd="0" destOrd="0" presId="urn:microsoft.com/office/officeart/2008/layout/SquareAccentList"/>
    <dgm:cxn modelId="{D9CAB8F1-EB72-4FA6-81A3-044043155FB6}" type="presParOf" srcId="{D55AF6AF-1F33-478C-A45C-43369F695D90}" destId="{6AF67BC4-5F33-4FF0-BC46-154F187939F0}" srcOrd="0" destOrd="0" presId="urn:microsoft.com/office/officeart/2008/layout/SquareAccentList"/>
    <dgm:cxn modelId="{D5789631-34F8-4D34-8ED7-24F236CBCBD9}" type="presParOf" srcId="{D55AF6AF-1F33-478C-A45C-43369F695D90}" destId="{2A82598D-B988-4650-8C47-139BEF417070}" srcOrd="1" destOrd="0" presId="urn:microsoft.com/office/officeart/2008/layout/SquareAccentList"/>
    <dgm:cxn modelId="{6F8AE966-C5FC-4BCA-B8C6-E01396C6EA38}" type="presParOf" srcId="{D55AF6AF-1F33-478C-A45C-43369F695D90}" destId="{50E613EB-B78B-4BDE-8BFC-0B49D2EC4A3B}" srcOrd="2" destOrd="0" presId="urn:microsoft.com/office/officeart/2008/layout/SquareAccentList"/>
    <dgm:cxn modelId="{2D5767A2-73D4-4B50-B702-0B8AE58078DB}" type="presParOf" srcId="{D8EE58BB-9062-4F7A-8852-E244677F8F83}" destId="{5F645B58-C3F3-4EA9-9849-DC9668431D9C}" srcOrd="1" destOrd="0" presId="urn:microsoft.com/office/officeart/2008/layout/SquareAccentList"/>
    <dgm:cxn modelId="{C2CEFA45-3CF7-45B6-BFD4-529ACD5612C6}" type="presParOf" srcId="{5F645B58-C3F3-4EA9-9849-DC9668431D9C}" destId="{725596C6-54D5-4483-A254-E52519612812}" srcOrd="0" destOrd="0" presId="urn:microsoft.com/office/officeart/2008/layout/SquareAccentList"/>
    <dgm:cxn modelId="{33D8EF96-5F6C-47AF-99C9-DF4A5BCB1E5B}" type="presParOf" srcId="{725596C6-54D5-4483-A254-E52519612812}" destId="{05CE10A2-34A1-45C3-93C8-86DC7CD4014A}" srcOrd="0" destOrd="0" presId="urn:microsoft.com/office/officeart/2008/layout/SquareAccentList"/>
    <dgm:cxn modelId="{2C9522E5-5490-46FD-A248-4076AA78D009}" type="presParOf" srcId="{725596C6-54D5-4483-A254-E52519612812}" destId="{78D3C9E3-69F9-4FCD-959E-2D02022D1782}" srcOrd="1" destOrd="0" presId="urn:microsoft.com/office/officeart/2008/layout/SquareAccentList"/>
    <dgm:cxn modelId="{F0A5460E-E821-4CA4-8AC2-1592AFB9E86E}" type="presParOf" srcId="{5F645B58-C3F3-4EA9-9849-DC9668431D9C}" destId="{15C830C9-5111-4E3F-AD3F-6546B0E7CD48}" srcOrd="1" destOrd="0" presId="urn:microsoft.com/office/officeart/2008/layout/SquareAccentList"/>
    <dgm:cxn modelId="{B351E080-E76C-45EE-9B89-D03F5697C5D1}" type="presParOf" srcId="{15C830C9-5111-4E3F-AD3F-6546B0E7CD48}" destId="{0ABDA398-B183-4371-870D-0539D81E361E}" srcOrd="0" destOrd="0" presId="urn:microsoft.com/office/officeart/2008/layout/SquareAccentList"/>
    <dgm:cxn modelId="{FD63E96D-CFBD-4B3A-9760-55E7F144DFED}" type="presParOf" srcId="{15C830C9-5111-4E3F-AD3F-6546B0E7CD48}" destId="{475FD305-6F3B-4AD9-8F49-20FF05F8E068}" srcOrd="1" destOrd="0" presId="urn:microsoft.com/office/officeart/2008/layout/SquareAccentList"/>
    <dgm:cxn modelId="{19A81708-44EA-4097-A43E-A6732B089D54}" type="presParOf" srcId="{5F645B58-C3F3-4EA9-9849-DC9668431D9C}" destId="{1655AD45-3205-4DAE-9F38-7256A3CBD071}" srcOrd="2" destOrd="0" presId="urn:microsoft.com/office/officeart/2008/layout/SquareAccentList"/>
    <dgm:cxn modelId="{BEAE7385-9424-41FB-8176-51433BEFA447}" type="presParOf" srcId="{1655AD45-3205-4DAE-9F38-7256A3CBD071}" destId="{3B9A0F65-A1B0-4D65-A65E-D20C30FD4CEA}" srcOrd="0" destOrd="0" presId="urn:microsoft.com/office/officeart/2008/layout/SquareAccentList"/>
    <dgm:cxn modelId="{4BECA881-4F81-40D6-8E36-5042BCA16B3F}" type="presParOf" srcId="{1655AD45-3205-4DAE-9F38-7256A3CBD071}" destId="{F56338F3-DD6B-4FD0-9C56-68152C9ADE04}" srcOrd="1" destOrd="0" presId="urn:microsoft.com/office/officeart/2008/layout/SquareAccentList"/>
    <dgm:cxn modelId="{51412229-8269-42A7-87DC-8CD610868500}" type="presParOf" srcId="{5F645B58-C3F3-4EA9-9849-DC9668431D9C}" destId="{9066E6D8-11A8-421D-9E38-8E627C161B4D}" srcOrd="3" destOrd="0" presId="urn:microsoft.com/office/officeart/2008/layout/SquareAccentList"/>
    <dgm:cxn modelId="{E69E3010-886A-44E3-8691-912BCC0147EF}" type="presParOf" srcId="{9066E6D8-11A8-421D-9E38-8E627C161B4D}" destId="{0B623CB1-713D-4E19-88C1-6884117E3115}" srcOrd="0" destOrd="0" presId="urn:microsoft.com/office/officeart/2008/layout/SquareAccentList"/>
    <dgm:cxn modelId="{8B989FAF-5086-4151-B448-AE326B51245A}" type="presParOf" srcId="{9066E6D8-11A8-421D-9E38-8E627C161B4D}" destId="{424D1F60-EE3D-46AB-8D94-D482CE77C0A9}"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9C1867E-F178-421A-AB03-6AFC9AA65388}" type="doc">
      <dgm:prSet loTypeId="urn:microsoft.com/office/officeart/2005/8/layout/hProcess7" loCatId="list" qsTypeId="urn:microsoft.com/office/officeart/2005/8/quickstyle/simple3" qsCatId="simple" csTypeId="urn:microsoft.com/office/officeart/2005/8/colors/accent1_2" csCatId="accent1" phldr="1"/>
      <dgm:spPr/>
      <dgm:t>
        <a:bodyPr/>
        <a:lstStyle/>
        <a:p>
          <a:endParaRPr lang="ru-RU"/>
        </a:p>
      </dgm:t>
    </dgm:pt>
    <dgm:pt modelId="{E8B04DED-678F-40B3-BEB4-3D5BB147D4D3}">
      <dgm:prSet phldrT="[Текст]"/>
      <dgm:spPr/>
      <dgm:t>
        <a:bodyPr/>
        <a:lstStyle/>
        <a:p>
          <a:r>
            <a:rPr lang="uk-UA" dirty="0"/>
            <a:t>Додатковий об’єкт</a:t>
          </a:r>
          <a:endParaRPr lang="ru-RU" dirty="0"/>
        </a:p>
      </dgm:t>
    </dgm:pt>
    <dgm:pt modelId="{22C10668-8215-4FFE-8C3A-D400BC46BE88}" type="parTrans" cxnId="{557F5A6B-D437-4A04-B26B-DBA835172483}">
      <dgm:prSet/>
      <dgm:spPr/>
      <dgm:t>
        <a:bodyPr/>
        <a:lstStyle/>
        <a:p>
          <a:endParaRPr lang="ru-RU"/>
        </a:p>
      </dgm:t>
    </dgm:pt>
    <dgm:pt modelId="{13A13595-6341-4EF1-8F99-9C58E1A163AE}" type="sibTrans" cxnId="{557F5A6B-D437-4A04-B26B-DBA835172483}">
      <dgm:prSet/>
      <dgm:spPr/>
      <dgm:t>
        <a:bodyPr/>
        <a:lstStyle/>
        <a:p>
          <a:endParaRPr lang="ru-RU"/>
        </a:p>
      </dgm:t>
    </dgm:pt>
    <dgm:pt modelId="{CE8C7F6E-53F7-45A6-8676-3381487F5A36}">
      <dgm:prSet phldrT="[Текст]"/>
      <dgm:spPr/>
      <dgm:t>
        <a:bodyPr/>
        <a:lstStyle/>
        <a:p>
          <a:r>
            <a:rPr lang="ru-RU" dirty="0" err="1"/>
            <a:t>тілесна</a:t>
          </a:r>
          <a:r>
            <a:rPr lang="ru-RU" dirty="0"/>
            <a:t> </a:t>
          </a:r>
          <a:r>
            <a:rPr lang="ru-RU" dirty="0" err="1"/>
            <a:t>недоторканність</a:t>
          </a:r>
          <a:r>
            <a:rPr lang="ru-RU" dirty="0"/>
            <a:t>, честь і </a:t>
          </a:r>
          <a:r>
            <a:rPr lang="ru-RU" dirty="0" err="1"/>
            <a:t>гідність</a:t>
          </a:r>
          <a:r>
            <a:rPr lang="ru-RU" dirty="0"/>
            <a:t> </a:t>
          </a:r>
          <a:r>
            <a:rPr lang="ru-RU" dirty="0" err="1"/>
            <a:t>військовослужбовця</a:t>
          </a:r>
          <a:r>
            <a:rPr lang="ru-RU" dirty="0"/>
            <a:t>, </a:t>
          </a:r>
          <a:r>
            <a:rPr lang="ru-RU" dirty="0" err="1"/>
            <a:t>його</a:t>
          </a:r>
          <a:r>
            <a:rPr lang="ru-RU" dirty="0"/>
            <a:t> </a:t>
          </a:r>
          <a:r>
            <a:rPr lang="ru-RU" dirty="0" err="1"/>
            <a:t>здоров’я</a:t>
          </a:r>
          <a:endParaRPr lang="ru-RU" dirty="0"/>
        </a:p>
      </dgm:t>
    </dgm:pt>
    <dgm:pt modelId="{FAF0DC6D-A7A2-4E98-AF11-D3CF4EABA53E}" type="parTrans" cxnId="{452BE7E4-9A42-452C-B9A1-D2D3DA279300}">
      <dgm:prSet/>
      <dgm:spPr/>
      <dgm:t>
        <a:bodyPr/>
        <a:lstStyle/>
        <a:p>
          <a:endParaRPr lang="ru-RU"/>
        </a:p>
      </dgm:t>
    </dgm:pt>
    <dgm:pt modelId="{75A8D02F-1DD1-47C4-9A6E-9A3B9253F869}" type="sibTrans" cxnId="{452BE7E4-9A42-452C-B9A1-D2D3DA279300}">
      <dgm:prSet/>
      <dgm:spPr/>
      <dgm:t>
        <a:bodyPr/>
        <a:lstStyle/>
        <a:p>
          <a:endParaRPr lang="ru-RU"/>
        </a:p>
      </dgm:t>
    </dgm:pt>
    <dgm:pt modelId="{61358A1B-EDA2-409D-9FCC-0A5650E1C3B3}">
      <dgm:prSet phldrT="[Текст]"/>
      <dgm:spPr/>
      <dgm:t>
        <a:bodyPr/>
        <a:lstStyle/>
        <a:p>
          <a:r>
            <a:rPr lang="uk-UA" dirty="0"/>
            <a:t>Об’єктивна сторона</a:t>
          </a:r>
          <a:endParaRPr lang="ru-RU" dirty="0"/>
        </a:p>
      </dgm:t>
    </dgm:pt>
    <dgm:pt modelId="{05167E19-623D-42F5-8C53-0B8A4CE39EB2}" type="parTrans" cxnId="{1A0F031D-646C-45C5-9DE7-D495C9454AF6}">
      <dgm:prSet/>
      <dgm:spPr/>
      <dgm:t>
        <a:bodyPr/>
        <a:lstStyle/>
        <a:p>
          <a:endParaRPr lang="ru-RU"/>
        </a:p>
      </dgm:t>
    </dgm:pt>
    <dgm:pt modelId="{DB4EA49A-2C25-4873-92A5-3D7A22EA6EF3}" type="sibTrans" cxnId="{1A0F031D-646C-45C5-9DE7-D495C9454AF6}">
      <dgm:prSet/>
      <dgm:spPr/>
      <dgm:t>
        <a:bodyPr/>
        <a:lstStyle/>
        <a:p>
          <a:endParaRPr lang="ru-RU"/>
        </a:p>
      </dgm:t>
    </dgm:pt>
    <dgm:pt modelId="{D4A2E58F-5723-4219-9700-3BC56DE2ECD1}">
      <dgm:prSet phldrT="[Текст]"/>
      <dgm:spPr/>
      <dgm:t>
        <a:bodyPr/>
        <a:lstStyle/>
        <a:p>
          <a:r>
            <a:rPr lang="ru-RU" dirty="0" err="1"/>
            <a:t>порушення</a:t>
          </a:r>
          <a:r>
            <a:rPr lang="ru-RU" dirty="0"/>
            <a:t> </a:t>
          </a:r>
          <a:r>
            <a:rPr lang="ru-RU" dirty="0" err="1"/>
            <a:t>військовослужбовцем</a:t>
          </a:r>
          <a:r>
            <a:rPr lang="ru-RU" dirty="0"/>
            <a:t> </a:t>
          </a:r>
          <a:r>
            <a:rPr lang="ru-RU" dirty="0" err="1"/>
            <a:t>статутних</a:t>
          </a:r>
          <a:r>
            <a:rPr lang="ru-RU" dirty="0"/>
            <a:t> правил </a:t>
          </a:r>
          <a:r>
            <a:rPr lang="ru-RU" dirty="0" err="1"/>
            <a:t>взаємовідносин</a:t>
          </a:r>
          <a:r>
            <a:rPr lang="ru-RU" dirty="0"/>
            <a:t> </a:t>
          </a:r>
          <a:r>
            <a:rPr lang="ru-RU" dirty="0" err="1"/>
            <a:t>між</a:t>
          </a:r>
          <a:r>
            <a:rPr lang="ru-RU" dirty="0"/>
            <a:t> </a:t>
          </a:r>
          <a:r>
            <a:rPr lang="ru-RU" dirty="0" err="1"/>
            <a:t>військовослужбовцями</a:t>
          </a:r>
          <a:r>
            <a:rPr lang="ru-RU" dirty="0"/>
            <a:t> за </a:t>
          </a:r>
          <a:r>
            <a:rPr lang="ru-RU" dirty="0" err="1"/>
            <a:t>відсутності</a:t>
          </a:r>
          <a:r>
            <a:rPr lang="ru-RU" dirty="0"/>
            <a:t> </a:t>
          </a:r>
          <a:r>
            <a:rPr lang="ru-RU" dirty="0" err="1"/>
            <a:t>між</a:t>
          </a:r>
          <a:r>
            <a:rPr lang="ru-RU" dirty="0"/>
            <a:t> ними </a:t>
          </a:r>
          <a:r>
            <a:rPr lang="ru-RU" dirty="0" err="1"/>
            <a:t>відносин</a:t>
          </a:r>
          <a:r>
            <a:rPr lang="ru-RU" dirty="0"/>
            <a:t> </a:t>
          </a:r>
          <a:r>
            <a:rPr lang="ru-RU" dirty="0" err="1"/>
            <a:t>підлеглості</a:t>
          </a:r>
          <a:r>
            <a:rPr lang="ru-RU" dirty="0"/>
            <a:t>, </a:t>
          </a:r>
          <a:r>
            <a:rPr lang="ru-RU" dirty="0" err="1"/>
            <a:t>що</a:t>
          </a:r>
          <a:r>
            <a:rPr lang="ru-RU" dirty="0"/>
            <a:t> </a:t>
          </a:r>
          <a:r>
            <a:rPr lang="ru-RU" dirty="0" err="1"/>
            <a:t>виявилося</a:t>
          </a:r>
          <a:r>
            <a:rPr lang="ru-RU" dirty="0"/>
            <a:t> в </a:t>
          </a:r>
          <a:r>
            <a:rPr lang="ru-RU" dirty="0" err="1"/>
            <a:t>завданні</a:t>
          </a:r>
          <a:r>
            <a:rPr lang="ru-RU" dirty="0"/>
            <a:t> </a:t>
          </a:r>
          <a:r>
            <a:rPr lang="ru-RU" dirty="0" err="1"/>
            <a:t>побоїв</a:t>
          </a:r>
          <a:r>
            <a:rPr lang="ru-RU" dirty="0"/>
            <a:t> </a:t>
          </a:r>
          <a:r>
            <a:rPr lang="ru-RU" dirty="0" err="1"/>
            <a:t>чи</a:t>
          </a:r>
          <a:r>
            <a:rPr lang="ru-RU" dirty="0"/>
            <a:t> </a:t>
          </a:r>
          <a:r>
            <a:rPr lang="ru-RU" dirty="0" err="1"/>
            <a:t>вчиненні</a:t>
          </a:r>
          <a:r>
            <a:rPr lang="ru-RU" dirty="0"/>
            <a:t> </a:t>
          </a:r>
          <a:r>
            <a:rPr lang="ru-RU" dirty="0" err="1"/>
            <a:t>іншого</a:t>
          </a:r>
          <a:r>
            <a:rPr lang="ru-RU" dirty="0"/>
            <a:t> </a:t>
          </a:r>
          <a:r>
            <a:rPr lang="ru-RU" dirty="0" err="1"/>
            <a:t>насильства</a:t>
          </a:r>
          <a:endParaRPr lang="ru-RU" dirty="0"/>
        </a:p>
      </dgm:t>
    </dgm:pt>
    <dgm:pt modelId="{2019DFF7-6E0F-4CE8-AAC0-9EC4685D3F96}" type="parTrans" cxnId="{D9BBF690-0686-4E79-A952-A45413E048EA}">
      <dgm:prSet/>
      <dgm:spPr/>
      <dgm:t>
        <a:bodyPr/>
        <a:lstStyle/>
        <a:p>
          <a:endParaRPr lang="ru-RU"/>
        </a:p>
      </dgm:t>
    </dgm:pt>
    <dgm:pt modelId="{50CED07A-8FE9-4934-97B1-98C1713FF30E}" type="sibTrans" cxnId="{D9BBF690-0686-4E79-A952-A45413E048EA}">
      <dgm:prSet/>
      <dgm:spPr/>
      <dgm:t>
        <a:bodyPr/>
        <a:lstStyle/>
        <a:p>
          <a:endParaRPr lang="ru-RU"/>
        </a:p>
      </dgm:t>
    </dgm:pt>
    <dgm:pt modelId="{CF9FCE6D-5373-4CC6-B27B-B0616304D493}">
      <dgm:prSet phldrT="[Текст]"/>
      <dgm:spPr/>
      <dgm:t>
        <a:bodyPr/>
        <a:lstStyle/>
        <a:p>
          <a:r>
            <a:rPr lang="uk-UA" dirty="0"/>
            <a:t>Суб’єктивна сторона</a:t>
          </a:r>
          <a:endParaRPr lang="ru-RU" dirty="0"/>
        </a:p>
      </dgm:t>
    </dgm:pt>
    <dgm:pt modelId="{9156EB4F-7EFE-431F-AEC2-79524D645B7B}" type="parTrans" cxnId="{F3F86E6B-60CF-4C06-9E23-37237C5269F9}">
      <dgm:prSet/>
      <dgm:spPr/>
      <dgm:t>
        <a:bodyPr/>
        <a:lstStyle/>
        <a:p>
          <a:endParaRPr lang="ru-RU"/>
        </a:p>
      </dgm:t>
    </dgm:pt>
    <dgm:pt modelId="{5DF26DB0-03E4-4231-8853-D7194833E17A}" type="sibTrans" cxnId="{F3F86E6B-60CF-4C06-9E23-37237C5269F9}">
      <dgm:prSet/>
      <dgm:spPr/>
      <dgm:t>
        <a:bodyPr/>
        <a:lstStyle/>
        <a:p>
          <a:endParaRPr lang="ru-RU"/>
        </a:p>
      </dgm:t>
    </dgm:pt>
    <dgm:pt modelId="{6F20A997-A28B-450E-AF1E-7C9CB7F88516}">
      <dgm:prSet phldrT="[Текст]" custT="1"/>
      <dgm:spPr/>
      <dgm:t>
        <a:bodyPr/>
        <a:lstStyle/>
        <a:p>
          <a:endParaRPr lang="uk-UA" sz="1500" dirty="0"/>
        </a:p>
        <a:p>
          <a:endParaRPr lang="uk-UA" sz="1500" dirty="0"/>
        </a:p>
        <a:p>
          <a:endParaRPr lang="uk-UA" sz="1500" dirty="0"/>
        </a:p>
        <a:p>
          <a:r>
            <a:rPr lang="uk-UA" sz="2800" dirty="0"/>
            <a:t>Прямий умисел</a:t>
          </a:r>
          <a:endParaRPr lang="ru-RU" sz="2800" dirty="0"/>
        </a:p>
      </dgm:t>
    </dgm:pt>
    <dgm:pt modelId="{0924C719-0D73-446A-94C8-E1F881CB826A}" type="parTrans" cxnId="{2152B8AE-6024-4B4B-8DB2-FF3C22FDCB4E}">
      <dgm:prSet/>
      <dgm:spPr/>
      <dgm:t>
        <a:bodyPr/>
        <a:lstStyle/>
        <a:p>
          <a:endParaRPr lang="ru-RU"/>
        </a:p>
      </dgm:t>
    </dgm:pt>
    <dgm:pt modelId="{A72BA19C-FB02-4E9D-BC7F-EBF8252CB0D3}" type="sibTrans" cxnId="{2152B8AE-6024-4B4B-8DB2-FF3C22FDCB4E}">
      <dgm:prSet/>
      <dgm:spPr/>
      <dgm:t>
        <a:bodyPr/>
        <a:lstStyle/>
        <a:p>
          <a:endParaRPr lang="ru-RU"/>
        </a:p>
      </dgm:t>
    </dgm:pt>
    <dgm:pt modelId="{A6AE3995-DE8A-4773-94DA-FE3200F2E827}" type="pres">
      <dgm:prSet presAssocID="{59C1867E-F178-421A-AB03-6AFC9AA65388}" presName="Name0" presStyleCnt="0">
        <dgm:presLayoutVars>
          <dgm:dir/>
          <dgm:animLvl val="lvl"/>
          <dgm:resizeHandles val="exact"/>
        </dgm:presLayoutVars>
      </dgm:prSet>
      <dgm:spPr/>
    </dgm:pt>
    <dgm:pt modelId="{05716057-DDCF-4E83-A912-7CA4CBAF06F6}" type="pres">
      <dgm:prSet presAssocID="{E8B04DED-678F-40B3-BEB4-3D5BB147D4D3}" presName="compositeNode" presStyleCnt="0">
        <dgm:presLayoutVars>
          <dgm:bulletEnabled val="1"/>
        </dgm:presLayoutVars>
      </dgm:prSet>
      <dgm:spPr/>
    </dgm:pt>
    <dgm:pt modelId="{CAF8F101-288A-48B5-A3B7-BA3818482825}" type="pres">
      <dgm:prSet presAssocID="{E8B04DED-678F-40B3-BEB4-3D5BB147D4D3}" presName="bgRect" presStyleLbl="node1" presStyleIdx="0" presStyleCnt="3"/>
      <dgm:spPr/>
    </dgm:pt>
    <dgm:pt modelId="{B1CCBFE2-9B9A-4B19-9D8F-1E62E7F7D583}" type="pres">
      <dgm:prSet presAssocID="{E8B04DED-678F-40B3-BEB4-3D5BB147D4D3}" presName="parentNode" presStyleLbl="node1" presStyleIdx="0" presStyleCnt="3">
        <dgm:presLayoutVars>
          <dgm:chMax val="0"/>
          <dgm:bulletEnabled val="1"/>
        </dgm:presLayoutVars>
      </dgm:prSet>
      <dgm:spPr/>
    </dgm:pt>
    <dgm:pt modelId="{3566A403-68B7-4535-9A60-24BA2EE8963A}" type="pres">
      <dgm:prSet presAssocID="{E8B04DED-678F-40B3-BEB4-3D5BB147D4D3}" presName="childNode" presStyleLbl="node1" presStyleIdx="0" presStyleCnt="3">
        <dgm:presLayoutVars>
          <dgm:bulletEnabled val="1"/>
        </dgm:presLayoutVars>
      </dgm:prSet>
      <dgm:spPr/>
    </dgm:pt>
    <dgm:pt modelId="{3962370D-9820-436D-9AEA-3EECE0428FA3}" type="pres">
      <dgm:prSet presAssocID="{13A13595-6341-4EF1-8F99-9C58E1A163AE}" presName="hSp" presStyleCnt="0"/>
      <dgm:spPr/>
    </dgm:pt>
    <dgm:pt modelId="{2029E3D6-DD09-4070-B8EE-698283F200F2}" type="pres">
      <dgm:prSet presAssocID="{13A13595-6341-4EF1-8F99-9C58E1A163AE}" presName="vProcSp" presStyleCnt="0"/>
      <dgm:spPr/>
    </dgm:pt>
    <dgm:pt modelId="{1805AA7C-77A3-46B7-A503-CFB3FCF6F284}" type="pres">
      <dgm:prSet presAssocID="{13A13595-6341-4EF1-8F99-9C58E1A163AE}" presName="vSp1" presStyleCnt="0"/>
      <dgm:spPr/>
    </dgm:pt>
    <dgm:pt modelId="{42409C38-96F8-4A01-A045-9174726EB871}" type="pres">
      <dgm:prSet presAssocID="{13A13595-6341-4EF1-8F99-9C58E1A163AE}" presName="simulatedConn" presStyleLbl="solidFgAcc1" presStyleIdx="0" presStyleCnt="2"/>
      <dgm:spPr/>
    </dgm:pt>
    <dgm:pt modelId="{960B7A7D-DFD2-4EE7-A80B-45CF1A30FECD}" type="pres">
      <dgm:prSet presAssocID="{13A13595-6341-4EF1-8F99-9C58E1A163AE}" presName="vSp2" presStyleCnt="0"/>
      <dgm:spPr/>
    </dgm:pt>
    <dgm:pt modelId="{2FE0F752-33F2-4C7F-97BE-5736F244BA0F}" type="pres">
      <dgm:prSet presAssocID="{13A13595-6341-4EF1-8F99-9C58E1A163AE}" presName="sibTrans" presStyleCnt="0"/>
      <dgm:spPr/>
    </dgm:pt>
    <dgm:pt modelId="{4F7394A6-3919-4E39-BBC8-A58B63B57C78}" type="pres">
      <dgm:prSet presAssocID="{61358A1B-EDA2-409D-9FCC-0A5650E1C3B3}" presName="compositeNode" presStyleCnt="0">
        <dgm:presLayoutVars>
          <dgm:bulletEnabled val="1"/>
        </dgm:presLayoutVars>
      </dgm:prSet>
      <dgm:spPr/>
    </dgm:pt>
    <dgm:pt modelId="{D0F15A71-4F2C-4205-BA13-8FBFD853D9E9}" type="pres">
      <dgm:prSet presAssocID="{61358A1B-EDA2-409D-9FCC-0A5650E1C3B3}" presName="bgRect" presStyleLbl="node1" presStyleIdx="1" presStyleCnt="3"/>
      <dgm:spPr/>
    </dgm:pt>
    <dgm:pt modelId="{22CD9888-BF93-4AFD-B4EA-22ECA4695EBF}" type="pres">
      <dgm:prSet presAssocID="{61358A1B-EDA2-409D-9FCC-0A5650E1C3B3}" presName="parentNode" presStyleLbl="node1" presStyleIdx="1" presStyleCnt="3">
        <dgm:presLayoutVars>
          <dgm:chMax val="0"/>
          <dgm:bulletEnabled val="1"/>
        </dgm:presLayoutVars>
      </dgm:prSet>
      <dgm:spPr/>
    </dgm:pt>
    <dgm:pt modelId="{739C4A08-483D-48D8-8469-D474AC4665C5}" type="pres">
      <dgm:prSet presAssocID="{61358A1B-EDA2-409D-9FCC-0A5650E1C3B3}" presName="childNode" presStyleLbl="node1" presStyleIdx="1" presStyleCnt="3">
        <dgm:presLayoutVars>
          <dgm:bulletEnabled val="1"/>
        </dgm:presLayoutVars>
      </dgm:prSet>
      <dgm:spPr/>
    </dgm:pt>
    <dgm:pt modelId="{78A57CFC-256E-4D79-82B1-3B889A224769}" type="pres">
      <dgm:prSet presAssocID="{DB4EA49A-2C25-4873-92A5-3D7A22EA6EF3}" presName="hSp" presStyleCnt="0"/>
      <dgm:spPr/>
    </dgm:pt>
    <dgm:pt modelId="{8B3092B6-9618-4442-BB95-A595EA28EBD9}" type="pres">
      <dgm:prSet presAssocID="{DB4EA49A-2C25-4873-92A5-3D7A22EA6EF3}" presName="vProcSp" presStyleCnt="0"/>
      <dgm:spPr/>
    </dgm:pt>
    <dgm:pt modelId="{E32DEB9B-6CE6-4BFC-B94C-122E68FAB2B1}" type="pres">
      <dgm:prSet presAssocID="{DB4EA49A-2C25-4873-92A5-3D7A22EA6EF3}" presName="vSp1" presStyleCnt="0"/>
      <dgm:spPr/>
    </dgm:pt>
    <dgm:pt modelId="{B2E02692-E6BD-49DF-B008-7758198F0B12}" type="pres">
      <dgm:prSet presAssocID="{DB4EA49A-2C25-4873-92A5-3D7A22EA6EF3}" presName="simulatedConn" presStyleLbl="solidFgAcc1" presStyleIdx="1" presStyleCnt="2"/>
      <dgm:spPr/>
    </dgm:pt>
    <dgm:pt modelId="{6BE8CD11-E133-45C3-9574-155BD750A16E}" type="pres">
      <dgm:prSet presAssocID="{DB4EA49A-2C25-4873-92A5-3D7A22EA6EF3}" presName="vSp2" presStyleCnt="0"/>
      <dgm:spPr/>
    </dgm:pt>
    <dgm:pt modelId="{DF67A7CD-142C-4335-BFE5-A83E2C080987}" type="pres">
      <dgm:prSet presAssocID="{DB4EA49A-2C25-4873-92A5-3D7A22EA6EF3}" presName="sibTrans" presStyleCnt="0"/>
      <dgm:spPr/>
    </dgm:pt>
    <dgm:pt modelId="{BE25B1D1-1BAD-49E4-8998-BAB11E50068E}" type="pres">
      <dgm:prSet presAssocID="{CF9FCE6D-5373-4CC6-B27B-B0616304D493}" presName="compositeNode" presStyleCnt="0">
        <dgm:presLayoutVars>
          <dgm:bulletEnabled val="1"/>
        </dgm:presLayoutVars>
      </dgm:prSet>
      <dgm:spPr/>
    </dgm:pt>
    <dgm:pt modelId="{6940416E-EEA0-490F-BD7F-C4EF986D5729}" type="pres">
      <dgm:prSet presAssocID="{CF9FCE6D-5373-4CC6-B27B-B0616304D493}" presName="bgRect" presStyleLbl="node1" presStyleIdx="2" presStyleCnt="3"/>
      <dgm:spPr/>
    </dgm:pt>
    <dgm:pt modelId="{54C1E468-E410-4032-9F04-6F5EDB83F5B1}" type="pres">
      <dgm:prSet presAssocID="{CF9FCE6D-5373-4CC6-B27B-B0616304D493}" presName="parentNode" presStyleLbl="node1" presStyleIdx="2" presStyleCnt="3">
        <dgm:presLayoutVars>
          <dgm:chMax val="0"/>
          <dgm:bulletEnabled val="1"/>
        </dgm:presLayoutVars>
      </dgm:prSet>
      <dgm:spPr/>
    </dgm:pt>
    <dgm:pt modelId="{339DD30C-2865-41A0-8189-5CFEEC003231}" type="pres">
      <dgm:prSet presAssocID="{CF9FCE6D-5373-4CC6-B27B-B0616304D493}" presName="childNode" presStyleLbl="node1" presStyleIdx="2" presStyleCnt="3">
        <dgm:presLayoutVars>
          <dgm:bulletEnabled val="1"/>
        </dgm:presLayoutVars>
      </dgm:prSet>
      <dgm:spPr/>
    </dgm:pt>
  </dgm:ptLst>
  <dgm:cxnLst>
    <dgm:cxn modelId="{1A0F031D-646C-45C5-9DE7-D495C9454AF6}" srcId="{59C1867E-F178-421A-AB03-6AFC9AA65388}" destId="{61358A1B-EDA2-409D-9FCC-0A5650E1C3B3}" srcOrd="1" destOrd="0" parTransId="{05167E19-623D-42F5-8C53-0B8A4CE39EB2}" sibTransId="{DB4EA49A-2C25-4873-92A5-3D7A22EA6EF3}"/>
    <dgm:cxn modelId="{971A0469-42D7-4FDB-9805-8B46942C8DAC}" type="presOf" srcId="{CF9FCE6D-5373-4CC6-B27B-B0616304D493}" destId="{54C1E468-E410-4032-9F04-6F5EDB83F5B1}" srcOrd="1" destOrd="0" presId="urn:microsoft.com/office/officeart/2005/8/layout/hProcess7"/>
    <dgm:cxn modelId="{E1D6296A-AF89-4672-8FAF-8881436D7D57}" type="presOf" srcId="{6F20A997-A28B-450E-AF1E-7C9CB7F88516}" destId="{339DD30C-2865-41A0-8189-5CFEEC003231}" srcOrd="0" destOrd="0" presId="urn:microsoft.com/office/officeart/2005/8/layout/hProcess7"/>
    <dgm:cxn modelId="{F3F86E6B-60CF-4C06-9E23-37237C5269F9}" srcId="{59C1867E-F178-421A-AB03-6AFC9AA65388}" destId="{CF9FCE6D-5373-4CC6-B27B-B0616304D493}" srcOrd="2" destOrd="0" parTransId="{9156EB4F-7EFE-431F-AEC2-79524D645B7B}" sibTransId="{5DF26DB0-03E4-4231-8853-D7194833E17A}"/>
    <dgm:cxn modelId="{557F5A6B-D437-4A04-B26B-DBA835172483}" srcId="{59C1867E-F178-421A-AB03-6AFC9AA65388}" destId="{E8B04DED-678F-40B3-BEB4-3D5BB147D4D3}" srcOrd="0" destOrd="0" parTransId="{22C10668-8215-4FFE-8C3A-D400BC46BE88}" sibTransId="{13A13595-6341-4EF1-8F99-9C58E1A163AE}"/>
    <dgm:cxn modelId="{D0E1F571-A1A6-40D5-AC0E-80E004F10EBF}" type="presOf" srcId="{61358A1B-EDA2-409D-9FCC-0A5650E1C3B3}" destId="{D0F15A71-4F2C-4205-BA13-8FBFD853D9E9}" srcOrd="0" destOrd="0" presId="urn:microsoft.com/office/officeart/2005/8/layout/hProcess7"/>
    <dgm:cxn modelId="{F111F175-EBDA-4A82-95F5-562E791CA48E}" type="presOf" srcId="{59C1867E-F178-421A-AB03-6AFC9AA65388}" destId="{A6AE3995-DE8A-4773-94DA-FE3200F2E827}" srcOrd="0" destOrd="0" presId="urn:microsoft.com/office/officeart/2005/8/layout/hProcess7"/>
    <dgm:cxn modelId="{D9BBF690-0686-4E79-A952-A45413E048EA}" srcId="{61358A1B-EDA2-409D-9FCC-0A5650E1C3B3}" destId="{D4A2E58F-5723-4219-9700-3BC56DE2ECD1}" srcOrd="0" destOrd="0" parTransId="{2019DFF7-6E0F-4CE8-AAC0-9EC4685D3F96}" sibTransId="{50CED07A-8FE9-4934-97B1-98C1713FF30E}"/>
    <dgm:cxn modelId="{853FB795-2659-4189-BB17-2238653CBB4E}" type="presOf" srcId="{E8B04DED-678F-40B3-BEB4-3D5BB147D4D3}" destId="{B1CCBFE2-9B9A-4B19-9D8F-1E62E7F7D583}" srcOrd="1" destOrd="0" presId="urn:microsoft.com/office/officeart/2005/8/layout/hProcess7"/>
    <dgm:cxn modelId="{8BB3389D-903F-4F76-8519-AB3A07DE4C06}" type="presOf" srcId="{D4A2E58F-5723-4219-9700-3BC56DE2ECD1}" destId="{739C4A08-483D-48D8-8469-D474AC4665C5}" srcOrd="0" destOrd="0" presId="urn:microsoft.com/office/officeart/2005/8/layout/hProcess7"/>
    <dgm:cxn modelId="{2152B8AE-6024-4B4B-8DB2-FF3C22FDCB4E}" srcId="{CF9FCE6D-5373-4CC6-B27B-B0616304D493}" destId="{6F20A997-A28B-450E-AF1E-7C9CB7F88516}" srcOrd="0" destOrd="0" parTransId="{0924C719-0D73-446A-94C8-E1F881CB826A}" sibTransId="{A72BA19C-FB02-4E9D-BC7F-EBF8252CB0D3}"/>
    <dgm:cxn modelId="{893AFBC6-481E-49DF-9697-2388BDD3F578}" type="presOf" srcId="{E8B04DED-678F-40B3-BEB4-3D5BB147D4D3}" destId="{CAF8F101-288A-48B5-A3B7-BA3818482825}" srcOrd="0" destOrd="0" presId="urn:microsoft.com/office/officeart/2005/8/layout/hProcess7"/>
    <dgm:cxn modelId="{907E92C8-8051-493C-B75C-BB9773BF0DA4}" type="presOf" srcId="{61358A1B-EDA2-409D-9FCC-0A5650E1C3B3}" destId="{22CD9888-BF93-4AFD-B4EA-22ECA4695EBF}" srcOrd="1" destOrd="0" presId="urn:microsoft.com/office/officeart/2005/8/layout/hProcess7"/>
    <dgm:cxn modelId="{5FC3B3C9-7C15-48C1-83A9-99F1468B79F1}" type="presOf" srcId="{CE8C7F6E-53F7-45A6-8676-3381487F5A36}" destId="{3566A403-68B7-4535-9A60-24BA2EE8963A}" srcOrd="0" destOrd="0" presId="urn:microsoft.com/office/officeart/2005/8/layout/hProcess7"/>
    <dgm:cxn modelId="{452BE7E4-9A42-452C-B9A1-D2D3DA279300}" srcId="{E8B04DED-678F-40B3-BEB4-3D5BB147D4D3}" destId="{CE8C7F6E-53F7-45A6-8676-3381487F5A36}" srcOrd="0" destOrd="0" parTransId="{FAF0DC6D-A7A2-4E98-AF11-D3CF4EABA53E}" sibTransId="{75A8D02F-1DD1-47C4-9A6E-9A3B9253F869}"/>
    <dgm:cxn modelId="{15D660EE-C6C8-45F2-A7D5-E8528114189F}" type="presOf" srcId="{CF9FCE6D-5373-4CC6-B27B-B0616304D493}" destId="{6940416E-EEA0-490F-BD7F-C4EF986D5729}" srcOrd="0" destOrd="0" presId="urn:microsoft.com/office/officeart/2005/8/layout/hProcess7"/>
    <dgm:cxn modelId="{ECD97AEE-F07B-4444-AE1B-C9472646B3A8}" type="presParOf" srcId="{A6AE3995-DE8A-4773-94DA-FE3200F2E827}" destId="{05716057-DDCF-4E83-A912-7CA4CBAF06F6}" srcOrd="0" destOrd="0" presId="urn:microsoft.com/office/officeart/2005/8/layout/hProcess7"/>
    <dgm:cxn modelId="{7DDD0122-EC98-4601-B108-C3332E25A327}" type="presParOf" srcId="{05716057-DDCF-4E83-A912-7CA4CBAF06F6}" destId="{CAF8F101-288A-48B5-A3B7-BA3818482825}" srcOrd="0" destOrd="0" presId="urn:microsoft.com/office/officeart/2005/8/layout/hProcess7"/>
    <dgm:cxn modelId="{D263A19B-3ED2-4538-9014-6889A7867966}" type="presParOf" srcId="{05716057-DDCF-4E83-A912-7CA4CBAF06F6}" destId="{B1CCBFE2-9B9A-4B19-9D8F-1E62E7F7D583}" srcOrd="1" destOrd="0" presId="urn:microsoft.com/office/officeart/2005/8/layout/hProcess7"/>
    <dgm:cxn modelId="{8EAF5168-8D65-4062-AB6E-24B43D74620B}" type="presParOf" srcId="{05716057-DDCF-4E83-A912-7CA4CBAF06F6}" destId="{3566A403-68B7-4535-9A60-24BA2EE8963A}" srcOrd="2" destOrd="0" presId="urn:microsoft.com/office/officeart/2005/8/layout/hProcess7"/>
    <dgm:cxn modelId="{AAB7A3F5-2538-4EF1-8CCE-84A34B6BDA5D}" type="presParOf" srcId="{A6AE3995-DE8A-4773-94DA-FE3200F2E827}" destId="{3962370D-9820-436D-9AEA-3EECE0428FA3}" srcOrd="1" destOrd="0" presId="urn:microsoft.com/office/officeart/2005/8/layout/hProcess7"/>
    <dgm:cxn modelId="{12BFB9AC-100F-4B69-B271-B8EF63EA0796}" type="presParOf" srcId="{A6AE3995-DE8A-4773-94DA-FE3200F2E827}" destId="{2029E3D6-DD09-4070-B8EE-698283F200F2}" srcOrd="2" destOrd="0" presId="urn:microsoft.com/office/officeart/2005/8/layout/hProcess7"/>
    <dgm:cxn modelId="{28302D9B-CA46-49DE-B3F1-B7F50CBA9702}" type="presParOf" srcId="{2029E3D6-DD09-4070-B8EE-698283F200F2}" destId="{1805AA7C-77A3-46B7-A503-CFB3FCF6F284}" srcOrd="0" destOrd="0" presId="urn:microsoft.com/office/officeart/2005/8/layout/hProcess7"/>
    <dgm:cxn modelId="{2CF383F7-69A9-4678-AB8D-8D9A0A038B64}" type="presParOf" srcId="{2029E3D6-DD09-4070-B8EE-698283F200F2}" destId="{42409C38-96F8-4A01-A045-9174726EB871}" srcOrd="1" destOrd="0" presId="urn:microsoft.com/office/officeart/2005/8/layout/hProcess7"/>
    <dgm:cxn modelId="{D5802BF5-EA0E-4DEF-96B2-8FBDDEDD4585}" type="presParOf" srcId="{2029E3D6-DD09-4070-B8EE-698283F200F2}" destId="{960B7A7D-DFD2-4EE7-A80B-45CF1A30FECD}" srcOrd="2" destOrd="0" presId="urn:microsoft.com/office/officeart/2005/8/layout/hProcess7"/>
    <dgm:cxn modelId="{E56A1E66-20FC-4608-BBF0-572B4A4BDE0C}" type="presParOf" srcId="{A6AE3995-DE8A-4773-94DA-FE3200F2E827}" destId="{2FE0F752-33F2-4C7F-97BE-5736F244BA0F}" srcOrd="3" destOrd="0" presId="urn:microsoft.com/office/officeart/2005/8/layout/hProcess7"/>
    <dgm:cxn modelId="{ECC037EF-85A5-4D2F-8BA7-502143EF305D}" type="presParOf" srcId="{A6AE3995-DE8A-4773-94DA-FE3200F2E827}" destId="{4F7394A6-3919-4E39-BBC8-A58B63B57C78}" srcOrd="4" destOrd="0" presId="urn:microsoft.com/office/officeart/2005/8/layout/hProcess7"/>
    <dgm:cxn modelId="{475808F3-8E26-4827-82BA-648F533F21A8}" type="presParOf" srcId="{4F7394A6-3919-4E39-BBC8-A58B63B57C78}" destId="{D0F15A71-4F2C-4205-BA13-8FBFD853D9E9}" srcOrd="0" destOrd="0" presId="urn:microsoft.com/office/officeart/2005/8/layout/hProcess7"/>
    <dgm:cxn modelId="{AF26FB05-C75B-47DA-8619-3A664B1BBF98}" type="presParOf" srcId="{4F7394A6-3919-4E39-BBC8-A58B63B57C78}" destId="{22CD9888-BF93-4AFD-B4EA-22ECA4695EBF}" srcOrd="1" destOrd="0" presId="urn:microsoft.com/office/officeart/2005/8/layout/hProcess7"/>
    <dgm:cxn modelId="{737D5739-4C50-4E9D-945C-30D09E27C57F}" type="presParOf" srcId="{4F7394A6-3919-4E39-BBC8-A58B63B57C78}" destId="{739C4A08-483D-48D8-8469-D474AC4665C5}" srcOrd="2" destOrd="0" presId="urn:microsoft.com/office/officeart/2005/8/layout/hProcess7"/>
    <dgm:cxn modelId="{2485A53E-3F2D-4650-AE94-ED711B4B4774}" type="presParOf" srcId="{A6AE3995-DE8A-4773-94DA-FE3200F2E827}" destId="{78A57CFC-256E-4D79-82B1-3B889A224769}" srcOrd="5" destOrd="0" presId="urn:microsoft.com/office/officeart/2005/8/layout/hProcess7"/>
    <dgm:cxn modelId="{F3CCE097-512E-4EA3-9C91-C0C55DB56692}" type="presParOf" srcId="{A6AE3995-DE8A-4773-94DA-FE3200F2E827}" destId="{8B3092B6-9618-4442-BB95-A595EA28EBD9}" srcOrd="6" destOrd="0" presId="urn:microsoft.com/office/officeart/2005/8/layout/hProcess7"/>
    <dgm:cxn modelId="{87DB0AD6-23FF-47C7-BB0D-9683E8DF7FF2}" type="presParOf" srcId="{8B3092B6-9618-4442-BB95-A595EA28EBD9}" destId="{E32DEB9B-6CE6-4BFC-B94C-122E68FAB2B1}" srcOrd="0" destOrd="0" presId="urn:microsoft.com/office/officeart/2005/8/layout/hProcess7"/>
    <dgm:cxn modelId="{F887FF87-F602-430F-B8D3-A86560FBDD2F}" type="presParOf" srcId="{8B3092B6-9618-4442-BB95-A595EA28EBD9}" destId="{B2E02692-E6BD-49DF-B008-7758198F0B12}" srcOrd="1" destOrd="0" presId="urn:microsoft.com/office/officeart/2005/8/layout/hProcess7"/>
    <dgm:cxn modelId="{2EDC0A4C-166B-4B37-9A42-33DB0656029B}" type="presParOf" srcId="{8B3092B6-9618-4442-BB95-A595EA28EBD9}" destId="{6BE8CD11-E133-45C3-9574-155BD750A16E}" srcOrd="2" destOrd="0" presId="urn:microsoft.com/office/officeart/2005/8/layout/hProcess7"/>
    <dgm:cxn modelId="{7426A70E-B2F9-4E70-B80C-2A2D952AE7DE}" type="presParOf" srcId="{A6AE3995-DE8A-4773-94DA-FE3200F2E827}" destId="{DF67A7CD-142C-4335-BFE5-A83E2C080987}" srcOrd="7" destOrd="0" presId="urn:microsoft.com/office/officeart/2005/8/layout/hProcess7"/>
    <dgm:cxn modelId="{CE6D33F2-E2E2-478A-93A6-CEE332B4D400}" type="presParOf" srcId="{A6AE3995-DE8A-4773-94DA-FE3200F2E827}" destId="{BE25B1D1-1BAD-49E4-8998-BAB11E50068E}" srcOrd="8" destOrd="0" presId="urn:microsoft.com/office/officeart/2005/8/layout/hProcess7"/>
    <dgm:cxn modelId="{4CD02A4E-38CE-4EBA-89E8-979EC874A421}" type="presParOf" srcId="{BE25B1D1-1BAD-49E4-8998-BAB11E50068E}" destId="{6940416E-EEA0-490F-BD7F-C4EF986D5729}" srcOrd="0" destOrd="0" presId="urn:microsoft.com/office/officeart/2005/8/layout/hProcess7"/>
    <dgm:cxn modelId="{0A06D632-A189-4EF7-8C0A-D355D83AAA89}" type="presParOf" srcId="{BE25B1D1-1BAD-49E4-8998-BAB11E50068E}" destId="{54C1E468-E410-4032-9F04-6F5EDB83F5B1}" srcOrd="1" destOrd="0" presId="urn:microsoft.com/office/officeart/2005/8/layout/hProcess7"/>
    <dgm:cxn modelId="{D13B99A2-A6E9-4B10-8375-45D736FEA6E1}" type="presParOf" srcId="{BE25B1D1-1BAD-49E4-8998-BAB11E50068E}" destId="{339DD30C-2865-41A0-8189-5CFEEC003231}"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37A9278-B5DB-4943-96A7-8A95C4509FBB}" type="doc">
      <dgm:prSet loTypeId="urn:microsoft.com/office/officeart/2005/8/layout/hProcess7" loCatId="process" qsTypeId="urn:microsoft.com/office/officeart/2005/8/quickstyle/simple3" qsCatId="simple" csTypeId="urn:microsoft.com/office/officeart/2005/8/colors/accent1_2" csCatId="accent1" phldr="1"/>
      <dgm:spPr/>
      <dgm:t>
        <a:bodyPr/>
        <a:lstStyle/>
        <a:p>
          <a:endParaRPr lang="ru-RU"/>
        </a:p>
      </dgm:t>
    </dgm:pt>
    <dgm:pt modelId="{6515887A-D2E7-4FEB-B602-B425ACB6D769}">
      <dgm:prSet phldrT="[Текст]"/>
      <dgm:spPr/>
      <dgm:t>
        <a:bodyPr/>
        <a:lstStyle/>
        <a:p>
          <a:r>
            <a:rPr lang="ru-RU" dirty="0" err="1"/>
            <a:t>Суб’єктивна</a:t>
          </a:r>
          <a:r>
            <a:rPr lang="ru-RU" dirty="0"/>
            <a:t> сторона </a:t>
          </a:r>
        </a:p>
      </dgm:t>
    </dgm:pt>
    <dgm:pt modelId="{7B9EFFA6-E747-40F5-AC5F-E313DD9C1934}" type="parTrans" cxnId="{C40D767C-8D76-4F1F-99DC-3E8770C39408}">
      <dgm:prSet/>
      <dgm:spPr/>
      <dgm:t>
        <a:bodyPr/>
        <a:lstStyle/>
        <a:p>
          <a:endParaRPr lang="ru-RU"/>
        </a:p>
      </dgm:t>
    </dgm:pt>
    <dgm:pt modelId="{F37BD8B0-2714-4019-8D4B-303A922A31CA}" type="sibTrans" cxnId="{C40D767C-8D76-4F1F-99DC-3E8770C39408}">
      <dgm:prSet/>
      <dgm:spPr/>
      <dgm:t>
        <a:bodyPr/>
        <a:lstStyle/>
        <a:p>
          <a:endParaRPr lang="ru-RU"/>
        </a:p>
      </dgm:t>
    </dgm:pt>
    <dgm:pt modelId="{257C26BC-D173-45FF-8BCD-B1E0555F88F3}">
      <dgm:prSet phldrT="[Текст]"/>
      <dgm:spPr/>
      <dgm:t>
        <a:bodyPr/>
        <a:lstStyle/>
        <a:p>
          <a:r>
            <a:rPr lang="ru-RU" dirty="0" err="1"/>
            <a:t>самовільного</a:t>
          </a:r>
          <a:r>
            <a:rPr lang="ru-RU" dirty="0"/>
            <a:t> </a:t>
          </a:r>
          <a:r>
            <a:rPr lang="ru-RU" dirty="0" err="1"/>
            <a:t>залишення</a:t>
          </a:r>
          <a:r>
            <a:rPr lang="ru-RU" dirty="0"/>
            <a:t> </a:t>
          </a:r>
          <a:r>
            <a:rPr lang="ru-RU" dirty="0" err="1"/>
            <a:t>частини</a:t>
          </a:r>
          <a:r>
            <a:rPr lang="ru-RU" dirty="0"/>
            <a:t> </a:t>
          </a:r>
          <a:r>
            <a:rPr lang="ru-RU" dirty="0" err="1"/>
            <a:t>передбачає</a:t>
          </a:r>
          <a:r>
            <a:rPr lang="ru-RU" dirty="0"/>
            <a:t> </a:t>
          </a:r>
          <a:r>
            <a:rPr lang="ru-RU" dirty="0" err="1"/>
            <a:t>умисну</a:t>
          </a:r>
          <a:r>
            <a:rPr lang="ru-RU" dirty="0"/>
            <a:t> форму вини, а </a:t>
          </a:r>
          <a:r>
            <a:rPr lang="ru-RU" dirty="0" err="1"/>
            <a:t>нез’явлення</a:t>
          </a:r>
          <a:r>
            <a:rPr lang="ru-RU" dirty="0"/>
            <a:t> </a:t>
          </a:r>
          <a:r>
            <a:rPr lang="ru-RU" dirty="0" err="1"/>
            <a:t>вчасно</a:t>
          </a:r>
          <a:r>
            <a:rPr lang="ru-RU" dirty="0"/>
            <a:t> без </a:t>
          </a:r>
          <a:r>
            <a:rPr lang="ru-RU" dirty="0" err="1"/>
            <a:t>поважних</a:t>
          </a:r>
          <a:r>
            <a:rPr lang="ru-RU" dirty="0"/>
            <a:t> причин — як </a:t>
          </a:r>
          <a:r>
            <a:rPr lang="ru-RU" dirty="0" err="1"/>
            <a:t>умисну</a:t>
          </a:r>
          <a:r>
            <a:rPr lang="ru-RU" dirty="0"/>
            <a:t>, так і </a:t>
          </a:r>
          <a:r>
            <a:rPr lang="ru-RU" dirty="0" err="1"/>
            <a:t>необережну</a:t>
          </a:r>
          <a:r>
            <a:rPr lang="ru-RU" dirty="0"/>
            <a:t> форму вини</a:t>
          </a:r>
        </a:p>
      </dgm:t>
    </dgm:pt>
    <dgm:pt modelId="{3A66B6D0-945C-446D-BD0B-7ECD5C57D6FE}" type="parTrans" cxnId="{C701F3FE-3D4F-4BF4-8E1B-78DAF347D640}">
      <dgm:prSet/>
      <dgm:spPr/>
      <dgm:t>
        <a:bodyPr/>
        <a:lstStyle/>
        <a:p>
          <a:endParaRPr lang="ru-RU"/>
        </a:p>
      </dgm:t>
    </dgm:pt>
    <dgm:pt modelId="{0FD713F7-CA62-42C1-B85C-B050369950D0}" type="sibTrans" cxnId="{C701F3FE-3D4F-4BF4-8E1B-78DAF347D640}">
      <dgm:prSet/>
      <dgm:spPr/>
      <dgm:t>
        <a:bodyPr/>
        <a:lstStyle/>
        <a:p>
          <a:endParaRPr lang="ru-RU"/>
        </a:p>
      </dgm:t>
    </dgm:pt>
    <dgm:pt modelId="{389D4F6D-A2F5-4BD4-9B4A-386CAD4DD12D}">
      <dgm:prSet phldrT="[Текст]"/>
      <dgm:spPr/>
      <dgm:t>
        <a:bodyPr/>
        <a:lstStyle/>
        <a:p>
          <a:r>
            <a:rPr lang="ru-RU" dirty="0" err="1"/>
            <a:t>Суб’єкт</a:t>
          </a:r>
          <a:endParaRPr lang="ru-RU" dirty="0"/>
        </a:p>
      </dgm:t>
    </dgm:pt>
    <dgm:pt modelId="{9A77A8AF-EBA1-47D0-BA7D-FA5E9AC0926F}" type="parTrans" cxnId="{300459F1-C261-4C45-9C28-60F32A5AC73E}">
      <dgm:prSet/>
      <dgm:spPr/>
      <dgm:t>
        <a:bodyPr/>
        <a:lstStyle/>
        <a:p>
          <a:endParaRPr lang="ru-RU"/>
        </a:p>
      </dgm:t>
    </dgm:pt>
    <dgm:pt modelId="{3DBC94DD-7769-4296-B65A-B1DD7137C78C}" type="sibTrans" cxnId="{300459F1-C261-4C45-9C28-60F32A5AC73E}">
      <dgm:prSet/>
      <dgm:spPr/>
      <dgm:t>
        <a:bodyPr/>
        <a:lstStyle/>
        <a:p>
          <a:endParaRPr lang="ru-RU"/>
        </a:p>
      </dgm:t>
    </dgm:pt>
    <dgm:pt modelId="{990E4CC9-2F8F-4363-89E6-8E9459FE8536}">
      <dgm:prSet phldrT="[Текст]"/>
      <dgm:spPr/>
      <dgm:t>
        <a:bodyPr/>
        <a:lstStyle/>
        <a:p>
          <a:r>
            <a:rPr lang="ru-RU" dirty="0"/>
            <a:t>за </a:t>
          </a:r>
          <a:r>
            <a:rPr lang="ru-RU" dirty="0" err="1"/>
            <a:t>частинами</a:t>
          </a:r>
          <a:r>
            <a:rPr lang="ru-RU" dirty="0"/>
            <a:t> 1,3, 4 і 5 ст. 407 КК </a:t>
          </a:r>
          <a:r>
            <a:rPr lang="ru-RU" dirty="0" err="1"/>
            <a:t>можуть</a:t>
          </a:r>
          <a:r>
            <a:rPr lang="ru-RU" dirty="0"/>
            <a:t> бути </a:t>
          </a:r>
          <a:r>
            <a:rPr lang="ru-RU" dirty="0" err="1"/>
            <a:t>військовослужбовці</a:t>
          </a:r>
          <a:r>
            <a:rPr lang="ru-RU" dirty="0"/>
            <a:t> </a:t>
          </a:r>
          <a:r>
            <a:rPr lang="ru-RU" dirty="0" err="1"/>
            <a:t>строкової</a:t>
          </a:r>
          <a:r>
            <a:rPr lang="ru-RU" dirty="0"/>
            <a:t> </a:t>
          </a:r>
          <a:r>
            <a:rPr lang="ru-RU" dirty="0" err="1"/>
            <a:t>служби</a:t>
          </a:r>
          <a:r>
            <a:rPr lang="ru-RU" dirty="0"/>
            <a:t>. Особи </a:t>
          </a:r>
          <a:r>
            <a:rPr lang="ru-RU" dirty="0" err="1"/>
            <a:t>офіцерського</a:t>
          </a:r>
          <a:r>
            <a:rPr lang="ru-RU" dirty="0"/>
            <a:t> складу, прапорщики, </a:t>
          </a:r>
          <a:r>
            <a:rPr lang="ru-RU" dirty="0" err="1"/>
            <a:t>мічмани</a:t>
          </a:r>
          <a:r>
            <a:rPr lang="ru-RU" dirty="0"/>
            <a:t> і </a:t>
          </a:r>
          <a:r>
            <a:rPr lang="ru-RU" dirty="0" err="1"/>
            <a:t>військовослужбовці</a:t>
          </a:r>
          <a:r>
            <a:rPr lang="ru-RU" dirty="0"/>
            <a:t> за контрактом </a:t>
          </a:r>
          <a:r>
            <a:rPr lang="ru-RU" dirty="0" err="1"/>
            <a:t>підлягають</a:t>
          </a:r>
          <a:r>
            <a:rPr lang="ru-RU" dirty="0"/>
            <a:t> </a:t>
          </a:r>
          <a:r>
            <a:rPr lang="ru-RU" dirty="0" err="1"/>
            <a:t>відповідальності</a:t>
          </a:r>
          <a:r>
            <a:rPr lang="ru-RU" dirty="0"/>
            <a:t> за </a:t>
          </a:r>
          <a:r>
            <a:rPr lang="ru-RU" dirty="0" err="1"/>
            <a:t>частинами</a:t>
          </a:r>
          <a:r>
            <a:rPr lang="ru-RU" dirty="0"/>
            <a:t> 2, 3, 4 і 5 ст. 407 КК</a:t>
          </a:r>
        </a:p>
      </dgm:t>
    </dgm:pt>
    <dgm:pt modelId="{D9DA5A48-EB43-4160-8319-792B57EB7EBB}" type="parTrans" cxnId="{1540B9F0-7573-4290-8BCA-8BA5E6BE70D6}">
      <dgm:prSet/>
      <dgm:spPr/>
      <dgm:t>
        <a:bodyPr/>
        <a:lstStyle/>
        <a:p>
          <a:endParaRPr lang="ru-RU"/>
        </a:p>
      </dgm:t>
    </dgm:pt>
    <dgm:pt modelId="{1F9AC07F-B629-4843-80C4-5349A021DBC6}" type="sibTrans" cxnId="{1540B9F0-7573-4290-8BCA-8BA5E6BE70D6}">
      <dgm:prSet/>
      <dgm:spPr/>
      <dgm:t>
        <a:bodyPr/>
        <a:lstStyle/>
        <a:p>
          <a:endParaRPr lang="ru-RU"/>
        </a:p>
      </dgm:t>
    </dgm:pt>
    <dgm:pt modelId="{5E90BDC7-7753-498C-86F7-8CC5E58786A1}">
      <dgm:prSet phldrT="[Текст]"/>
      <dgm:spPr/>
      <dgm:t>
        <a:bodyPr/>
        <a:lstStyle/>
        <a:p>
          <a:r>
            <a:rPr lang="ru-RU" dirty="0" err="1"/>
            <a:t>Кваліфікуючі</a:t>
          </a:r>
          <a:r>
            <a:rPr lang="ru-RU" dirty="0"/>
            <a:t> </a:t>
          </a:r>
          <a:r>
            <a:rPr lang="ru-RU" dirty="0" err="1"/>
            <a:t>ознаки</a:t>
          </a:r>
          <a:endParaRPr lang="ru-RU" dirty="0"/>
        </a:p>
      </dgm:t>
    </dgm:pt>
    <dgm:pt modelId="{90D3327D-D950-4160-8305-301B3EA225B9}" type="parTrans" cxnId="{F298BAEA-53F5-4B37-BB5B-49E554863F2F}">
      <dgm:prSet/>
      <dgm:spPr/>
      <dgm:t>
        <a:bodyPr/>
        <a:lstStyle/>
        <a:p>
          <a:endParaRPr lang="ru-RU"/>
        </a:p>
      </dgm:t>
    </dgm:pt>
    <dgm:pt modelId="{8E889BA9-F25A-4416-9298-1A65137584B0}" type="sibTrans" cxnId="{F298BAEA-53F5-4B37-BB5B-49E554863F2F}">
      <dgm:prSet/>
      <dgm:spPr/>
      <dgm:t>
        <a:bodyPr/>
        <a:lstStyle/>
        <a:p>
          <a:endParaRPr lang="ru-RU"/>
        </a:p>
      </dgm:t>
    </dgm:pt>
    <dgm:pt modelId="{A71680B7-462B-4576-8471-BD4F98C22CA2}">
      <dgm:prSet phldrT="[Текст]"/>
      <dgm:spPr/>
      <dgm:t>
        <a:bodyPr/>
        <a:lstStyle/>
        <a:p>
          <a:r>
            <a:rPr lang="ru-RU"/>
            <a:t>вчинення в умовах особливого періоду (ч. 4); вчинення в умовах воєнного стану або в бойовій обстановці (ч. 5).</a:t>
          </a:r>
          <a:endParaRPr lang="ru-RU" dirty="0"/>
        </a:p>
      </dgm:t>
    </dgm:pt>
    <dgm:pt modelId="{94D0A4A4-61CE-4E59-A8A5-B4443A20AAA8}" type="parTrans" cxnId="{717E7C5C-DF21-4F65-BE82-AE7970B25EE3}">
      <dgm:prSet/>
      <dgm:spPr/>
      <dgm:t>
        <a:bodyPr/>
        <a:lstStyle/>
        <a:p>
          <a:endParaRPr lang="ru-RU"/>
        </a:p>
      </dgm:t>
    </dgm:pt>
    <dgm:pt modelId="{2E0F6440-0EDE-4022-90E2-9EAB65F47E44}" type="sibTrans" cxnId="{717E7C5C-DF21-4F65-BE82-AE7970B25EE3}">
      <dgm:prSet/>
      <dgm:spPr/>
      <dgm:t>
        <a:bodyPr/>
        <a:lstStyle/>
        <a:p>
          <a:endParaRPr lang="ru-RU"/>
        </a:p>
      </dgm:t>
    </dgm:pt>
    <dgm:pt modelId="{D7D751CB-46D9-43AB-94C5-5FC2DB9FF1B4}" type="pres">
      <dgm:prSet presAssocID="{A37A9278-B5DB-4943-96A7-8A95C4509FBB}" presName="Name0" presStyleCnt="0">
        <dgm:presLayoutVars>
          <dgm:dir/>
          <dgm:animLvl val="lvl"/>
          <dgm:resizeHandles val="exact"/>
        </dgm:presLayoutVars>
      </dgm:prSet>
      <dgm:spPr/>
    </dgm:pt>
    <dgm:pt modelId="{50CA666B-5E3F-4348-8A68-B0B1D0DC2627}" type="pres">
      <dgm:prSet presAssocID="{6515887A-D2E7-4FEB-B602-B425ACB6D769}" presName="compositeNode" presStyleCnt="0">
        <dgm:presLayoutVars>
          <dgm:bulletEnabled val="1"/>
        </dgm:presLayoutVars>
      </dgm:prSet>
      <dgm:spPr/>
    </dgm:pt>
    <dgm:pt modelId="{D728A28D-6739-4917-946E-DFC54C32B3E4}" type="pres">
      <dgm:prSet presAssocID="{6515887A-D2E7-4FEB-B602-B425ACB6D769}" presName="bgRect" presStyleLbl="node1" presStyleIdx="0" presStyleCnt="3" custScaleY="91045"/>
      <dgm:spPr/>
    </dgm:pt>
    <dgm:pt modelId="{FFE3ED91-76FC-4E83-8AA9-5914E6270581}" type="pres">
      <dgm:prSet presAssocID="{6515887A-D2E7-4FEB-B602-B425ACB6D769}" presName="parentNode" presStyleLbl="node1" presStyleIdx="0" presStyleCnt="3">
        <dgm:presLayoutVars>
          <dgm:chMax val="0"/>
          <dgm:bulletEnabled val="1"/>
        </dgm:presLayoutVars>
      </dgm:prSet>
      <dgm:spPr/>
    </dgm:pt>
    <dgm:pt modelId="{3231E351-C00C-45A9-B448-6B39E6F1C29F}" type="pres">
      <dgm:prSet presAssocID="{6515887A-D2E7-4FEB-B602-B425ACB6D769}" presName="childNode" presStyleLbl="node1" presStyleIdx="0" presStyleCnt="3">
        <dgm:presLayoutVars>
          <dgm:bulletEnabled val="1"/>
        </dgm:presLayoutVars>
      </dgm:prSet>
      <dgm:spPr/>
    </dgm:pt>
    <dgm:pt modelId="{CF92E7BA-7ED5-4420-B557-4949A4FFC35B}" type="pres">
      <dgm:prSet presAssocID="{F37BD8B0-2714-4019-8D4B-303A922A31CA}" presName="hSp" presStyleCnt="0"/>
      <dgm:spPr/>
    </dgm:pt>
    <dgm:pt modelId="{3689151A-4D65-4A1D-8190-9EFDE88F3399}" type="pres">
      <dgm:prSet presAssocID="{F37BD8B0-2714-4019-8D4B-303A922A31CA}" presName="vProcSp" presStyleCnt="0"/>
      <dgm:spPr/>
    </dgm:pt>
    <dgm:pt modelId="{A02F1E91-F076-4E36-98C4-07B6136A219B}" type="pres">
      <dgm:prSet presAssocID="{F37BD8B0-2714-4019-8D4B-303A922A31CA}" presName="vSp1" presStyleCnt="0"/>
      <dgm:spPr/>
    </dgm:pt>
    <dgm:pt modelId="{CDE6923F-F04F-4721-9C85-D594395DC12E}" type="pres">
      <dgm:prSet presAssocID="{F37BD8B0-2714-4019-8D4B-303A922A31CA}" presName="simulatedConn" presStyleLbl="solidFgAcc1" presStyleIdx="0" presStyleCnt="2"/>
      <dgm:spPr/>
    </dgm:pt>
    <dgm:pt modelId="{26F3DA67-417A-45E9-BD5D-7D02B1F33ED5}" type="pres">
      <dgm:prSet presAssocID="{F37BD8B0-2714-4019-8D4B-303A922A31CA}" presName="vSp2" presStyleCnt="0"/>
      <dgm:spPr/>
    </dgm:pt>
    <dgm:pt modelId="{00C10166-CAC3-41FC-B816-F38B9F289F5A}" type="pres">
      <dgm:prSet presAssocID="{F37BD8B0-2714-4019-8D4B-303A922A31CA}" presName="sibTrans" presStyleCnt="0"/>
      <dgm:spPr/>
    </dgm:pt>
    <dgm:pt modelId="{740C41B8-D490-4503-8E55-851C79F79BE2}" type="pres">
      <dgm:prSet presAssocID="{389D4F6D-A2F5-4BD4-9B4A-386CAD4DD12D}" presName="compositeNode" presStyleCnt="0">
        <dgm:presLayoutVars>
          <dgm:bulletEnabled val="1"/>
        </dgm:presLayoutVars>
      </dgm:prSet>
      <dgm:spPr/>
    </dgm:pt>
    <dgm:pt modelId="{897B40FB-6C8A-4ABC-959F-E537AF362DC8}" type="pres">
      <dgm:prSet presAssocID="{389D4F6D-A2F5-4BD4-9B4A-386CAD4DD12D}" presName="bgRect" presStyleLbl="node1" presStyleIdx="1" presStyleCnt="3" custScaleY="105244"/>
      <dgm:spPr/>
    </dgm:pt>
    <dgm:pt modelId="{FF3A40E0-0E1C-4276-8900-A5049FA98E29}" type="pres">
      <dgm:prSet presAssocID="{389D4F6D-A2F5-4BD4-9B4A-386CAD4DD12D}" presName="parentNode" presStyleLbl="node1" presStyleIdx="1" presStyleCnt="3">
        <dgm:presLayoutVars>
          <dgm:chMax val="0"/>
          <dgm:bulletEnabled val="1"/>
        </dgm:presLayoutVars>
      </dgm:prSet>
      <dgm:spPr/>
    </dgm:pt>
    <dgm:pt modelId="{D7619A4A-E650-470A-A32F-847C830526C1}" type="pres">
      <dgm:prSet presAssocID="{389D4F6D-A2F5-4BD4-9B4A-386CAD4DD12D}" presName="childNode" presStyleLbl="node1" presStyleIdx="1" presStyleCnt="3">
        <dgm:presLayoutVars>
          <dgm:bulletEnabled val="1"/>
        </dgm:presLayoutVars>
      </dgm:prSet>
      <dgm:spPr/>
    </dgm:pt>
    <dgm:pt modelId="{303CB2F1-2247-4BC3-AB30-FD2A693B1530}" type="pres">
      <dgm:prSet presAssocID="{3DBC94DD-7769-4296-B65A-B1DD7137C78C}" presName="hSp" presStyleCnt="0"/>
      <dgm:spPr/>
    </dgm:pt>
    <dgm:pt modelId="{2CFEE911-71C4-4D25-A548-321BA79E86A4}" type="pres">
      <dgm:prSet presAssocID="{3DBC94DD-7769-4296-B65A-B1DD7137C78C}" presName="vProcSp" presStyleCnt="0"/>
      <dgm:spPr/>
    </dgm:pt>
    <dgm:pt modelId="{8D666D9B-7AE0-4B13-A508-E72ADF23822B}" type="pres">
      <dgm:prSet presAssocID="{3DBC94DD-7769-4296-B65A-B1DD7137C78C}" presName="vSp1" presStyleCnt="0"/>
      <dgm:spPr/>
    </dgm:pt>
    <dgm:pt modelId="{13656D5E-391D-4126-BC84-239FDA1F20BC}" type="pres">
      <dgm:prSet presAssocID="{3DBC94DD-7769-4296-B65A-B1DD7137C78C}" presName="simulatedConn" presStyleLbl="solidFgAcc1" presStyleIdx="1" presStyleCnt="2"/>
      <dgm:spPr/>
    </dgm:pt>
    <dgm:pt modelId="{365369B7-49BD-4481-A24B-091C0A28C298}" type="pres">
      <dgm:prSet presAssocID="{3DBC94DD-7769-4296-B65A-B1DD7137C78C}" presName="vSp2" presStyleCnt="0"/>
      <dgm:spPr/>
    </dgm:pt>
    <dgm:pt modelId="{4D7DE1B9-BEE1-4B4F-8D76-5999C5C38C31}" type="pres">
      <dgm:prSet presAssocID="{3DBC94DD-7769-4296-B65A-B1DD7137C78C}" presName="sibTrans" presStyleCnt="0"/>
      <dgm:spPr/>
    </dgm:pt>
    <dgm:pt modelId="{7D37C312-4D5A-4D3E-A759-70B1CAFAD2B0}" type="pres">
      <dgm:prSet presAssocID="{5E90BDC7-7753-498C-86F7-8CC5E58786A1}" presName="compositeNode" presStyleCnt="0">
        <dgm:presLayoutVars>
          <dgm:bulletEnabled val="1"/>
        </dgm:presLayoutVars>
      </dgm:prSet>
      <dgm:spPr/>
    </dgm:pt>
    <dgm:pt modelId="{2FC3FCAA-76E0-4668-AE8F-CEEB993A1691}" type="pres">
      <dgm:prSet presAssocID="{5E90BDC7-7753-498C-86F7-8CC5E58786A1}" presName="bgRect" presStyleLbl="node1" presStyleIdx="2" presStyleCnt="3"/>
      <dgm:spPr/>
    </dgm:pt>
    <dgm:pt modelId="{82C4A8A8-3B3B-4F80-9110-0A356472C189}" type="pres">
      <dgm:prSet presAssocID="{5E90BDC7-7753-498C-86F7-8CC5E58786A1}" presName="parentNode" presStyleLbl="node1" presStyleIdx="2" presStyleCnt="3">
        <dgm:presLayoutVars>
          <dgm:chMax val="0"/>
          <dgm:bulletEnabled val="1"/>
        </dgm:presLayoutVars>
      </dgm:prSet>
      <dgm:spPr/>
    </dgm:pt>
    <dgm:pt modelId="{A5CD2934-9BB9-4ED4-9AC6-C2638C35F9FE}" type="pres">
      <dgm:prSet presAssocID="{5E90BDC7-7753-498C-86F7-8CC5E58786A1}" presName="childNode" presStyleLbl="node1" presStyleIdx="2" presStyleCnt="3">
        <dgm:presLayoutVars>
          <dgm:bulletEnabled val="1"/>
        </dgm:presLayoutVars>
      </dgm:prSet>
      <dgm:spPr/>
    </dgm:pt>
  </dgm:ptLst>
  <dgm:cxnLst>
    <dgm:cxn modelId="{DF88A703-F143-43C4-96EB-34CCCE2A277D}" type="presOf" srcId="{5E90BDC7-7753-498C-86F7-8CC5E58786A1}" destId="{82C4A8A8-3B3B-4F80-9110-0A356472C189}" srcOrd="1" destOrd="0" presId="urn:microsoft.com/office/officeart/2005/8/layout/hProcess7"/>
    <dgm:cxn modelId="{0EDDBA18-870A-4B36-AEC0-DE7A25BDD415}" type="presOf" srcId="{6515887A-D2E7-4FEB-B602-B425ACB6D769}" destId="{D728A28D-6739-4917-946E-DFC54C32B3E4}" srcOrd="0" destOrd="0" presId="urn:microsoft.com/office/officeart/2005/8/layout/hProcess7"/>
    <dgm:cxn modelId="{7191041E-0463-4E04-BCBF-35A288440EB6}" type="presOf" srcId="{6515887A-D2E7-4FEB-B602-B425ACB6D769}" destId="{FFE3ED91-76FC-4E83-8AA9-5914E6270581}" srcOrd="1" destOrd="0" presId="urn:microsoft.com/office/officeart/2005/8/layout/hProcess7"/>
    <dgm:cxn modelId="{4B7F6625-4D37-4B84-93FA-2D305E480F6B}" type="presOf" srcId="{389D4F6D-A2F5-4BD4-9B4A-386CAD4DD12D}" destId="{FF3A40E0-0E1C-4276-8900-A5049FA98E29}" srcOrd="1" destOrd="0" presId="urn:microsoft.com/office/officeart/2005/8/layout/hProcess7"/>
    <dgm:cxn modelId="{B542F62C-A22D-4120-95B9-3157651F6D01}" type="presOf" srcId="{5E90BDC7-7753-498C-86F7-8CC5E58786A1}" destId="{2FC3FCAA-76E0-4668-AE8F-CEEB993A1691}" srcOrd="0" destOrd="0" presId="urn:microsoft.com/office/officeart/2005/8/layout/hProcess7"/>
    <dgm:cxn modelId="{B0FB7E3D-F350-4798-8157-1B44D2939641}" type="presOf" srcId="{A71680B7-462B-4576-8471-BD4F98C22CA2}" destId="{A5CD2934-9BB9-4ED4-9AC6-C2638C35F9FE}" srcOrd="0" destOrd="0" presId="urn:microsoft.com/office/officeart/2005/8/layout/hProcess7"/>
    <dgm:cxn modelId="{717E7C5C-DF21-4F65-BE82-AE7970B25EE3}" srcId="{5E90BDC7-7753-498C-86F7-8CC5E58786A1}" destId="{A71680B7-462B-4576-8471-BD4F98C22CA2}" srcOrd="0" destOrd="0" parTransId="{94D0A4A4-61CE-4E59-A8A5-B4443A20AAA8}" sibTransId="{2E0F6440-0EDE-4022-90E2-9EAB65F47E44}"/>
    <dgm:cxn modelId="{2B843F4D-DD66-4789-BC90-CD36AF2A3C5A}" type="presOf" srcId="{257C26BC-D173-45FF-8BCD-B1E0555F88F3}" destId="{3231E351-C00C-45A9-B448-6B39E6F1C29F}" srcOrd="0" destOrd="0" presId="urn:microsoft.com/office/officeart/2005/8/layout/hProcess7"/>
    <dgm:cxn modelId="{C40D767C-8D76-4F1F-99DC-3E8770C39408}" srcId="{A37A9278-B5DB-4943-96A7-8A95C4509FBB}" destId="{6515887A-D2E7-4FEB-B602-B425ACB6D769}" srcOrd="0" destOrd="0" parTransId="{7B9EFFA6-E747-40F5-AC5F-E313DD9C1934}" sibTransId="{F37BD8B0-2714-4019-8D4B-303A922A31CA}"/>
    <dgm:cxn modelId="{74AD7582-4931-4E05-9D05-7E236E929ADB}" type="presOf" srcId="{990E4CC9-2F8F-4363-89E6-8E9459FE8536}" destId="{D7619A4A-E650-470A-A32F-847C830526C1}" srcOrd="0" destOrd="0" presId="urn:microsoft.com/office/officeart/2005/8/layout/hProcess7"/>
    <dgm:cxn modelId="{97A10D8B-B7AF-472F-868A-19D48F985DF1}" type="presOf" srcId="{A37A9278-B5DB-4943-96A7-8A95C4509FBB}" destId="{D7D751CB-46D9-43AB-94C5-5FC2DB9FF1B4}" srcOrd="0" destOrd="0" presId="urn:microsoft.com/office/officeart/2005/8/layout/hProcess7"/>
    <dgm:cxn modelId="{F298BAEA-53F5-4B37-BB5B-49E554863F2F}" srcId="{A37A9278-B5DB-4943-96A7-8A95C4509FBB}" destId="{5E90BDC7-7753-498C-86F7-8CC5E58786A1}" srcOrd="2" destOrd="0" parTransId="{90D3327D-D950-4160-8305-301B3EA225B9}" sibTransId="{8E889BA9-F25A-4416-9298-1A65137584B0}"/>
    <dgm:cxn modelId="{1540B9F0-7573-4290-8BCA-8BA5E6BE70D6}" srcId="{389D4F6D-A2F5-4BD4-9B4A-386CAD4DD12D}" destId="{990E4CC9-2F8F-4363-89E6-8E9459FE8536}" srcOrd="0" destOrd="0" parTransId="{D9DA5A48-EB43-4160-8319-792B57EB7EBB}" sibTransId="{1F9AC07F-B629-4843-80C4-5349A021DBC6}"/>
    <dgm:cxn modelId="{300459F1-C261-4C45-9C28-60F32A5AC73E}" srcId="{A37A9278-B5DB-4943-96A7-8A95C4509FBB}" destId="{389D4F6D-A2F5-4BD4-9B4A-386CAD4DD12D}" srcOrd="1" destOrd="0" parTransId="{9A77A8AF-EBA1-47D0-BA7D-FA5E9AC0926F}" sibTransId="{3DBC94DD-7769-4296-B65A-B1DD7137C78C}"/>
    <dgm:cxn modelId="{02AD79FC-B49B-42A2-9BFC-3C19EC3AC2E1}" type="presOf" srcId="{389D4F6D-A2F5-4BD4-9B4A-386CAD4DD12D}" destId="{897B40FB-6C8A-4ABC-959F-E537AF362DC8}" srcOrd="0" destOrd="0" presId="urn:microsoft.com/office/officeart/2005/8/layout/hProcess7"/>
    <dgm:cxn modelId="{C701F3FE-3D4F-4BF4-8E1B-78DAF347D640}" srcId="{6515887A-D2E7-4FEB-B602-B425ACB6D769}" destId="{257C26BC-D173-45FF-8BCD-B1E0555F88F3}" srcOrd="0" destOrd="0" parTransId="{3A66B6D0-945C-446D-BD0B-7ECD5C57D6FE}" sibTransId="{0FD713F7-CA62-42C1-B85C-B050369950D0}"/>
    <dgm:cxn modelId="{C0A37EEE-8735-4028-9DD4-8A634F6002E5}" type="presParOf" srcId="{D7D751CB-46D9-43AB-94C5-5FC2DB9FF1B4}" destId="{50CA666B-5E3F-4348-8A68-B0B1D0DC2627}" srcOrd="0" destOrd="0" presId="urn:microsoft.com/office/officeart/2005/8/layout/hProcess7"/>
    <dgm:cxn modelId="{78D9367F-BDD5-48B3-BA9C-7AB0473849A7}" type="presParOf" srcId="{50CA666B-5E3F-4348-8A68-B0B1D0DC2627}" destId="{D728A28D-6739-4917-946E-DFC54C32B3E4}" srcOrd="0" destOrd="0" presId="urn:microsoft.com/office/officeart/2005/8/layout/hProcess7"/>
    <dgm:cxn modelId="{F4DA4517-43F9-41B8-A500-F5893EE5F22F}" type="presParOf" srcId="{50CA666B-5E3F-4348-8A68-B0B1D0DC2627}" destId="{FFE3ED91-76FC-4E83-8AA9-5914E6270581}" srcOrd="1" destOrd="0" presId="urn:microsoft.com/office/officeart/2005/8/layout/hProcess7"/>
    <dgm:cxn modelId="{8C9ECEA5-BFA8-4F7E-B157-1810E742F8D3}" type="presParOf" srcId="{50CA666B-5E3F-4348-8A68-B0B1D0DC2627}" destId="{3231E351-C00C-45A9-B448-6B39E6F1C29F}" srcOrd="2" destOrd="0" presId="urn:microsoft.com/office/officeart/2005/8/layout/hProcess7"/>
    <dgm:cxn modelId="{7A4CF023-59FD-49C3-87AF-7E1A30529E96}" type="presParOf" srcId="{D7D751CB-46D9-43AB-94C5-5FC2DB9FF1B4}" destId="{CF92E7BA-7ED5-4420-B557-4949A4FFC35B}" srcOrd="1" destOrd="0" presId="urn:microsoft.com/office/officeart/2005/8/layout/hProcess7"/>
    <dgm:cxn modelId="{119C4397-C3A4-40DE-9F55-5BEE769A0CAA}" type="presParOf" srcId="{D7D751CB-46D9-43AB-94C5-5FC2DB9FF1B4}" destId="{3689151A-4D65-4A1D-8190-9EFDE88F3399}" srcOrd="2" destOrd="0" presId="urn:microsoft.com/office/officeart/2005/8/layout/hProcess7"/>
    <dgm:cxn modelId="{D46E9921-9B2F-4F56-A2A8-6D5680920D16}" type="presParOf" srcId="{3689151A-4D65-4A1D-8190-9EFDE88F3399}" destId="{A02F1E91-F076-4E36-98C4-07B6136A219B}" srcOrd="0" destOrd="0" presId="urn:microsoft.com/office/officeart/2005/8/layout/hProcess7"/>
    <dgm:cxn modelId="{998A94EA-B97F-4E84-9177-AAA49F849032}" type="presParOf" srcId="{3689151A-4D65-4A1D-8190-9EFDE88F3399}" destId="{CDE6923F-F04F-4721-9C85-D594395DC12E}" srcOrd="1" destOrd="0" presId="urn:microsoft.com/office/officeart/2005/8/layout/hProcess7"/>
    <dgm:cxn modelId="{2EBA2030-9712-4B23-B942-42C174088A7C}" type="presParOf" srcId="{3689151A-4D65-4A1D-8190-9EFDE88F3399}" destId="{26F3DA67-417A-45E9-BD5D-7D02B1F33ED5}" srcOrd="2" destOrd="0" presId="urn:microsoft.com/office/officeart/2005/8/layout/hProcess7"/>
    <dgm:cxn modelId="{38F2FD14-372A-4E33-889E-D674E423A1B6}" type="presParOf" srcId="{D7D751CB-46D9-43AB-94C5-5FC2DB9FF1B4}" destId="{00C10166-CAC3-41FC-B816-F38B9F289F5A}" srcOrd="3" destOrd="0" presId="urn:microsoft.com/office/officeart/2005/8/layout/hProcess7"/>
    <dgm:cxn modelId="{898A0A65-FE51-4F1D-9928-B34F3F0F57BF}" type="presParOf" srcId="{D7D751CB-46D9-43AB-94C5-5FC2DB9FF1B4}" destId="{740C41B8-D490-4503-8E55-851C79F79BE2}" srcOrd="4" destOrd="0" presId="urn:microsoft.com/office/officeart/2005/8/layout/hProcess7"/>
    <dgm:cxn modelId="{68C79DB1-D07D-41B4-8FA8-4545177F8905}" type="presParOf" srcId="{740C41B8-D490-4503-8E55-851C79F79BE2}" destId="{897B40FB-6C8A-4ABC-959F-E537AF362DC8}" srcOrd="0" destOrd="0" presId="urn:microsoft.com/office/officeart/2005/8/layout/hProcess7"/>
    <dgm:cxn modelId="{3C1F3A44-71DB-4D6F-A5F7-3492DB900C40}" type="presParOf" srcId="{740C41B8-D490-4503-8E55-851C79F79BE2}" destId="{FF3A40E0-0E1C-4276-8900-A5049FA98E29}" srcOrd="1" destOrd="0" presId="urn:microsoft.com/office/officeart/2005/8/layout/hProcess7"/>
    <dgm:cxn modelId="{8016F656-1C33-4BE7-9CF5-549DAE54BD02}" type="presParOf" srcId="{740C41B8-D490-4503-8E55-851C79F79BE2}" destId="{D7619A4A-E650-470A-A32F-847C830526C1}" srcOrd="2" destOrd="0" presId="urn:microsoft.com/office/officeart/2005/8/layout/hProcess7"/>
    <dgm:cxn modelId="{DF07425E-C1EA-484F-9BC7-3567D7A3E469}" type="presParOf" srcId="{D7D751CB-46D9-43AB-94C5-5FC2DB9FF1B4}" destId="{303CB2F1-2247-4BC3-AB30-FD2A693B1530}" srcOrd="5" destOrd="0" presId="urn:microsoft.com/office/officeart/2005/8/layout/hProcess7"/>
    <dgm:cxn modelId="{F06B6342-DBB1-47C0-A44C-0898C881E91C}" type="presParOf" srcId="{D7D751CB-46D9-43AB-94C5-5FC2DB9FF1B4}" destId="{2CFEE911-71C4-4D25-A548-321BA79E86A4}" srcOrd="6" destOrd="0" presId="urn:microsoft.com/office/officeart/2005/8/layout/hProcess7"/>
    <dgm:cxn modelId="{665BD234-29C1-46BC-B12D-C6EDE8CA3033}" type="presParOf" srcId="{2CFEE911-71C4-4D25-A548-321BA79E86A4}" destId="{8D666D9B-7AE0-4B13-A508-E72ADF23822B}" srcOrd="0" destOrd="0" presId="urn:microsoft.com/office/officeart/2005/8/layout/hProcess7"/>
    <dgm:cxn modelId="{FCE86563-0421-4F38-83EF-227FC97DA0CB}" type="presParOf" srcId="{2CFEE911-71C4-4D25-A548-321BA79E86A4}" destId="{13656D5E-391D-4126-BC84-239FDA1F20BC}" srcOrd="1" destOrd="0" presId="urn:microsoft.com/office/officeart/2005/8/layout/hProcess7"/>
    <dgm:cxn modelId="{99D57E27-7A08-47EA-B8BA-081FF74F7865}" type="presParOf" srcId="{2CFEE911-71C4-4D25-A548-321BA79E86A4}" destId="{365369B7-49BD-4481-A24B-091C0A28C298}" srcOrd="2" destOrd="0" presId="urn:microsoft.com/office/officeart/2005/8/layout/hProcess7"/>
    <dgm:cxn modelId="{27F905CC-0E81-4E36-9968-F5C5EB25F519}" type="presParOf" srcId="{D7D751CB-46D9-43AB-94C5-5FC2DB9FF1B4}" destId="{4D7DE1B9-BEE1-4B4F-8D76-5999C5C38C31}" srcOrd="7" destOrd="0" presId="urn:microsoft.com/office/officeart/2005/8/layout/hProcess7"/>
    <dgm:cxn modelId="{529C54EB-6D6F-4895-80A8-BDD5DC1BA6D9}" type="presParOf" srcId="{D7D751CB-46D9-43AB-94C5-5FC2DB9FF1B4}" destId="{7D37C312-4D5A-4D3E-A759-70B1CAFAD2B0}" srcOrd="8" destOrd="0" presId="urn:microsoft.com/office/officeart/2005/8/layout/hProcess7"/>
    <dgm:cxn modelId="{3FBA527B-CFC9-4C02-BE45-10B213AF2B6C}" type="presParOf" srcId="{7D37C312-4D5A-4D3E-A759-70B1CAFAD2B0}" destId="{2FC3FCAA-76E0-4668-AE8F-CEEB993A1691}" srcOrd="0" destOrd="0" presId="urn:microsoft.com/office/officeart/2005/8/layout/hProcess7"/>
    <dgm:cxn modelId="{BD7243DA-BD64-4924-9B79-E3D284B6D5D3}" type="presParOf" srcId="{7D37C312-4D5A-4D3E-A759-70B1CAFAD2B0}" destId="{82C4A8A8-3B3B-4F80-9110-0A356472C189}" srcOrd="1" destOrd="0" presId="urn:microsoft.com/office/officeart/2005/8/layout/hProcess7"/>
    <dgm:cxn modelId="{BBBC0512-3B5C-4826-AE1B-6BB2B8FE23A5}" type="presParOf" srcId="{7D37C312-4D5A-4D3E-A759-70B1CAFAD2B0}" destId="{A5CD2934-9BB9-4ED4-9AC6-C2638C35F9FE}"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81A753-7F2A-46F1-ADDA-E0FE03944419}" type="doc">
      <dgm:prSet loTypeId="urn:microsoft.com/office/officeart/2011/layout/HexagonRadial" loCatId="cycle" qsTypeId="urn:microsoft.com/office/officeart/2005/8/quickstyle/simple3" qsCatId="simple" csTypeId="urn:microsoft.com/office/officeart/2005/8/colors/accent3_4" csCatId="accent3" phldr="1"/>
      <dgm:spPr/>
      <dgm:t>
        <a:bodyPr/>
        <a:lstStyle/>
        <a:p>
          <a:endParaRPr lang="uk-UA"/>
        </a:p>
      </dgm:t>
    </dgm:pt>
    <dgm:pt modelId="{D9B5F9B4-7017-47F3-B2B1-ACBBAC7CB6B4}">
      <dgm:prSet phldrT="[Текст]"/>
      <dgm:spPr/>
      <dgm:t>
        <a:bodyPr/>
        <a:lstStyle/>
        <a:p>
          <a:r>
            <a:rPr lang="uk-UA" dirty="0"/>
            <a:t>Деякі склади військових </a:t>
          </a:r>
          <a:r>
            <a:rPr lang="uk-UA" dirty="0" err="1"/>
            <a:t>кр</a:t>
          </a:r>
          <a:r>
            <a:rPr lang="uk-UA" dirty="0"/>
            <a:t>. пр. містять в якості необхідної або кваліфікуючої ознаки вказівку на настання тяжких наслідків (ст. 416, 421): </a:t>
          </a:r>
        </a:p>
      </dgm:t>
    </dgm:pt>
    <dgm:pt modelId="{D1F09E8E-2660-453F-888D-B91F9CAACFE6}" type="parTrans" cxnId="{2AF22168-B161-41CC-B5CE-DD74B782C265}">
      <dgm:prSet/>
      <dgm:spPr/>
      <dgm:t>
        <a:bodyPr/>
        <a:lstStyle/>
        <a:p>
          <a:endParaRPr lang="uk-UA"/>
        </a:p>
      </dgm:t>
    </dgm:pt>
    <dgm:pt modelId="{4C867648-B88F-4ED5-87B9-AFA80FB38CEB}" type="sibTrans" cxnId="{2AF22168-B161-41CC-B5CE-DD74B782C265}">
      <dgm:prSet/>
      <dgm:spPr/>
      <dgm:t>
        <a:bodyPr/>
        <a:lstStyle/>
        <a:p>
          <a:endParaRPr lang="uk-UA"/>
        </a:p>
      </dgm:t>
    </dgm:pt>
    <dgm:pt modelId="{3407848D-07ED-4DDA-A991-117457DE4CD7}">
      <dgm:prSet/>
      <dgm:spPr/>
      <dgm:t>
        <a:bodyPr/>
        <a:lstStyle/>
        <a:p>
          <a:r>
            <a:rPr lang="uk-UA" dirty="0"/>
            <a:t>зрив виконання бойового завдання, </a:t>
          </a:r>
        </a:p>
      </dgm:t>
    </dgm:pt>
    <dgm:pt modelId="{902C99BB-2702-40DF-9DAA-2FF59EA85D1E}" type="parTrans" cxnId="{6F5FF2B1-B760-4EFF-8C0E-31B722821DBB}">
      <dgm:prSet/>
      <dgm:spPr/>
      <dgm:t>
        <a:bodyPr/>
        <a:lstStyle/>
        <a:p>
          <a:endParaRPr lang="uk-UA"/>
        </a:p>
      </dgm:t>
    </dgm:pt>
    <dgm:pt modelId="{8A790DB4-8C03-4D17-959D-C92C46E41F53}" type="sibTrans" cxnId="{6F5FF2B1-B760-4EFF-8C0E-31B722821DBB}">
      <dgm:prSet/>
      <dgm:spPr/>
      <dgm:t>
        <a:bodyPr/>
        <a:lstStyle/>
        <a:p>
          <a:endParaRPr lang="uk-UA"/>
        </a:p>
      </dgm:t>
    </dgm:pt>
    <dgm:pt modelId="{34F7E393-4D51-4EC3-A45C-BA301840B00C}">
      <dgm:prSet/>
      <dgm:spPr/>
      <dgm:t>
        <a:bodyPr/>
        <a:lstStyle/>
        <a:p>
          <a:r>
            <a:rPr lang="uk-UA" dirty="0"/>
            <a:t>загибелі людей,</a:t>
          </a:r>
        </a:p>
      </dgm:t>
    </dgm:pt>
    <dgm:pt modelId="{84692F8B-4663-40DE-95BE-8D5226E39FF9}" type="parTrans" cxnId="{38355320-52CC-4FBD-AEB8-D7535DAA6CA7}">
      <dgm:prSet/>
      <dgm:spPr/>
      <dgm:t>
        <a:bodyPr/>
        <a:lstStyle/>
        <a:p>
          <a:endParaRPr lang="uk-UA"/>
        </a:p>
      </dgm:t>
    </dgm:pt>
    <dgm:pt modelId="{F1A3AD55-5BB6-4CD0-B31A-4FC69B75D228}" type="sibTrans" cxnId="{38355320-52CC-4FBD-AEB8-D7535DAA6CA7}">
      <dgm:prSet/>
      <dgm:spPr/>
      <dgm:t>
        <a:bodyPr/>
        <a:lstStyle/>
        <a:p>
          <a:endParaRPr lang="uk-UA"/>
        </a:p>
      </dgm:t>
    </dgm:pt>
    <dgm:pt modelId="{04EAE867-75A2-42F8-81D3-B8E3A13B43EB}">
      <dgm:prSet/>
      <dgm:spPr/>
      <dgm:t>
        <a:bodyPr/>
        <a:lstStyle/>
        <a:p>
          <a:r>
            <a:rPr lang="uk-UA" dirty="0"/>
            <a:t>заподіяння тілесних ушкоджень,</a:t>
          </a:r>
        </a:p>
      </dgm:t>
    </dgm:pt>
    <dgm:pt modelId="{2428FED3-CD5B-468F-AD0B-DAB857743F48}" type="parTrans" cxnId="{4EBA8AC2-F2E3-4E9E-BC00-17A3981DF3FF}">
      <dgm:prSet/>
      <dgm:spPr/>
      <dgm:t>
        <a:bodyPr/>
        <a:lstStyle/>
        <a:p>
          <a:endParaRPr lang="uk-UA"/>
        </a:p>
      </dgm:t>
    </dgm:pt>
    <dgm:pt modelId="{89D2153C-AA72-4458-9D65-F358F152049D}" type="sibTrans" cxnId="{4EBA8AC2-F2E3-4E9E-BC00-17A3981DF3FF}">
      <dgm:prSet/>
      <dgm:spPr/>
      <dgm:t>
        <a:bodyPr/>
        <a:lstStyle/>
        <a:p>
          <a:endParaRPr lang="uk-UA"/>
        </a:p>
      </dgm:t>
    </dgm:pt>
    <dgm:pt modelId="{AD984368-79F4-4A2A-8C50-76491363BABD}">
      <dgm:prSet/>
      <dgm:spPr/>
      <dgm:t>
        <a:bodyPr/>
        <a:lstStyle/>
        <a:p>
          <a:r>
            <a:rPr lang="ru-RU" dirty="0" err="1"/>
            <a:t>знищення</a:t>
          </a:r>
          <a:r>
            <a:rPr lang="ru-RU" dirty="0"/>
            <a:t> </a:t>
          </a:r>
          <a:r>
            <a:rPr lang="ru-RU" dirty="0" err="1"/>
            <a:t>або</a:t>
          </a:r>
          <a:r>
            <a:rPr lang="ru-RU" dirty="0"/>
            <a:t> </a:t>
          </a:r>
          <a:r>
            <a:rPr lang="ru-RU" dirty="0" err="1"/>
            <a:t>пошкодження</a:t>
          </a:r>
          <a:r>
            <a:rPr lang="ru-RU" dirty="0"/>
            <a:t> </a:t>
          </a:r>
          <a:r>
            <a:rPr lang="ru-RU" dirty="0" err="1"/>
            <a:t>цінного</a:t>
          </a:r>
          <a:r>
            <a:rPr lang="ru-RU" dirty="0"/>
            <a:t> </a:t>
          </a:r>
          <a:r>
            <a:rPr lang="ru-RU" dirty="0" err="1"/>
            <a:t>воєнного</a:t>
          </a:r>
          <a:r>
            <a:rPr lang="ru-RU" dirty="0"/>
            <a:t> майна,</a:t>
          </a:r>
          <a:endParaRPr lang="uk-UA" dirty="0"/>
        </a:p>
      </dgm:t>
    </dgm:pt>
    <dgm:pt modelId="{7FC9EB1E-ABB8-43C7-BCA3-3028A1DC76F6}" type="parTrans" cxnId="{30665A57-1711-4CE7-9164-337C43426F02}">
      <dgm:prSet/>
      <dgm:spPr/>
      <dgm:t>
        <a:bodyPr/>
        <a:lstStyle/>
        <a:p>
          <a:endParaRPr lang="uk-UA"/>
        </a:p>
      </dgm:t>
    </dgm:pt>
    <dgm:pt modelId="{CE5538F5-F03A-47B1-8376-688EE29641C6}" type="sibTrans" cxnId="{30665A57-1711-4CE7-9164-337C43426F02}">
      <dgm:prSet/>
      <dgm:spPr/>
      <dgm:t>
        <a:bodyPr/>
        <a:lstStyle/>
        <a:p>
          <a:endParaRPr lang="uk-UA"/>
        </a:p>
      </dgm:t>
    </dgm:pt>
    <dgm:pt modelId="{9E0367F2-6FA2-4967-9AAB-3D82441BD86A}">
      <dgm:prSet/>
      <dgm:spPr/>
      <dgm:t>
        <a:bodyPr/>
        <a:lstStyle/>
        <a:p>
          <a:r>
            <a:rPr lang="uk-UA" dirty="0"/>
            <a:t>послаблення боєздатності підрозділу</a:t>
          </a:r>
        </a:p>
      </dgm:t>
    </dgm:pt>
    <dgm:pt modelId="{54361170-F0A0-4031-882E-1F31348C7A1D}" type="parTrans" cxnId="{3639E74C-B48D-41BE-BFE6-CAC901F4066E}">
      <dgm:prSet/>
      <dgm:spPr/>
      <dgm:t>
        <a:bodyPr/>
        <a:lstStyle/>
        <a:p>
          <a:endParaRPr lang="uk-UA"/>
        </a:p>
      </dgm:t>
    </dgm:pt>
    <dgm:pt modelId="{9FC7224B-A160-43D9-87B0-AD26E2F97C0D}" type="sibTrans" cxnId="{3639E74C-B48D-41BE-BFE6-CAC901F4066E}">
      <dgm:prSet/>
      <dgm:spPr/>
      <dgm:t>
        <a:bodyPr/>
        <a:lstStyle/>
        <a:p>
          <a:endParaRPr lang="uk-UA"/>
        </a:p>
      </dgm:t>
    </dgm:pt>
    <dgm:pt modelId="{12509A26-9F91-4558-84AF-D0723F574A4C}">
      <dgm:prSet/>
      <dgm:spPr/>
      <dgm:t>
        <a:bodyPr/>
        <a:lstStyle/>
        <a:p>
          <a:r>
            <a:rPr lang="uk-UA" dirty="0"/>
            <a:t>тощо. </a:t>
          </a:r>
        </a:p>
      </dgm:t>
    </dgm:pt>
    <dgm:pt modelId="{DBA1FF57-50E0-4522-BC06-B8BE60B71624}" type="parTrans" cxnId="{7873D4D9-9E9A-4FE9-AA69-396E8B8BE861}">
      <dgm:prSet/>
      <dgm:spPr/>
      <dgm:t>
        <a:bodyPr/>
        <a:lstStyle/>
        <a:p>
          <a:endParaRPr lang="uk-UA"/>
        </a:p>
      </dgm:t>
    </dgm:pt>
    <dgm:pt modelId="{C0588138-6B5A-49F1-B602-55B7DF1388C9}" type="sibTrans" cxnId="{7873D4D9-9E9A-4FE9-AA69-396E8B8BE861}">
      <dgm:prSet/>
      <dgm:spPr/>
      <dgm:t>
        <a:bodyPr/>
        <a:lstStyle/>
        <a:p>
          <a:endParaRPr lang="uk-UA"/>
        </a:p>
      </dgm:t>
    </dgm:pt>
    <dgm:pt modelId="{A78AC31A-DE43-4659-9B28-6E1CCB7FBA91}" type="pres">
      <dgm:prSet presAssocID="{BF81A753-7F2A-46F1-ADDA-E0FE03944419}" presName="Name0" presStyleCnt="0">
        <dgm:presLayoutVars>
          <dgm:chMax val="1"/>
          <dgm:chPref val="1"/>
          <dgm:dir/>
          <dgm:animOne val="branch"/>
          <dgm:animLvl val="lvl"/>
        </dgm:presLayoutVars>
      </dgm:prSet>
      <dgm:spPr/>
    </dgm:pt>
    <dgm:pt modelId="{9B28F974-6EAA-4228-B967-95CBA8C1D0A0}" type="pres">
      <dgm:prSet presAssocID="{D9B5F9B4-7017-47F3-B2B1-ACBBAC7CB6B4}" presName="Parent" presStyleLbl="node0" presStyleIdx="0" presStyleCnt="1">
        <dgm:presLayoutVars>
          <dgm:chMax val="6"/>
          <dgm:chPref val="6"/>
        </dgm:presLayoutVars>
      </dgm:prSet>
      <dgm:spPr/>
    </dgm:pt>
    <dgm:pt modelId="{A950909B-81D4-4F17-99E4-044A5C308262}" type="pres">
      <dgm:prSet presAssocID="{3407848D-07ED-4DDA-A991-117457DE4CD7}" presName="Accent1" presStyleCnt="0"/>
      <dgm:spPr/>
    </dgm:pt>
    <dgm:pt modelId="{30CC39C3-A9B3-46B0-AA0E-291949444D73}" type="pres">
      <dgm:prSet presAssocID="{3407848D-07ED-4DDA-A991-117457DE4CD7}" presName="Accent" presStyleLbl="bgShp" presStyleIdx="0" presStyleCnt="6"/>
      <dgm:spPr/>
    </dgm:pt>
    <dgm:pt modelId="{95875E36-BB97-413D-980B-A73F019B93E8}" type="pres">
      <dgm:prSet presAssocID="{3407848D-07ED-4DDA-A991-117457DE4CD7}" presName="Child1" presStyleLbl="node1" presStyleIdx="0" presStyleCnt="6">
        <dgm:presLayoutVars>
          <dgm:chMax val="0"/>
          <dgm:chPref val="0"/>
          <dgm:bulletEnabled val="1"/>
        </dgm:presLayoutVars>
      </dgm:prSet>
      <dgm:spPr/>
    </dgm:pt>
    <dgm:pt modelId="{E67EE614-773B-41C7-B086-AE8ABEA81AFE}" type="pres">
      <dgm:prSet presAssocID="{34F7E393-4D51-4EC3-A45C-BA301840B00C}" presName="Accent2" presStyleCnt="0"/>
      <dgm:spPr/>
    </dgm:pt>
    <dgm:pt modelId="{BBCC7480-D54C-492A-BC50-3F3A399929F9}" type="pres">
      <dgm:prSet presAssocID="{34F7E393-4D51-4EC3-A45C-BA301840B00C}" presName="Accent" presStyleLbl="bgShp" presStyleIdx="1" presStyleCnt="6"/>
      <dgm:spPr/>
    </dgm:pt>
    <dgm:pt modelId="{2C7A21B7-C910-47D9-9DA2-CAD42A42A9B4}" type="pres">
      <dgm:prSet presAssocID="{34F7E393-4D51-4EC3-A45C-BA301840B00C}" presName="Child2" presStyleLbl="node1" presStyleIdx="1" presStyleCnt="6">
        <dgm:presLayoutVars>
          <dgm:chMax val="0"/>
          <dgm:chPref val="0"/>
          <dgm:bulletEnabled val="1"/>
        </dgm:presLayoutVars>
      </dgm:prSet>
      <dgm:spPr/>
    </dgm:pt>
    <dgm:pt modelId="{E78F444B-1C0B-43EC-9158-F392AF43537A}" type="pres">
      <dgm:prSet presAssocID="{04EAE867-75A2-42F8-81D3-B8E3A13B43EB}" presName="Accent3" presStyleCnt="0"/>
      <dgm:spPr/>
    </dgm:pt>
    <dgm:pt modelId="{7947540B-FBBF-4AE2-869D-B62507175550}" type="pres">
      <dgm:prSet presAssocID="{04EAE867-75A2-42F8-81D3-B8E3A13B43EB}" presName="Accent" presStyleLbl="bgShp" presStyleIdx="2" presStyleCnt="6"/>
      <dgm:spPr/>
    </dgm:pt>
    <dgm:pt modelId="{598D50A8-30E1-4F88-B8D0-C483D0BB9FCF}" type="pres">
      <dgm:prSet presAssocID="{04EAE867-75A2-42F8-81D3-B8E3A13B43EB}" presName="Child3" presStyleLbl="node1" presStyleIdx="2" presStyleCnt="6">
        <dgm:presLayoutVars>
          <dgm:chMax val="0"/>
          <dgm:chPref val="0"/>
          <dgm:bulletEnabled val="1"/>
        </dgm:presLayoutVars>
      </dgm:prSet>
      <dgm:spPr/>
    </dgm:pt>
    <dgm:pt modelId="{A60E1704-6C94-497B-ACAA-32794F97B4F4}" type="pres">
      <dgm:prSet presAssocID="{AD984368-79F4-4A2A-8C50-76491363BABD}" presName="Accent4" presStyleCnt="0"/>
      <dgm:spPr/>
    </dgm:pt>
    <dgm:pt modelId="{35D0AE0F-84A8-40F9-83B5-685157A36300}" type="pres">
      <dgm:prSet presAssocID="{AD984368-79F4-4A2A-8C50-76491363BABD}" presName="Accent" presStyleLbl="bgShp" presStyleIdx="3" presStyleCnt="6"/>
      <dgm:spPr/>
    </dgm:pt>
    <dgm:pt modelId="{AE82484B-881B-4092-AA90-ED7AF0DBAD2A}" type="pres">
      <dgm:prSet presAssocID="{AD984368-79F4-4A2A-8C50-76491363BABD}" presName="Child4" presStyleLbl="node1" presStyleIdx="3" presStyleCnt="6">
        <dgm:presLayoutVars>
          <dgm:chMax val="0"/>
          <dgm:chPref val="0"/>
          <dgm:bulletEnabled val="1"/>
        </dgm:presLayoutVars>
      </dgm:prSet>
      <dgm:spPr/>
    </dgm:pt>
    <dgm:pt modelId="{8688B205-5326-49A9-AF28-B625CBDAE728}" type="pres">
      <dgm:prSet presAssocID="{9E0367F2-6FA2-4967-9AAB-3D82441BD86A}" presName="Accent5" presStyleCnt="0"/>
      <dgm:spPr/>
    </dgm:pt>
    <dgm:pt modelId="{A8A6C00D-D2BE-4CFB-8790-34D049602E69}" type="pres">
      <dgm:prSet presAssocID="{9E0367F2-6FA2-4967-9AAB-3D82441BD86A}" presName="Accent" presStyleLbl="bgShp" presStyleIdx="4" presStyleCnt="6"/>
      <dgm:spPr/>
    </dgm:pt>
    <dgm:pt modelId="{5CD22830-6DFD-4454-B024-5A328932E0F6}" type="pres">
      <dgm:prSet presAssocID="{9E0367F2-6FA2-4967-9AAB-3D82441BD86A}" presName="Child5" presStyleLbl="node1" presStyleIdx="4" presStyleCnt="6">
        <dgm:presLayoutVars>
          <dgm:chMax val="0"/>
          <dgm:chPref val="0"/>
          <dgm:bulletEnabled val="1"/>
        </dgm:presLayoutVars>
      </dgm:prSet>
      <dgm:spPr/>
    </dgm:pt>
    <dgm:pt modelId="{A0ADDA4E-5C08-43F1-AE87-42AE6A92EA78}" type="pres">
      <dgm:prSet presAssocID="{12509A26-9F91-4558-84AF-D0723F574A4C}" presName="Accent6" presStyleCnt="0"/>
      <dgm:spPr/>
    </dgm:pt>
    <dgm:pt modelId="{EABAB3CA-7406-4FBD-862D-5774F1243037}" type="pres">
      <dgm:prSet presAssocID="{12509A26-9F91-4558-84AF-D0723F574A4C}" presName="Accent" presStyleLbl="bgShp" presStyleIdx="5" presStyleCnt="6"/>
      <dgm:spPr/>
    </dgm:pt>
    <dgm:pt modelId="{B4BEC908-B330-4359-8B41-6A24150061B9}" type="pres">
      <dgm:prSet presAssocID="{12509A26-9F91-4558-84AF-D0723F574A4C}" presName="Child6" presStyleLbl="node1" presStyleIdx="5" presStyleCnt="6">
        <dgm:presLayoutVars>
          <dgm:chMax val="0"/>
          <dgm:chPref val="0"/>
          <dgm:bulletEnabled val="1"/>
        </dgm:presLayoutVars>
      </dgm:prSet>
      <dgm:spPr/>
    </dgm:pt>
  </dgm:ptLst>
  <dgm:cxnLst>
    <dgm:cxn modelId="{13FA471C-1A0F-4CF6-8148-21C14E86C464}" type="presOf" srcId="{D9B5F9B4-7017-47F3-B2B1-ACBBAC7CB6B4}" destId="{9B28F974-6EAA-4228-B967-95CBA8C1D0A0}" srcOrd="0" destOrd="0" presId="urn:microsoft.com/office/officeart/2011/layout/HexagonRadial"/>
    <dgm:cxn modelId="{38355320-52CC-4FBD-AEB8-D7535DAA6CA7}" srcId="{D9B5F9B4-7017-47F3-B2B1-ACBBAC7CB6B4}" destId="{34F7E393-4D51-4EC3-A45C-BA301840B00C}" srcOrd="1" destOrd="0" parTransId="{84692F8B-4663-40DE-95BE-8D5226E39FF9}" sibTransId="{F1A3AD55-5BB6-4CD0-B31A-4FC69B75D228}"/>
    <dgm:cxn modelId="{2AF22168-B161-41CC-B5CE-DD74B782C265}" srcId="{BF81A753-7F2A-46F1-ADDA-E0FE03944419}" destId="{D9B5F9B4-7017-47F3-B2B1-ACBBAC7CB6B4}" srcOrd="0" destOrd="0" parTransId="{D1F09E8E-2660-453F-888D-B91F9CAACFE6}" sibTransId="{4C867648-B88F-4ED5-87B9-AFA80FB38CEB}"/>
    <dgm:cxn modelId="{3639E74C-B48D-41BE-BFE6-CAC901F4066E}" srcId="{D9B5F9B4-7017-47F3-B2B1-ACBBAC7CB6B4}" destId="{9E0367F2-6FA2-4967-9AAB-3D82441BD86A}" srcOrd="4" destOrd="0" parTransId="{54361170-F0A0-4031-882E-1F31348C7A1D}" sibTransId="{9FC7224B-A160-43D9-87B0-AD26E2F97C0D}"/>
    <dgm:cxn modelId="{1ADE5476-07B0-4210-8B15-024EC4766708}" type="presOf" srcId="{12509A26-9F91-4558-84AF-D0723F574A4C}" destId="{B4BEC908-B330-4359-8B41-6A24150061B9}" srcOrd="0" destOrd="0" presId="urn:microsoft.com/office/officeart/2011/layout/HexagonRadial"/>
    <dgm:cxn modelId="{30665A57-1711-4CE7-9164-337C43426F02}" srcId="{D9B5F9B4-7017-47F3-B2B1-ACBBAC7CB6B4}" destId="{AD984368-79F4-4A2A-8C50-76491363BABD}" srcOrd="3" destOrd="0" parTransId="{7FC9EB1E-ABB8-43C7-BCA3-3028A1DC76F6}" sibTransId="{CE5538F5-F03A-47B1-8376-688EE29641C6}"/>
    <dgm:cxn modelId="{73CE16A2-887C-4458-9F20-4F8C0878ACDE}" type="presOf" srcId="{04EAE867-75A2-42F8-81D3-B8E3A13B43EB}" destId="{598D50A8-30E1-4F88-B8D0-C483D0BB9FCF}" srcOrd="0" destOrd="0" presId="urn:microsoft.com/office/officeart/2011/layout/HexagonRadial"/>
    <dgm:cxn modelId="{E5BE45A4-DF9B-4AF8-9F60-141E7DF70CE1}" type="presOf" srcId="{9E0367F2-6FA2-4967-9AAB-3D82441BD86A}" destId="{5CD22830-6DFD-4454-B024-5A328932E0F6}" srcOrd="0" destOrd="0" presId="urn:microsoft.com/office/officeart/2011/layout/HexagonRadial"/>
    <dgm:cxn modelId="{6F5FF2B1-B760-4EFF-8C0E-31B722821DBB}" srcId="{D9B5F9B4-7017-47F3-B2B1-ACBBAC7CB6B4}" destId="{3407848D-07ED-4DDA-A991-117457DE4CD7}" srcOrd="0" destOrd="0" parTransId="{902C99BB-2702-40DF-9DAA-2FF59EA85D1E}" sibTransId="{8A790DB4-8C03-4D17-959D-C92C46E41F53}"/>
    <dgm:cxn modelId="{4EBA8AC2-F2E3-4E9E-BC00-17A3981DF3FF}" srcId="{D9B5F9B4-7017-47F3-B2B1-ACBBAC7CB6B4}" destId="{04EAE867-75A2-42F8-81D3-B8E3A13B43EB}" srcOrd="2" destOrd="0" parTransId="{2428FED3-CD5B-468F-AD0B-DAB857743F48}" sibTransId="{89D2153C-AA72-4458-9D65-F358F152049D}"/>
    <dgm:cxn modelId="{C0E38FC4-F87B-413E-9C54-AAD60C0A5D80}" type="presOf" srcId="{3407848D-07ED-4DDA-A991-117457DE4CD7}" destId="{95875E36-BB97-413D-980B-A73F019B93E8}" srcOrd="0" destOrd="0" presId="urn:microsoft.com/office/officeart/2011/layout/HexagonRadial"/>
    <dgm:cxn modelId="{7873D4D9-9E9A-4FE9-AA69-396E8B8BE861}" srcId="{D9B5F9B4-7017-47F3-B2B1-ACBBAC7CB6B4}" destId="{12509A26-9F91-4558-84AF-D0723F574A4C}" srcOrd="5" destOrd="0" parTransId="{DBA1FF57-50E0-4522-BC06-B8BE60B71624}" sibTransId="{C0588138-6B5A-49F1-B602-55B7DF1388C9}"/>
    <dgm:cxn modelId="{247945E0-7A72-45E2-BB70-E374D89FED00}" type="presOf" srcId="{AD984368-79F4-4A2A-8C50-76491363BABD}" destId="{AE82484B-881B-4092-AA90-ED7AF0DBAD2A}" srcOrd="0" destOrd="0" presId="urn:microsoft.com/office/officeart/2011/layout/HexagonRadial"/>
    <dgm:cxn modelId="{EEBBF3EF-DFD6-457B-B166-C6461B6714BF}" type="presOf" srcId="{BF81A753-7F2A-46F1-ADDA-E0FE03944419}" destId="{A78AC31A-DE43-4659-9B28-6E1CCB7FBA91}" srcOrd="0" destOrd="0" presId="urn:microsoft.com/office/officeart/2011/layout/HexagonRadial"/>
    <dgm:cxn modelId="{4465F0FF-DD26-4C54-BD67-9938E2920D8C}" type="presOf" srcId="{34F7E393-4D51-4EC3-A45C-BA301840B00C}" destId="{2C7A21B7-C910-47D9-9DA2-CAD42A42A9B4}" srcOrd="0" destOrd="0" presId="urn:microsoft.com/office/officeart/2011/layout/HexagonRadial"/>
    <dgm:cxn modelId="{BB03D549-8CD0-40B5-8863-46F62C63BE8E}" type="presParOf" srcId="{A78AC31A-DE43-4659-9B28-6E1CCB7FBA91}" destId="{9B28F974-6EAA-4228-B967-95CBA8C1D0A0}" srcOrd="0" destOrd="0" presId="urn:microsoft.com/office/officeart/2011/layout/HexagonRadial"/>
    <dgm:cxn modelId="{80F19E37-D2A3-479B-AC83-B99BC4C821E8}" type="presParOf" srcId="{A78AC31A-DE43-4659-9B28-6E1CCB7FBA91}" destId="{A950909B-81D4-4F17-99E4-044A5C308262}" srcOrd="1" destOrd="0" presId="urn:microsoft.com/office/officeart/2011/layout/HexagonRadial"/>
    <dgm:cxn modelId="{DBC4FD84-AABD-46BF-93A9-8A1DF0A2D61F}" type="presParOf" srcId="{A950909B-81D4-4F17-99E4-044A5C308262}" destId="{30CC39C3-A9B3-46B0-AA0E-291949444D73}" srcOrd="0" destOrd="0" presId="urn:microsoft.com/office/officeart/2011/layout/HexagonRadial"/>
    <dgm:cxn modelId="{005C8391-23FA-4CFA-816F-3863DE8FE513}" type="presParOf" srcId="{A78AC31A-DE43-4659-9B28-6E1CCB7FBA91}" destId="{95875E36-BB97-413D-980B-A73F019B93E8}" srcOrd="2" destOrd="0" presId="urn:microsoft.com/office/officeart/2011/layout/HexagonRadial"/>
    <dgm:cxn modelId="{E66A2F98-5265-4FFE-AEDE-F1C792CB0EA5}" type="presParOf" srcId="{A78AC31A-DE43-4659-9B28-6E1CCB7FBA91}" destId="{E67EE614-773B-41C7-B086-AE8ABEA81AFE}" srcOrd="3" destOrd="0" presId="urn:microsoft.com/office/officeart/2011/layout/HexagonRadial"/>
    <dgm:cxn modelId="{DDA0C6CD-5762-46F4-9C83-C1DD8AEBDBEA}" type="presParOf" srcId="{E67EE614-773B-41C7-B086-AE8ABEA81AFE}" destId="{BBCC7480-D54C-492A-BC50-3F3A399929F9}" srcOrd="0" destOrd="0" presId="urn:microsoft.com/office/officeart/2011/layout/HexagonRadial"/>
    <dgm:cxn modelId="{4E247155-B338-46EC-9358-97C90E5FD852}" type="presParOf" srcId="{A78AC31A-DE43-4659-9B28-6E1CCB7FBA91}" destId="{2C7A21B7-C910-47D9-9DA2-CAD42A42A9B4}" srcOrd="4" destOrd="0" presId="urn:microsoft.com/office/officeart/2011/layout/HexagonRadial"/>
    <dgm:cxn modelId="{F7468796-7239-40CA-BFB6-CF9B9A900886}" type="presParOf" srcId="{A78AC31A-DE43-4659-9B28-6E1CCB7FBA91}" destId="{E78F444B-1C0B-43EC-9158-F392AF43537A}" srcOrd="5" destOrd="0" presId="urn:microsoft.com/office/officeart/2011/layout/HexagonRadial"/>
    <dgm:cxn modelId="{967B7189-DC1A-42BD-AE9F-0F6151E3784F}" type="presParOf" srcId="{E78F444B-1C0B-43EC-9158-F392AF43537A}" destId="{7947540B-FBBF-4AE2-869D-B62507175550}" srcOrd="0" destOrd="0" presId="urn:microsoft.com/office/officeart/2011/layout/HexagonRadial"/>
    <dgm:cxn modelId="{3B3F7EB9-21B5-4A0B-AD4D-E97C14EBE88B}" type="presParOf" srcId="{A78AC31A-DE43-4659-9B28-6E1CCB7FBA91}" destId="{598D50A8-30E1-4F88-B8D0-C483D0BB9FCF}" srcOrd="6" destOrd="0" presId="urn:microsoft.com/office/officeart/2011/layout/HexagonRadial"/>
    <dgm:cxn modelId="{5B0617D0-E76C-4E51-984F-65E7F0E7D845}" type="presParOf" srcId="{A78AC31A-DE43-4659-9B28-6E1CCB7FBA91}" destId="{A60E1704-6C94-497B-ACAA-32794F97B4F4}" srcOrd="7" destOrd="0" presId="urn:microsoft.com/office/officeart/2011/layout/HexagonRadial"/>
    <dgm:cxn modelId="{E30B53A6-090D-4C71-A72A-0256494C9780}" type="presParOf" srcId="{A60E1704-6C94-497B-ACAA-32794F97B4F4}" destId="{35D0AE0F-84A8-40F9-83B5-685157A36300}" srcOrd="0" destOrd="0" presId="urn:microsoft.com/office/officeart/2011/layout/HexagonRadial"/>
    <dgm:cxn modelId="{49F03B93-32F5-4286-BE8D-7817116D39CF}" type="presParOf" srcId="{A78AC31A-DE43-4659-9B28-6E1CCB7FBA91}" destId="{AE82484B-881B-4092-AA90-ED7AF0DBAD2A}" srcOrd="8" destOrd="0" presId="urn:microsoft.com/office/officeart/2011/layout/HexagonRadial"/>
    <dgm:cxn modelId="{085B5AA4-D2E7-4B07-B520-6D01A730A5CF}" type="presParOf" srcId="{A78AC31A-DE43-4659-9B28-6E1CCB7FBA91}" destId="{8688B205-5326-49A9-AF28-B625CBDAE728}" srcOrd="9" destOrd="0" presId="urn:microsoft.com/office/officeart/2011/layout/HexagonRadial"/>
    <dgm:cxn modelId="{10E0DC42-CC94-4CB5-A3E6-578BAA35BC28}" type="presParOf" srcId="{8688B205-5326-49A9-AF28-B625CBDAE728}" destId="{A8A6C00D-D2BE-4CFB-8790-34D049602E69}" srcOrd="0" destOrd="0" presId="urn:microsoft.com/office/officeart/2011/layout/HexagonRadial"/>
    <dgm:cxn modelId="{6E22F34B-FAA7-48C3-A076-2EC2BC08979B}" type="presParOf" srcId="{A78AC31A-DE43-4659-9B28-6E1CCB7FBA91}" destId="{5CD22830-6DFD-4454-B024-5A328932E0F6}" srcOrd="10" destOrd="0" presId="urn:microsoft.com/office/officeart/2011/layout/HexagonRadial"/>
    <dgm:cxn modelId="{1F310959-6ED4-4C78-AC06-6A2A915CB47C}" type="presParOf" srcId="{A78AC31A-DE43-4659-9B28-6E1CCB7FBA91}" destId="{A0ADDA4E-5C08-43F1-AE87-42AE6A92EA78}" srcOrd="11" destOrd="0" presId="urn:microsoft.com/office/officeart/2011/layout/HexagonRadial"/>
    <dgm:cxn modelId="{521D7FCC-66DE-4BBE-9467-FB7A74726BCA}" type="presParOf" srcId="{A0ADDA4E-5C08-43F1-AE87-42AE6A92EA78}" destId="{EABAB3CA-7406-4FBD-862D-5774F1243037}" srcOrd="0" destOrd="0" presId="urn:microsoft.com/office/officeart/2011/layout/HexagonRadial"/>
    <dgm:cxn modelId="{2372B9F6-579F-4EB2-94B2-DCEEDD14CFE0}" type="presParOf" srcId="{A78AC31A-DE43-4659-9B28-6E1CCB7FBA91}" destId="{B4BEC908-B330-4359-8B41-6A24150061B9}" srcOrd="12" destOrd="0" presId="urn:microsoft.com/office/officeart/2011/layout/HexagonRadial"/>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FDA7E2-0D25-4D24-A7B2-AA966287453D}" type="doc">
      <dgm:prSet loTypeId="urn:microsoft.com/office/officeart/2008/layout/LinedList" loCatId="list" qsTypeId="urn:microsoft.com/office/officeart/2005/8/quickstyle/simple1" qsCatId="simple" csTypeId="urn:microsoft.com/office/officeart/2005/8/colors/accent1_3" csCatId="accent1" phldr="1"/>
      <dgm:spPr/>
      <dgm:t>
        <a:bodyPr/>
        <a:lstStyle/>
        <a:p>
          <a:endParaRPr lang="uk-UA"/>
        </a:p>
      </dgm:t>
    </dgm:pt>
    <dgm:pt modelId="{D99B1540-EDA0-47ED-BE3B-3A704F250E91}">
      <dgm:prSet phldrT="[Текст]" custT="1"/>
      <dgm:spPr/>
      <dgm:t>
        <a:bodyPr/>
        <a:lstStyle/>
        <a:p>
          <a:r>
            <a:rPr lang="uk-UA" sz="1700" dirty="0"/>
            <a:t>Ряд військових злочинів характеризується такими ознаками, як вчинення діяння:</a:t>
          </a:r>
        </a:p>
      </dgm:t>
    </dgm:pt>
    <dgm:pt modelId="{3B4E607F-6EB8-46B4-9241-DDB17498C73E}" type="parTrans" cxnId="{50CD0B73-2F4D-42F9-B386-371CC5E08DA1}">
      <dgm:prSet/>
      <dgm:spPr/>
      <dgm:t>
        <a:bodyPr/>
        <a:lstStyle/>
        <a:p>
          <a:endParaRPr lang="uk-UA"/>
        </a:p>
      </dgm:t>
    </dgm:pt>
    <dgm:pt modelId="{658B1B6A-C7EE-4C77-8A76-29E399123B64}" type="sibTrans" cxnId="{50CD0B73-2F4D-42F9-B386-371CC5E08DA1}">
      <dgm:prSet/>
      <dgm:spPr/>
      <dgm:t>
        <a:bodyPr/>
        <a:lstStyle/>
        <a:p>
          <a:endParaRPr lang="uk-UA"/>
        </a:p>
      </dgm:t>
    </dgm:pt>
    <dgm:pt modelId="{83A379A3-16E1-4E66-A778-2E6D37D01E24}">
      <dgm:prSet phldrT="[Текст]" custT="1"/>
      <dgm:spPr/>
      <dgm:t>
        <a:bodyPr/>
        <a:lstStyle/>
        <a:p>
          <a:r>
            <a:rPr lang="uk-UA" sz="2200" dirty="0"/>
            <a:t> в умовах воєнного стану, </a:t>
          </a:r>
        </a:p>
      </dgm:t>
    </dgm:pt>
    <dgm:pt modelId="{9EE49DD5-3B95-4639-B693-E9BA3783360D}" type="parTrans" cxnId="{BDD6DDF5-B671-41F4-8623-06FEDA7BB492}">
      <dgm:prSet/>
      <dgm:spPr/>
      <dgm:t>
        <a:bodyPr/>
        <a:lstStyle/>
        <a:p>
          <a:endParaRPr lang="uk-UA"/>
        </a:p>
      </dgm:t>
    </dgm:pt>
    <dgm:pt modelId="{FE80D82B-7BDC-443E-9F84-AC8EB6583ABB}" type="sibTrans" cxnId="{BDD6DDF5-B671-41F4-8623-06FEDA7BB492}">
      <dgm:prSet/>
      <dgm:spPr/>
      <dgm:t>
        <a:bodyPr/>
        <a:lstStyle/>
        <a:p>
          <a:endParaRPr lang="uk-UA"/>
        </a:p>
      </dgm:t>
    </dgm:pt>
    <dgm:pt modelId="{61493EE1-962B-400E-AFF1-EB13EF26D145}">
      <dgm:prSet phldrT="[Текст]" custT="1"/>
      <dgm:spPr/>
      <dgm:t>
        <a:bodyPr/>
        <a:lstStyle/>
        <a:p>
          <a:r>
            <a:rPr lang="uk-UA" sz="2200" dirty="0"/>
            <a:t>в бойовій обстановці, </a:t>
          </a:r>
        </a:p>
      </dgm:t>
    </dgm:pt>
    <dgm:pt modelId="{1BCB8DED-471F-4583-BEF1-79AF33B90AED}" type="parTrans" cxnId="{180B9FE9-9492-439E-87B1-80C72544B522}">
      <dgm:prSet/>
      <dgm:spPr/>
      <dgm:t>
        <a:bodyPr/>
        <a:lstStyle/>
        <a:p>
          <a:endParaRPr lang="uk-UA"/>
        </a:p>
      </dgm:t>
    </dgm:pt>
    <dgm:pt modelId="{34877280-B614-4FF8-B0F0-31F5F5D23128}" type="sibTrans" cxnId="{180B9FE9-9492-439E-87B1-80C72544B522}">
      <dgm:prSet/>
      <dgm:spPr/>
      <dgm:t>
        <a:bodyPr/>
        <a:lstStyle/>
        <a:p>
          <a:endParaRPr lang="uk-UA"/>
        </a:p>
      </dgm:t>
    </dgm:pt>
    <dgm:pt modelId="{05C89CDF-AA4A-4105-9078-A961AB6C91F0}">
      <dgm:prSet phldrT="[Текст]" custT="1"/>
      <dgm:spPr/>
      <dgm:t>
        <a:bodyPr/>
        <a:lstStyle/>
        <a:p>
          <a:r>
            <a:rPr lang="uk-UA" sz="2200" dirty="0"/>
            <a:t>під час бою, </a:t>
          </a:r>
        </a:p>
      </dgm:t>
    </dgm:pt>
    <dgm:pt modelId="{2DBB2209-42D8-49BF-BBFC-41D149AC83A4}" type="parTrans" cxnId="{705D919A-998F-4D84-83D1-924B1E575028}">
      <dgm:prSet/>
      <dgm:spPr/>
      <dgm:t>
        <a:bodyPr/>
        <a:lstStyle/>
        <a:p>
          <a:endParaRPr lang="uk-UA"/>
        </a:p>
      </dgm:t>
    </dgm:pt>
    <dgm:pt modelId="{EB4EDBC9-E72B-48F4-8717-004DA44EE062}" type="sibTrans" cxnId="{705D919A-998F-4D84-83D1-924B1E575028}">
      <dgm:prSet/>
      <dgm:spPr/>
      <dgm:t>
        <a:bodyPr/>
        <a:lstStyle/>
        <a:p>
          <a:endParaRPr lang="uk-UA"/>
        </a:p>
      </dgm:t>
    </dgm:pt>
    <dgm:pt modelId="{726945C7-414F-4229-9835-7D384E43D6E1}">
      <dgm:prSet phldrT="[Текст]" custT="1"/>
      <dgm:spPr/>
      <dgm:t>
        <a:bodyPr/>
        <a:lstStyle/>
        <a:p>
          <a:r>
            <a:rPr lang="uk-UA" sz="2200" dirty="0"/>
            <a:t>в районі бойових дій. </a:t>
          </a:r>
        </a:p>
      </dgm:t>
    </dgm:pt>
    <dgm:pt modelId="{BDED3ED1-16AF-4EFE-84FB-58CEF4A03ABB}" type="parTrans" cxnId="{F03654A9-A28A-411C-B47F-5A0CC3A59B56}">
      <dgm:prSet/>
      <dgm:spPr/>
      <dgm:t>
        <a:bodyPr/>
        <a:lstStyle/>
        <a:p>
          <a:endParaRPr lang="uk-UA"/>
        </a:p>
      </dgm:t>
    </dgm:pt>
    <dgm:pt modelId="{3A950934-D81D-4A2B-B7A5-A1F08490E89A}" type="sibTrans" cxnId="{F03654A9-A28A-411C-B47F-5A0CC3A59B56}">
      <dgm:prSet/>
      <dgm:spPr/>
      <dgm:t>
        <a:bodyPr/>
        <a:lstStyle/>
        <a:p>
          <a:endParaRPr lang="uk-UA"/>
        </a:p>
      </dgm:t>
    </dgm:pt>
    <dgm:pt modelId="{B2957EDC-FCF7-47AC-9F9C-165D306AAF46}">
      <dgm:prSet phldrT="[Текст]" custT="1"/>
      <dgm:spPr/>
      <dgm:t>
        <a:bodyPr/>
        <a:lstStyle/>
        <a:p>
          <a:r>
            <a:rPr lang="uk-UA" sz="1500" dirty="0"/>
            <a:t>Ці ознаки свідчать про підвищену суспільну небезпеку діяння.</a:t>
          </a:r>
        </a:p>
      </dgm:t>
    </dgm:pt>
    <dgm:pt modelId="{04866E75-767C-47BF-9488-F0B6093753E3}" type="parTrans" cxnId="{6FE78D84-937D-4751-90C1-FD4B0BB33565}">
      <dgm:prSet/>
      <dgm:spPr/>
      <dgm:t>
        <a:bodyPr/>
        <a:lstStyle/>
        <a:p>
          <a:endParaRPr lang="uk-UA"/>
        </a:p>
      </dgm:t>
    </dgm:pt>
    <dgm:pt modelId="{3669F3BD-8C10-4D86-82D1-0A6B2A2D53C3}" type="sibTrans" cxnId="{6FE78D84-937D-4751-90C1-FD4B0BB33565}">
      <dgm:prSet/>
      <dgm:spPr/>
      <dgm:t>
        <a:bodyPr/>
        <a:lstStyle/>
        <a:p>
          <a:endParaRPr lang="uk-UA"/>
        </a:p>
      </dgm:t>
    </dgm:pt>
    <dgm:pt modelId="{BC0E960A-F3C5-46C8-BDD3-7D9ACFAD73B8}" type="pres">
      <dgm:prSet presAssocID="{55FDA7E2-0D25-4D24-A7B2-AA966287453D}" presName="vert0" presStyleCnt="0">
        <dgm:presLayoutVars>
          <dgm:dir/>
          <dgm:animOne val="branch"/>
          <dgm:animLvl val="lvl"/>
        </dgm:presLayoutVars>
      </dgm:prSet>
      <dgm:spPr/>
    </dgm:pt>
    <dgm:pt modelId="{EA8FD15A-7533-4FD1-85FC-A4219125593E}" type="pres">
      <dgm:prSet presAssocID="{D99B1540-EDA0-47ED-BE3B-3A704F250E91}" presName="thickLine" presStyleLbl="alignNode1" presStyleIdx="0" presStyleCnt="2"/>
      <dgm:spPr/>
    </dgm:pt>
    <dgm:pt modelId="{C89E081F-E6A7-49F4-A95A-7AD7B5F21110}" type="pres">
      <dgm:prSet presAssocID="{D99B1540-EDA0-47ED-BE3B-3A704F250E91}" presName="horz1" presStyleCnt="0"/>
      <dgm:spPr/>
    </dgm:pt>
    <dgm:pt modelId="{6D38A31B-0DE2-4A9E-8032-F15951A05435}" type="pres">
      <dgm:prSet presAssocID="{D99B1540-EDA0-47ED-BE3B-3A704F250E91}" presName="tx1" presStyleLbl="revTx" presStyleIdx="0" presStyleCnt="6"/>
      <dgm:spPr/>
    </dgm:pt>
    <dgm:pt modelId="{BEDA3AD6-6248-406F-8709-2C7ECF22EC7E}" type="pres">
      <dgm:prSet presAssocID="{D99B1540-EDA0-47ED-BE3B-3A704F250E91}" presName="vert1" presStyleCnt="0"/>
      <dgm:spPr/>
    </dgm:pt>
    <dgm:pt modelId="{74B11FEC-9662-45D0-A9EE-B70369C57A7C}" type="pres">
      <dgm:prSet presAssocID="{83A379A3-16E1-4E66-A778-2E6D37D01E24}" presName="vertSpace2a" presStyleCnt="0"/>
      <dgm:spPr/>
    </dgm:pt>
    <dgm:pt modelId="{94FDAE31-C587-440C-9AA6-C66CA693F70A}" type="pres">
      <dgm:prSet presAssocID="{83A379A3-16E1-4E66-A778-2E6D37D01E24}" presName="horz2" presStyleCnt="0"/>
      <dgm:spPr/>
    </dgm:pt>
    <dgm:pt modelId="{A8727BDE-C92C-4AC9-8EC6-0E813E0F6986}" type="pres">
      <dgm:prSet presAssocID="{83A379A3-16E1-4E66-A778-2E6D37D01E24}" presName="horzSpace2" presStyleCnt="0"/>
      <dgm:spPr/>
    </dgm:pt>
    <dgm:pt modelId="{9E18AFA0-D23F-4031-A286-45F83A92B41D}" type="pres">
      <dgm:prSet presAssocID="{83A379A3-16E1-4E66-A778-2E6D37D01E24}" presName="tx2" presStyleLbl="revTx" presStyleIdx="1" presStyleCnt="6"/>
      <dgm:spPr/>
    </dgm:pt>
    <dgm:pt modelId="{5DD280DB-39A2-4F79-BF8B-C6A7B1E74E28}" type="pres">
      <dgm:prSet presAssocID="{83A379A3-16E1-4E66-A778-2E6D37D01E24}" presName="vert2" presStyleCnt="0"/>
      <dgm:spPr/>
    </dgm:pt>
    <dgm:pt modelId="{9929075A-2A50-4D48-8127-FACB2E194A18}" type="pres">
      <dgm:prSet presAssocID="{83A379A3-16E1-4E66-A778-2E6D37D01E24}" presName="thinLine2b" presStyleLbl="callout" presStyleIdx="0" presStyleCnt="4"/>
      <dgm:spPr/>
    </dgm:pt>
    <dgm:pt modelId="{B585DA11-591D-4B70-9926-C55E4ED69E1A}" type="pres">
      <dgm:prSet presAssocID="{83A379A3-16E1-4E66-A778-2E6D37D01E24}" presName="vertSpace2b" presStyleCnt="0"/>
      <dgm:spPr/>
    </dgm:pt>
    <dgm:pt modelId="{1FDD7756-6058-4C4C-AB97-71555FB550E8}" type="pres">
      <dgm:prSet presAssocID="{61493EE1-962B-400E-AFF1-EB13EF26D145}" presName="horz2" presStyleCnt="0"/>
      <dgm:spPr/>
    </dgm:pt>
    <dgm:pt modelId="{83E8786C-004C-423C-B31A-EF5B59F2A631}" type="pres">
      <dgm:prSet presAssocID="{61493EE1-962B-400E-AFF1-EB13EF26D145}" presName="horzSpace2" presStyleCnt="0"/>
      <dgm:spPr/>
    </dgm:pt>
    <dgm:pt modelId="{FD20B0C3-A091-413B-8D15-9BC21537629D}" type="pres">
      <dgm:prSet presAssocID="{61493EE1-962B-400E-AFF1-EB13EF26D145}" presName="tx2" presStyleLbl="revTx" presStyleIdx="2" presStyleCnt="6"/>
      <dgm:spPr/>
    </dgm:pt>
    <dgm:pt modelId="{312F8ED5-BF61-4076-8414-9AFCAE5BF88D}" type="pres">
      <dgm:prSet presAssocID="{61493EE1-962B-400E-AFF1-EB13EF26D145}" presName="vert2" presStyleCnt="0"/>
      <dgm:spPr/>
    </dgm:pt>
    <dgm:pt modelId="{D8E002EC-7BB7-4F99-BC86-DFBE592A3D8B}" type="pres">
      <dgm:prSet presAssocID="{61493EE1-962B-400E-AFF1-EB13EF26D145}" presName="thinLine2b" presStyleLbl="callout" presStyleIdx="1" presStyleCnt="4"/>
      <dgm:spPr/>
    </dgm:pt>
    <dgm:pt modelId="{CE1531C7-E67A-4412-883C-6C7D100426D3}" type="pres">
      <dgm:prSet presAssocID="{61493EE1-962B-400E-AFF1-EB13EF26D145}" presName="vertSpace2b" presStyleCnt="0"/>
      <dgm:spPr/>
    </dgm:pt>
    <dgm:pt modelId="{FA895FE7-8ADB-46CB-85F7-0FE8765ACCBB}" type="pres">
      <dgm:prSet presAssocID="{05C89CDF-AA4A-4105-9078-A961AB6C91F0}" presName="horz2" presStyleCnt="0"/>
      <dgm:spPr/>
    </dgm:pt>
    <dgm:pt modelId="{B844923C-753F-4120-9338-3AAAC8066483}" type="pres">
      <dgm:prSet presAssocID="{05C89CDF-AA4A-4105-9078-A961AB6C91F0}" presName="horzSpace2" presStyleCnt="0"/>
      <dgm:spPr/>
    </dgm:pt>
    <dgm:pt modelId="{32227C3A-398D-4835-82C1-6CF35DC80B55}" type="pres">
      <dgm:prSet presAssocID="{05C89CDF-AA4A-4105-9078-A961AB6C91F0}" presName="tx2" presStyleLbl="revTx" presStyleIdx="3" presStyleCnt="6"/>
      <dgm:spPr/>
    </dgm:pt>
    <dgm:pt modelId="{96C9D040-362D-4967-895C-62E898C1443F}" type="pres">
      <dgm:prSet presAssocID="{05C89CDF-AA4A-4105-9078-A961AB6C91F0}" presName="vert2" presStyleCnt="0"/>
      <dgm:spPr/>
    </dgm:pt>
    <dgm:pt modelId="{103B57C9-60D9-4076-984F-1ECEE696D885}" type="pres">
      <dgm:prSet presAssocID="{05C89CDF-AA4A-4105-9078-A961AB6C91F0}" presName="thinLine2b" presStyleLbl="callout" presStyleIdx="2" presStyleCnt="4"/>
      <dgm:spPr/>
    </dgm:pt>
    <dgm:pt modelId="{6C47C858-D73A-4C25-8CFA-3AC0140C0769}" type="pres">
      <dgm:prSet presAssocID="{05C89CDF-AA4A-4105-9078-A961AB6C91F0}" presName="vertSpace2b" presStyleCnt="0"/>
      <dgm:spPr/>
    </dgm:pt>
    <dgm:pt modelId="{24DB1DFB-17A3-4A79-8554-01CCFC00A059}" type="pres">
      <dgm:prSet presAssocID="{726945C7-414F-4229-9835-7D384E43D6E1}" presName="horz2" presStyleCnt="0"/>
      <dgm:spPr/>
    </dgm:pt>
    <dgm:pt modelId="{F35C1DCB-ED78-4781-8ACF-B88A09C4F46B}" type="pres">
      <dgm:prSet presAssocID="{726945C7-414F-4229-9835-7D384E43D6E1}" presName="horzSpace2" presStyleCnt="0"/>
      <dgm:spPr/>
    </dgm:pt>
    <dgm:pt modelId="{9D692E8A-153C-4800-9354-53108F2E339F}" type="pres">
      <dgm:prSet presAssocID="{726945C7-414F-4229-9835-7D384E43D6E1}" presName="tx2" presStyleLbl="revTx" presStyleIdx="4" presStyleCnt="6"/>
      <dgm:spPr/>
    </dgm:pt>
    <dgm:pt modelId="{EEBB0775-5558-4F85-9F59-671769CDCF5D}" type="pres">
      <dgm:prSet presAssocID="{726945C7-414F-4229-9835-7D384E43D6E1}" presName="vert2" presStyleCnt="0"/>
      <dgm:spPr/>
    </dgm:pt>
    <dgm:pt modelId="{5D238EB2-8D25-4F79-9787-8EC63EEF3710}" type="pres">
      <dgm:prSet presAssocID="{726945C7-414F-4229-9835-7D384E43D6E1}" presName="thinLine2b" presStyleLbl="callout" presStyleIdx="3" presStyleCnt="4"/>
      <dgm:spPr/>
    </dgm:pt>
    <dgm:pt modelId="{9AF0326C-F3E4-4880-8E90-8EF2A9532700}" type="pres">
      <dgm:prSet presAssocID="{726945C7-414F-4229-9835-7D384E43D6E1}" presName="vertSpace2b" presStyleCnt="0"/>
      <dgm:spPr/>
    </dgm:pt>
    <dgm:pt modelId="{1193F7FE-3B03-4363-8E1B-ECCD495998EC}" type="pres">
      <dgm:prSet presAssocID="{B2957EDC-FCF7-47AC-9F9C-165D306AAF46}" presName="thickLine" presStyleLbl="alignNode1" presStyleIdx="1" presStyleCnt="2"/>
      <dgm:spPr/>
    </dgm:pt>
    <dgm:pt modelId="{60B80932-E79A-47DE-8618-B1ED676E1239}" type="pres">
      <dgm:prSet presAssocID="{B2957EDC-FCF7-47AC-9F9C-165D306AAF46}" presName="horz1" presStyleCnt="0"/>
      <dgm:spPr/>
    </dgm:pt>
    <dgm:pt modelId="{86A87DCA-E263-4956-B6EC-693A7C6E7F43}" type="pres">
      <dgm:prSet presAssocID="{B2957EDC-FCF7-47AC-9F9C-165D306AAF46}" presName="tx1" presStyleLbl="revTx" presStyleIdx="5" presStyleCnt="6" custScaleX="499009" custScaleY="33448"/>
      <dgm:spPr/>
    </dgm:pt>
    <dgm:pt modelId="{28F363A9-4899-4FAC-92F9-4B2C948907BD}" type="pres">
      <dgm:prSet presAssocID="{B2957EDC-FCF7-47AC-9F9C-165D306AAF46}" presName="vert1" presStyleCnt="0"/>
      <dgm:spPr/>
    </dgm:pt>
  </dgm:ptLst>
  <dgm:cxnLst>
    <dgm:cxn modelId="{155F1011-6ABF-4021-9205-A45A3D10E504}" type="presOf" srcId="{83A379A3-16E1-4E66-A778-2E6D37D01E24}" destId="{9E18AFA0-D23F-4031-A286-45F83A92B41D}" srcOrd="0" destOrd="0" presId="urn:microsoft.com/office/officeart/2008/layout/LinedList"/>
    <dgm:cxn modelId="{EAB14837-F668-4FD4-B39D-0FA5301BFCAB}" type="presOf" srcId="{61493EE1-962B-400E-AFF1-EB13EF26D145}" destId="{FD20B0C3-A091-413B-8D15-9BC21537629D}" srcOrd="0" destOrd="0" presId="urn:microsoft.com/office/officeart/2008/layout/LinedList"/>
    <dgm:cxn modelId="{C6C51A70-32C6-4CD0-A578-180766C6ED95}" type="presOf" srcId="{726945C7-414F-4229-9835-7D384E43D6E1}" destId="{9D692E8A-153C-4800-9354-53108F2E339F}" srcOrd="0" destOrd="0" presId="urn:microsoft.com/office/officeart/2008/layout/LinedList"/>
    <dgm:cxn modelId="{50CD0B73-2F4D-42F9-B386-371CC5E08DA1}" srcId="{55FDA7E2-0D25-4D24-A7B2-AA966287453D}" destId="{D99B1540-EDA0-47ED-BE3B-3A704F250E91}" srcOrd="0" destOrd="0" parTransId="{3B4E607F-6EB8-46B4-9241-DDB17498C73E}" sibTransId="{658B1B6A-C7EE-4C77-8A76-29E399123B64}"/>
    <dgm:cxn modelId="{6FE78D84-937D-4751-90C1-FD4B0BB33565}" srcId="{55FDA7E2-0D25-4D24-A7B2-AA966287453D}" destId="{B2957EDC-FCF7-47AC-9F9C-165D306AAF46}" srcOrd="1" destOrd="0" parTransId="{04866E75-767C-47BF-9488-F0B6093753E3}" sibTransId="{3669F3BD-8C10-4D86-82D1-0A6B2A2D53C3}"/>
    <dgm:cxn modelId="{3D61238C-5833-4B8A-883C-5279BF959FCE}" type="presOf" srcId="{D99B1540-EDA0-47ED-BE3B-3A704F250E91}" destId="{6D38A31B-0DE2-4A9E-8032-F15951A05435}" srcOrd="0" destOrd="0" presId="urn:microsoft.com/office/officeart/2008/layout/LinedList"/>
    <dgm:cxn modelId="{705D919A-998F-4D84-83D1-924B1E575028}" srcId="{D99B1540-EDA0-47ED-BE3B-3A704F250E91}" destId="{05C89CDF-AA4A-4105-9078-A961AB6C91F0}" srcOrd="2" destOrd="0" parTransId="{2DBB2209-42D8-49BF-BBFC-41D149AC83A4}" sibTransId="{EB4EDBC9-E72B-48F4-8717-004DA44EE062}"/>
    <dgm:cxn modelId="{F03654A9-A28A-411C-B47F-5A0CC3A59B56}" srcId="{D99B1540-EDA0-47ED-BE3B-3A704F250E91}" destId="{726945C7-414F-4229-9835-7D384E43D6E1}" srcOrd="3" destOrd="0" parTransId="{BDED3ED1-16AF-4EFE-84FB-58CEF4A03ABB}" sibTransId="{3A950934-D81D-4A2B-B7A5-A1F08490E89A}"/>
    <dgm:cxn modelId="{2524F2AD-DF93-4B07-BF92-00A258F03192}" type="presOf" srcId="{05C89CDF-AA4A-4105-9078-A961AB6C91F0}" destId="{32227C3A-398D-4835-82C1-6CF35DC80B55}" srcOrd="0" destOrd="0" presId="urn:microsoft.com/office/officeart/2008/layout/LinedList"/>
    <dgm:cxn modelId="{614938BA-96CA-4F44-87C9-FA6A93C01E5C}" type="presOf" srcId="{55FDA7E2-0D25-4D24-A7B2-AA966287453D}" destId="{BC0E960A-F3C5-46C8-BDD3-7D9ACFAD73B8}" srcOrd="0" destOrd="0" presId="urn:microsoft.com/office/officeart/2008/layout/LinedList"/>
    <dgm:cxn modelId="{180B9FE9-9492-439E-87B1-80C72544B522}" srcId="{D99B1540-EDA0-47ED-BE3B-3A704F250E91}" destId="{61493EE1-962B-400E-AFF1-EB13EF26D145}" srcOrd="1" destOrd="0" parTransId="{1BCB8DED-471F-4583-BEF1-79AF33B90AED}" sibTransId="{34877280-B614-4FF8-B0F0-31F5F5D23128}"/>
    <dgm:cxn modelId="{47AD41F0-60D2-4A61-BBA0-DDDFFE866659}" type="presOf" srcId="{B2957EDC-FCF7-47AC-9F9C-165D306AAF46}" destId="{86A87DCA-E263-4956-B6EC-693A7C6E7F43}" srcOrd="0" destOrd="0" presId="urn:microsoft.com/office/officeart/2008/layout/LinedList"/>
    <dgm:cxn modelId="{BDD6DDF5-B671-41F4-8623-06FEDA7BB492}" srcId="{D99B1540-EDA0-47ED-BE3B-3A704F250E91}" destId="{83A379A3-16E1-4E66-A778-2E6D37D01E24}" srcOrd="0" destOrd="0" parTransId="{9EE49DD5-3B95-4639-B693-E9BA3783360D}" sibTransId="{FE80D82B-7BDC-443E-9F84-AC8EB6583ABB}"/>
    <dgm:cxn modelId="{E823CD03-3F17-4DFC-BE68-5F50F8800F4D}" type="presParOf" srcId="{BC0E960A-F3C5-46C8-BDD3-7D9ACFAD73B8}" destId="{EA8FD15A-7533-4FD1-85FC-A4219125593E}" srcOrd="0" destOrd="0" presId="urn:microsoft.com/office/officeart/2008/layout/LinedList"/>
    <dgm:cxn modelId="{89921F4A-976A-470B-9E65-225A12FE73B9}" type="presParOf" srcId="{BC0E960A-F3C5-46C8-BDD3-7D9ACFAD73B8}" destId="{C89E081F-E6A7-49F4-A95A-7AD7B5F21110}" srcOrd="1" destOrd="0" presId="urn:microsoft.com/office/officeart/2008/layout/LinedList"/>
    <dgm:cxn modelId="{04A7A7EF-6584-4130-87FB-A1CFFEE3C0B5}" type="presParOf" srcId="{C89E081F-E6A7-49F4-A95A-7AD7B5F21110}" destId="{6D38A31B-0DE2-4A9E-8032-F15951A05435}" srcOrd="0" destOrd="0" presId="urn:microsoft.com/office/officeart/2008/layout/LinedList"/>
    <dgm:cxn modelId="{3EC3EEBC-4A92-459F-8B5B-288B33F5F8AA}" type="presParOf" srcId="{C89E081F-E6A7-49F4-A95A-7AD7B5F21110}" destId="{BEDA3AD6-6248-406F-8709-2C7ECF22EC7E}" srcOrd="1" destOrd="0" presId="urn:microsoft.com/office/officeart/2008/layout/LinedList"/>
    <dgm:cxn modelId="{DAE4C2F0-A08A-4D65-81B7-7C44A5660689}" type="presParOf" srcId="{BEDA3AD6-6248-406F-8709-2C7ECF22EC7E}" destId="{74B11FEC-9662-45D0-A9EE-B70369C57A7C}" srcOrd="0" destOrd="0" presId="urn:microsoft.com/office/officeart/2008/layout/LinedList"/>
    <dgm:cxn modelId="{DF5EAA2B-54D1-4250-8C70-C634E20F539B}" type="presParOf" srcId="{BEDA3AD6-6248-406F-8709-2C7ECF22EC7E}" destId="{94FDAE31-C587-440C-9AA6-C66CA693F70A}" srcOrd="1" destOrd="0" presId="urn:microsoft.com/office/officeart/2008/layout/LinedList"/>
    <dgm:cxn modelId="{D2F0D559-D912-41F0-A6E7-0BF74202A198}" type="presParOf" srcId="{94FDAE31-C587-440C-9AA6-C66CA693F70A}" destId="{A8727BDE-C92C-4AC9-8EC6-0E813E0F6986}" srcOrd="0" destOrd="0" presId="urn:microsoft.com/office/officeart/2008/layout/LinedList"/>
    <dgm:cxn modelId="{95F5B7F4-D5C3-426C-B301-EF3D700F683A}" type="presParOf" srcId="{94FDAE31-C587-440C-9AA6-C66CA693F70A}" destId="{9E18AFA0-D23F-4031-A286-45F83A92B41D}" srcOrd="1" destOrd="0" presId="urn:microsoft.com/office/officeart/2008/layout/LinedList"/>
    <dgm:cxn modelId="{20C75701-DBF3-4293-8263-5BA82136BA52}" type="presParOf" srcId="{94FDAE31-C587-440C-9AA6-C66CA693F70A}" destId="{5DD280DB-39A2-4F79-BF8B-C6A7B1E74E28}" srcOrd="2" destOrd="0" presId="urn:microsoft.com/office/officeart/2008/layout/LinedList"/>
    <dgm:cxn modelId="{D172AD76-91B4-4854-8845-24308E330337}" type="presParOf" srcId="{BEDA3AD6-6248-406F-8709-2C7ECF22EC7E}" destId="{9929075A-2A50-4D48-8127-FACB2E194A18}" srcOrd="2" destOrd="0" presId="urn:microsoft.com/office/officeart/2008/layout/LinedList"/>
    <dgm:cxn modelId="{ACB3371B-8025-4F96-81B3-8E3F926FB09F}" type="presParOf" srcId="{BEDA3AD6-6248-406F-8709-2C7ECF22EC7E}" destId="{B585DA11-591D-4B70-9926-C55E4ED69E1A}" srcOrd="3" destOrd="0" presId="urn:microsoft.com/office/officeart/2008/layout/LinedList"/>
    <dgm:cxn modelId="{56E100A3-461D-4D18-9222-2CD6D642ABAD}" type="presParOf" srcId="{BEDA3AD6-6248-406F-8709-2C7ECF22EC7E}" destId="{1FDD7756-6058-4C4C-AB97-71555FB550E8}" srcOrd="4" destOrd="0" presId="urn:microsoft.com/office/officeart/2008/layout/LinedList"/>
    <dgm:cxn modelId="{CC5FC8A7-9AA6-4163-AB44-BBE9A1D9B94F}" type="presParOf" srcId="{1FDD7756-6058-4C4C-AB97-71555FB550E8}" destId="{83E8786C-004C-423C-B31A-EF5B59F2A631}" srcOrd="0" destOrd="0" presId="urn:microsoft.com/office/officeart/2008/layout/LinedList"/>
    <dgm:cxn modelId="{04431871-6C17-4089-B3FC-DF6B2397F60F}" type="presParOf" srcId="{1FDD7756-6058-4C4C-AB97-71555FB550E8}" destId="{FD20B0C3-A091-413B-8D15-9BC21537629D}" srcOrd="1" destOrd="0" presId="urn:microsoft.com/office/officeart/2008/layout/LinedList"/>
    <dgm:cxn modelId="{864CB21E-DF9D-4C91-9DFD-E9F04DAEF7F5}" type="presParOf" srcId="{1FDD7756-6058-4C4C-AB97-71555FB550E8}" destId="{312F8ED5-BF61-4076-8414-9AFCAE5BF88D}" srcOrd="2" destOrd="0" presId="urn:microsoft.com/office/officeart/2008/layout/LinedList"/>
    <dgm:cxn modelId="{BE10A149-6E9F-4D82-8772-65F31A15A274}" type="presParOf" srcId="{BEDA3AD6-6248-406F-8709-2C7ECF22EC7E}" destId="{D8E002EC-7BB7-4F99-BC86-DFBE592A3D8B}" srcOrd="5" destOrd="0" presId="urn:microsoft.com/office/officeart/2008/layout/LinedList"/>
    <dgm:cxn modelId="{8D66592F-D5EF-40C2-9088-487845242171}" type="presParOf" srcId="{BEDA3AD6-6248-406F-8709-2C7ECF22EC7E}" destId="{CE1531C7-E67A-4412-883C-6C7D100426D3}" srcOrd="6" destOrd="0" presId="urn:microsoft.com/office/officeart/2008/layout/LinedList"/>
    <dgm:cxn modelId="{C3CD923C-921E-4A49-8F1A-5696C376F9AA}" type="presParOf" srcId="{BEDA3AD6-6248-406F-8709-2C7ECF22EC7E}" destId="{FA895FE7-8ADB-46CB-85F7-0FE8765ACCBB}" srcOrd="7" destOrd="0" presId="urn:microsoft.com/office/officeart/2008/layout/LinedList"/>
    <dgm:cxn modelId="{637F023B-4B0C-4799-8A19-4D9572A61695}" type="presParOf" srcId="{FA895FE7-8ADB-46CB-85F7-0FE8765ACCBB}" destId="{B844923C-753F-4120-9338-3AAAC8066483}" srcOrd="0" destOrd="0" presId="urn:microsoft.com/office/officeart/2008/layout/LinedList"/>
    <dgm:cxn modelId="{38B07BC0-2359-4ACA-844F-D4A84995B937}" type="presParOf" srcId="{FA895FE7-8ADB-46CB-85F7-0FE8765ACCBB}" destId="{32227C3A-398D-4835-82C1-6CF35DC80B55}" srcOrd="1" destOrd="0" presId="urn:microsoft.com/office/officeart/2008/layout/LinedList"/>
    <dgm:cxn modelId="{DEDCE7C7-7973-420C-82B7-A8167797E94E}" type="presParOf" srcId="{FA895FE7-8ADB-46CB-85F7-0FE8765ACCBB}" destId="{96C9D040-362D-4967-895C-62E898C1443F}" srcOrd="2" destOrd="0" presId="urn:microsoft.com/office/officeart/2008/layout/LinedList"/>
    <dgm:cxn modelId="{995D8D3A-362B-45D4-A083-7ECB422D1766}" type="presParOf" srcId="{BEDA3AD6-6248-406F-8709-2C7ECF22EC7E}" destId="{103B57C9-60D9-4076-984F-1ECEE696D885}" srcOrd="8" destOrd="0" presId="urn:microsoft.com/office/officeart/2008/layout/LinedList"/>
    <dgm:cxn modelId="{1F15C842-AF28-49E3-88CA-EB9BB4966E2F}" type="presParOf" srcId="{BEDA3AD6-6248-406F-8709-2C7ECF22EC7E}" destId="{6C47C858-D73A-4C25-8CFA-3AC0140C0769}" srcOrd="9" destOrd="0" presId="urn:microsoft.com/office/officeart/2008/layout/LinedList"/>
    <dgm:cxn modelId="{B079D971-DEDD-417C-B38D-F919AF807E87}" type="presParOf" srcId="{BEDA3AD6-6248-406F-8709-2C7ECF22EC7E}" destId="{24DB1DFB-17A3-4A79-8554-01CCFC00A059}" srcOrd="10" destOrd="0" presId="urn:microsoft.com/office/officeart/2008/layout/LinedList"/>
    <dgm:cxn modelId="{0A651A8E-9488-4D44-B674-22FDD8D00CF6}" type="presParOf" srcId="{24DB1DFB-17A3-4A79-8554-01CCFC00A059}" destId="{F35C1DCB-ED78-4781-8ACF-B88A09C4F46B}" srcOrd="0" destOrd="0" presId="urn:microsoft.com/office/officeart/2008/layout/LinedList"/>
    <dgm:cxn modelId="{D5E20102-7F69-473F-93EC-AB45B7E8AD2D}" type="presParOf" srcId="{24DB1DFB-17A3-4A79-8554-01CCFC00A059}" destId="{9D692E8A-153C-4800-9354-53108F2E339F}" srcOrd="1" destOrd="0" presId="urn:microsoft.com/office/officeart/2008/layout/LinedList"/>
    <dgm:cxn modelId="{362C2AD7-3793-4D9B-B5A4-DD182B779A2A}" type="presParOf" srcId="{24DB1DFB-17A3-4A79-8554-01CCFC00A059}" destId="{EEBB0775-5558-4F85-9F59-671769CDCF5D}" srcOrd="2" destOrd="0" presId="urn:microsoft.com/office/officeart/2008/layout/LinedList"/>
    <dgm:cxn modelId="{EDE1ECA7-C968-4D45-AFA8-387B4E35709D}" type="presParOf" srcId="{BEDA3AD6-6248-406F-8709-2C7ECF22EC7E}" destId="{5D238EB2-8D25-4F79-9787-8EC63EEF3710}" srcOrd="11" destOrd="0" presId="urn:microsoft.com/office/officeart/2008/layout/LinedList"/>
    <dgm:cxn modelId="{9D6ADBFA-7FDB-44AD-873D-653B00AC5556}" type="presParOf" srcId="{BEDA3AD6-6248-406F-8709-2C7ECF22EC7E}" destId="{9AF0326C-F3E4-4880-8E90-8EF2A9532700}" srcOrd="12" destOrd="0" presId="urn:microsoft.com/office/officeart/2008/layout/LinedList"/>
    <dgm:cxn modelId="{C01A3B5B-2ADF-4C79-9FF4-E2CAFD9621CA}" type="presParOf" srcId="{BC0E960A-F3C5-46C8-BDD3-7D9ACFAD73B8}" destId="{1193F7FE-3B03-4363-8E1B-ECCD495998EC}" srcOrd="2" destOrd="0" presId="urn:microsoft.com/office/officeart/2008/layout/LinedList"/>
    <dgm:cxn modelId="{0310A875-289C-402A-AA91-DBCF1C5AF301}" type="presParOf" srcId="{BC0E960A-F3C5-46C8-BDD3-7D9ACFAD73B8}" destId="{60B80932-E79A-47DE-8618-B1ED676E1239}" srcOrd="3" destOrd="0" presId="urn:microsoft.com/office/officeart/2008/layout/LinedList"/>
    <dgm:cxn modelId="{635F73D4-77C7-46DF-B024-AC22EE8F6447}" type="presParOf" srcId="{60B80932-E79A-47DE-8618-B1ED676E1239}" destId="{86A87DCA-E263-4956-B6EC-693A7C6E7F43}" srcOrd="0" destOrd="0" presId="urn:microsoft.com/office/officeart/2008/layout/LinedList"/>
    <dgm:cxn modelId="{59771755-ED4A-4ECD-8F4C-47AA90D0D38A}" type="presParOf" srcId="{60B80932-E79A-47DE-8618-B1ED676E1239}" destId="{28F363A9-4899-4FAC-92F9-4B2C948907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9949A2-1AEE-4D69-BBAE-2303D42E2F7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uk-UA"/>
        </a:p>
      </dgm:t>
    </dgm:pt>
    <dgm:pt modelId="{2A2959FC-D66B-46D4-941C-1D1AEBADF7EF}">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ru-RU" dirty="0" err="1"/>
            <a:t>Воєнний</a:t>
          </a:r>
          <a:r>
            <a:rPr lang="ru-RU" dirty="0"/>
            <a:t> стан</a:t>
          </a:r>
          <a:endParaRPr lang="uk-UA" dirty="0"/>
        </a:p>
      </dgm:t>
    </dgm:pt>
    <dgm:pt modelId="{36404FD5-7D4F-414C-8FC1-7A4431F1B345}" type="parTrans" cxnId="{3932A319-DEF0-4EEE-97D6-10D68B52AA72}">
      <dgm:prSet/>
      <dgm:spPr/>
      <dgm:t>
        <a:bodyPr/>
        <a:lstStyle/>
        <a:p>
          <a:endParaRPr lang="uk-UA"/>
        </a:p>
      </dgm:t>
    </dgm:pt>
    <dgm:pt modelId="{E4DAB338-3DFD-4809-B688-D775C70DFAAD}" type="sibTrans" cxnId="{3932A319-DEF0-4EEE-97D6-10D68B52AA72}">
      <dgm:prSet/>
      <dgm:spPr/>
      <dgm:t>
        <a:bodyPr/>
        <a:lstStyle/>
        <a:p>
          <a:endParaRPr lang="uk-UA"/>
        </a:p>
      </dgm:t>
    </dgm:pt>
    <dgm:pt modelId="{1E7A66CC-A481-484A-BB14-84C986C8142C}">
      <dgm:prSet>
        <dgm:style>
          <a:lnRef idx="1">
            <a:schemeClr val="accent4"/>
          </a:lnRef>
          <a:fillRef idx="2">
            <a:schemeClr val="accent4"/>
          </a:fillRef>
          <a:effectRef idx="1">
            <a:schemeClr val="accent4"/>
          </a:effectRef>
          <a:fontRef idx="minor">
            <a:schemeClr val="dk1"/>
          </a:fontRef>
        </dgm:style>
      </dgm:prSet>
      <dgm:spPr/>
      <dgm:t>
        <a:bodyPr/>
        <a:lstStyle/>
        <a:p>
          <a:r>
            <a:rPr lang="uk-UA" dirty="0"/>
            <a:t>Бойова обстановка</a:t>
          </a:r>
        </a:p>
      </dgm:t>
    </dgm:pt>
    <dgm:pt modelId="{D0FB49BE-FEF5-4285-B1CF-A15ACA5E7593}" type="parTrans" cxnId="{66EE65E9-2F34-460D-BBAD-ABA1C332F453}">
      <dgm:prSet/>
      <dgm:spPr/>
      <dgm:t>
        <a:bodyPr/>
        <a:lstStyle/>
        <a:p>
          <a:endParaRPr lang="uk-UA"/>
        </a:p>
      </dgm:t>
    </dgm:pt>
    <dgm:pt modelId="{06D819CF-3231-4B8C-960B-24FBFD2B93FA}" type="sibTrans" cxnId="{66EE65E9-2F34-460D-BBAD-ABA1C332F453}">
      <dgm:prSet/>
      <dgm:spPr/>
      <dgm:t>
        <a:bodyPr/>
        <a:lstStyle/>
        <a:p>
          <a:endParaRPr lang="uk-UA"/>
        </a:p>
      </dgm:t>
    </dgm:pt>
    <dgm:pt modelId="{155E68AC-4D3B-49F0-A74B-DCEDE8D68648}">
      <dgm:prSet>
        <dgm:style>
          <a:lnRef idx="1">
            <a:schemeClr val="accent4"/>
          </a:lnRef>
          <a:fillRef idx="2">
            <a:schemeClr val="accent4"/>
          </a:fillRef>
          <a:effectRef idx="1">
            <a:schemeClr val="accent4"/>
          </a:effectRef>
          <a:fontRef idx="minor">
            <a:schemeClr val="dk1"/>
          </a:fontRef>
        </dgm:style>
      </dgm:prSet>
      <dgm:spPr/>
      <dgm:t>
        <a:bodyPr/>
        <a:lstStyle/>
        <a:p>
          <a:r>
            <a:rPr lang="ru-RU" dirty="0"/>
            <a:t>Поле бою</a:t>
          </a:r>
          <a:endParaRPr lang="uk-UA" dirty="0"/>
        </a:p>
      </dgm:t>
    </dgm:pt>
    <dgm:pt modelId="{90A071B5-D9F4-4814-BBF8-0B9347F4E5C3}" type="parTrans" cxnId="{DD907566-8965-41DE-8534-A7BE582EAD64}">
      <dgm:prSet/>
      <dgm:spPr/>
      <dgm:t>
        <a:bodyPr/>
        <a:lstStyle/>
        <a:p>
          <a:endParaRPr lang="uk-UA"/>
        </a:p>
      </dgm:t>
    </dgm:pt>
    <dgm:pt modelId="{50DC09A7-1D0D-408A-950F-A385897703E0}" type="sibTrans" cxnId="{DD907566-8965-41DE-8534-A7BE582EAD64}">
      <dgm:prSet/>
      <dgm:spPr/>
      <dgm:t>
        <a:bodyPr/>
        <a:lstStyle/>
        <a:p>
          <a:endParaRPr lang="uk-UA"/>
        </a:p>
      </dgm:t>
    </dgm:pt>
    <dgm:pt modelId="{78C2B220-5E17-4B11-8C95-4E5F86375D9C}">
      <dgm:prSet>
        <dgm:style>
          <a:lnRef idx="1">
            <a:schemeClr val="accent4"/>
          </a:lnRef>
          <a:fillRef idx="2">
            <a:schemeClr val="accent4"/>
          </a:fillRef>
          <a:effectRef idx="1">
            <a:schemeClr val="accent4"/>
          </a:effectRef>
          <a:fontRef idx="minor">
            <a:schemeClr val="dk1"/>
          </a:fontRef>
        </dgm:style>
      </dgm:prSet>
      <dgm:spPr/>
      <dgm:t>
        <a:bodyPr/>
        <a:lstStyle/>
        <a:p>
          <a:r>
            <a:rPr lang="uk-UA" dirty="0"/>
            <a:t>Район військових дій</a:t>
          </a:r>
        </a:p>
      </dgm:t>
    </dgm:pt>
    <dgm:pt modelId="{3390EEE8-A713-4C0C-AFA7-D12BD203DC6D}" type="parTrans" cxnId="{B6DD7E04-B754-455A-9B62-07678E086DF5}">
      <dgm:prSet/>
      <dgm:spPr/>
      <dgm:t>
        <a:bodyPr/>
        <a:lstStyle/>
        <a:p>
          <a:endParaRPr lang="uk-UA"/>
        </a:p>
      </dgm:t>
    </dgm:pt>
    <dgm:pt modelId="{0A7ADE93-362C-4E19-9042-578957AB48E9}" type="sibTrans" cxnId="{B6DD7E04-B754-455A-9B62-07678E086DF5}">
      <dgm:prSet/>
      <dgm:spPr/>
      <dgm:t>
        <a:bodyPr/>
        <a:lstStyle/>
        <a:p>
          <a:endParaRPr lang="uk-UA"/>
        </a:p>
      </dgm:t>
    </dgm:pt>
    <dgm:pt modelId="{F99DFB29-70B2-4919-B663-16255C359024}">
      <dgm:prSet phldrT="[Текст]"/>
      <dgm:spPr/>
      <dgm:t>
        <a:bodyPr/>
        <a:lstStyle/>
        <a:p>
          <a:r>
            <a:rPr lang="ru-RU"/>
            <a:t>період </a:t>
          </a:r>
          <a:r>
            <a:rPr lang="ru-RU" dirty="0"/>
            <a:t>фактичного </a:t>
          </a:r>
          <a:r>
            <a:rPr lang="ru-RU" dirty="0" err="1"/>
            <a:t>знаходження</a:t>
          </a:r>
          <a:r>
            <a:rPr lang="ru-RU" dirty="0"/>
            <a:t> </a:t>
          </a:r>
          <a:r>
            <a:rPr lang="ru-RU" dirty="0" err="1"/>
            <a:t>України</a:t>
          </a:r>
          <a:r>
            <a:rPr lang="ru-RU" dirty="0"/>
            <a:t> у </a:t>
          </a:r>
          <a:r>
            <a:rPr lang="ru-RU" dirty="0" err="1"/>
            <a:t>стані</a:t>
          </a:r>
          <a:r>
            <a:rPr lang="ru-RU" dirty="0"/>
            <a:t> </a:t>
          </a:r>
          <a:r>
            <a:rPr lang="ru-RU" dirty="0" err="1"/>
            <a:t>війни</a:t>
          </a:r>
          <a:r>
            <a:rPr lang="ru-RU" dirty="0"/>
            <a:t> з </a:t>
          </a:r>
          <a:r>
            <a:rPr lang="ru-RU" dirty="0" err="1"/>
            <a:t>іноземною</a:t>
          </a:r>
          <a:r>
            <a:rPr lang="ru-RU" dirty="0"/>
            <a:t> державою. </a:t>
          </a:r>
          <a:endParaRPr lang="uk-UA" dirty="0"/>
        </a:p>
      </dgm:t>
    </dgm:pt>
    <dgm:pt modelId="{9B1B54A2-1DE0-4828-83DB-E13C2363BB5F}" type="parTrans" cxnId="{CC809A1B-E9B8-4FC2-A38C-2266532ED5AB}">
      <dgm:prSet/>
      <dgm:spPr/>
      <dgm:t>
        <a:bodyPr/>
        <a:lstStyle/>
        <a:p>
          <a:endParaRPr lang="uk-UA"/>
        </a:p>
      </dgm:t>
    </dgm:pt>
    <dgm:pt modelId="{12A763CB-C097-44DA-95D5-36A8B604C549}" type="sibTrans" cxnId="{CC809A1B-E9B8-4FC2-A38C-2266532ED5AB}">
      <dgm:prSet/>
      <dgm:spPr/>
      <dgm:t>
        <a:bodyPr/>
        <a:lstStyle/>
        <a:p>
          <a:endParaRPr lang="uk-UA"/>
        </a:p>
      </dgm:t>
    </dgm:pt>
    <dgm:pt modelId="{8EA7C45E-F938-46B1-973A-8C0C4D009141}">
      <dgm:prSet/>
      <dgm:spPr/>
      <dgm:t>
        <a:bodyPr/>
        <a:lstStyle/>
        <a:p>
          <a:r>
            <a:rPr lang="uk-UA"/>
            <a:t>період знаходження військової частини, підрозділу, окремих військовослужбовців у безпосередньому зіткненні з противником, підготовка чи ведення бою (бойової операції). </a:t>
          </a:r>
        </a:p>
      </dgm:t>
    </dgm:pt>
    <dgm:pt modelId="{CA22B70B-B777-4231-9C9E-4D48B905F5F9}" type="parTrans" cxnId="{9D5D1954-904D-4AAB-8F7A-763818E0DB58}">
      <dgm:prSet/>
      <dgm:spPr/>
      <dgm:t>
        <a:bodyPr/>
        <a:lstStyle/>
        <a:p>
          <a:endParaRPr lang="uk-UA"/>
        </a:p>
      </dgm:t>
    </dgm:pt>
    <dgm:pt modelId="{AAD856EF-B3C8-4D2C-B934-320558B0714D}" type="sibTrans" cxnId="{9D5D1954-904D-4AAB-8F7A-763818E0DB58}">
      <dgm:prSet/>
      <dgm:spPr/>
      <dgm:t>
        <a:bodyPr/>
        <a:lstStyle/>
        <a:p>
          <a:endParaRPr lang="uk-UA"/>
        </a:p>
      </dgm:t>
    </dgm:pt>
    <dgm:pt modelId="{C01E2B6F-AA93-42C9-9B68-584A62E79BBB}">
      <dgm:prSet/>
      <dgm:spPr/>
      <dgm:t>
        <a:bodyPr/>
        <a:lstStyle/>
        <a:p>
          <a:r>
            <a:rPr lang="ru-RU" dirty="0" err="1"/>
            <a:t>частина</a:t>
          </a:r>
          <a:r>
            <a:rPr lang="ru-RU" dirty="0"/>
            <a:t> </a:t>
          </a:r>
          <a:r>
            <a:rPr lang="ru-RU" dirty="0" err="1"/>
            <a:t>території</a:t>
          </a:r>
          <a:r>
            <a:rPr lang="ru-RU" dirty="0"/>
            <a:t> </a:t>
          </a:r>
          <a:r>
            <a:rPr lang="ru-RU" dirty="0" err="1"/>
            <a:t>суші</a:t>
          </a:r>
          <a:r>
            <a:rPr lang="ru-RU" dirty="0"/>
            <a:t>, </a:t>
          </a:r>
          <a:r>
            <a:rPr lang="ru-RU" dirty="0" err="1"/>
            <a:t>повітряного</a:t>
          </a:r>
          <a:r>
            <a:rPr lang="ru-RU" dirty="0"/>
            <a:t> </a:t>
          </a:r>
          <a:r>
            <a:rPr lang="ru-RU" dirty="0" err="1"/>
            <a:t>або</a:t>
          </a:r>
          <a:r>
            <a:rPr lang="ru-RU" dirty="0"/>
            <a:t> водного простору, на </a:t>
          </a:r>
          <a:r>
            <a:rPr lang="ru-RU" dirty="0" err="1"/>
            <a:t>якій</a:t>
          </a:r>
          <a:r>
            <a:rPr lang="ru-RU" dirty="0"/>
            <a:t> </a:t>
          </a:r>
          <a:r>
            <a:rPr lang="ru-RU" dirty="0" err="1"/>
            <a:t>відбувається</a:t>
          </a:r>
          <a:r>
            <a:rPr lang="ru-RU" dirty="0"/>
            <a:t>, </a:t>
          </a:r>
          <a:r>
            <a:rPr lang="ru-RU" dirty="0" err="1"/>
            <a:t>відбулося</a:t>
          </a:r>
          <a:r>
            <a:rPr lang="ru-RU" dirty="0"/>
            <a:t> </a:t>
          </a:r>
          <a:r>
            <a:rPr lang="ru-RU" dirty="0" err="1"/>
            <a:t>або</a:t>
          </a:r>
          <a:r>
            <a:rPr lang="ru-RU" dirty="0"/>
            <a:t> повинно </a:t>
          </a:r>
          <a:r>
            <a:rPr lang="ru-RU" dirty="0" err="1"/>
            <a:t>відбутися</a:t>
          </a:r>
          <a:r>
            <a:rPr lang="ru-RU" dirty="0"/>
            <a:t> </a:t>
          </a:r>
          <a:r>
            <a:rPr lang="ru-RU" dirty="0" err="1"/>
            <a:t>озброєне</a:t>
          </a:r>
          <a:r>
            <a:rPr lang="ru-RU" dirty="0"/>
            <a:t> </a:t>
          </a:r>
          <a:r>
            <a:rPr lang="ru-RU" dirty="0" err="1"/>
            <a:t>зіткнення</a:t>
          </a:r>
          <a:r>
            <a:rPr lang="ru-RU" dirty="0"/>
            <a:t> з противником.</a:t>
          </a:r>
          <a:endParaRPr lang="uk-UA" dirty="0"/>
        </a:p>
      </dgm:t>
    </dgm:pt>
    <dgm:pt modelId="{BE7D1E06-0E7D-41D9-B017-12292BEFB780}" type="parTrans" cxnId="{225E3AC5-4A56-4B84-81B6-6E3C569B5A64}">
      <dgm:prSet/>
      <dgm:spPr/>
      <dgm:t>
        <a:bodyPr/>
        <a:lstStyle/>
        <a:p>
          <a:endParaRPr lang="uk-UA"/>
        </a:p>
      </dgm:t>
    </dgm:pt>
    <dgm:pt modelId="{6D6A41CD-6547-46CA-9946-B110667102AD}" type="sibTrans" cxnId="{225E3AC5-4A56-4B84-81B6-6E3C569B5A64}">
      <dgm:prSet/>
      <dgm:spPr/>
      <dgm:t>
        <a:bodyPr/>
        <a:lstStyle/>
        <a:p>
          <a:endParaRPr lang="uk-UA"/>
        </a:p>
      </dgm:t>
    </dgm:pt>
    <dgm:pt modelId="{AA77B5D7-3658-4904-806A-4D2F5B2D7A30}">
      <dgm:prSet/>
      <dgm:spPr/>
      <dgm:t>
        <a:bodyPr/>
        <a:lstStyle/>
        <a:p>
          <a:r>
            <a:rPr lang="uk-UA" dirty="0"/>
            <a:t>ширший простір, ніж поле бою. Він включає в себе територію, яка зайнята під час бойових дій військами у межах від переднього краю фронту до розташування тилових підрозділів фронту.</a:t>
          </a:r>
        </a:p>
      </dgm:t>
    </dgm:pt>
    <dgm:pt modelId="{2B1997C5-09B9-4FE8-9FA9-39F511D367A6}" type="parTrans" cxnId="{1AC53765-B5AB-41D5-B60D-70292BE46169}">
      <dgm:prSet/>
      <dgm:spPr/>
      <dgm:t>
        <a:bodyPr/>
        <a:lstStyle/>
        <a:p>
          <a:endParaRPr lang="uk-UA"/>
        </a:p>
      </dgm:t>
    </dgm:pt>
    <dgm:pt modelId="{E600CF88-7DAB-455D-908E-5F762C40B6F5}" type="sibTrans" cxnId="{1AC53765-B5AB-41D5-B60D-70292BE46169}">
      <dgm:prSet/>
      <dgm:spPr/>
      <dgm:t>
        <a:bodyPr/>
        <a:lstStyle/>
        <a:p>
          <a:endParaRPr lang="uk-UA"/>
        </a:p>
      </dgm:t>
    </dgm:pt>
    <dgm:pt modelId="{1ECDFBCF-4F26-4FC2-BC8E-2283FC91762D}" type="pres">
      <dgm:prSet presAssocID="{EB9949A2-1AEE-4D69-BBAE-2303D42E2F73}" presName="Name0" presStyleCnt="0">
        <dgm:presLayoutVars>
          <dgm:chMax val="5"/>
          <dgm:chPref val="5"/>
          <dgm:dir/>
          <dgm:animLvl val="lvl"/>
        </dgm:presLayoutVars>
      </dgm:prSet>
      <dgm:spPr/>
    </dgm:pt>
    <dgm:pt modelId="{974726A1-860F-43D4-A326-247F8BF0F87D}" type="pres">
      <dgm:prSet presAssocID="{2A2959FC-D66B-46D4-941C-1D1AEBADF7EF}" presName="parentText1" presStyleLbl="node1" presStyleIdx="0" presStyleCnt="4">
        <dgm:presLayoutVars>
          <dgm:chMax/>
          <dgm:chPref val="3"/>
          <dgm:bulletEnabled val="1"/>
        </dgm:presLayoutVars>
      </dgm:prSet>
      <dgm:spPr/>
    </dgm:pt>
    <dgm:pt modelId="{4FDE6EB1-7AD4-4F42-892A-B722053423A4}" type="pres">
      <dgm:prSet presAssocID="{2A2959FC-D66B-46D4-941C-1D1AEBADF7EF}" presName="childText1" presStyleLbl="solidAlignAcc1" presStyleIdx="0" presStyleCnt="4">
        <dgm:presLayoutVars>
          <dgm:chMax val="0"/>
          <dgm:chPref val="0"/>
          <dgm:bulletEnabled val="1"/>
        </dgm:presLayoutVars>
      </dgm:prSet>
      <dgm:spPr/>
    </dgm:pt>
    <dgm:pt modelId="{04D65C77-38E8-47C2-A349-B688C1C2F888}" type="pres">
      <dgm:prSet presAssocID="{1E7A66CC-A481-484A-BB14-84C986C8142C}" presName="parentText2" presStyleLbl="node1" presStyleIdx="1" presStyleCnt="4">
        <dgm:presLayoutVars>
          <dgm:chMax/>
          <dgm:chPref val="3"/>
          <dgm:bulletEnabled val="1"/>
        </dgm:presLayoutVars>
      </dgm:prSet>
      <dgm:spPr/>
    </dgm:pt>
    <dgm:pt modelId="{899886A7-FCDE-4120-B225-D9F5D6B4D6A6}" type="pres">
      <dgm:prSet presAssocID="{1E7A66CC-A481-484A-BB14-84C986C8142C}" presName="childText2" presStyleLbl="solidAlignAcc1" presStyleIdx="1" presStyleCnt="4">
        <dgm:presLayoutVars>
          <dgm:chMax val="0"/>
          <dgm:chPref val="0"/>
          <dgm:bulletEnabled val="1"/>
        </dgm:presLayoutVars>
      </dgm:prSet>
      <dgm:spPr/>
    </dgm:pt>
    <dgm:pt modelId="{EA26DC4A-D752-4F0D-8907-70CE9530A790}" type="pres">
      <dgm:prSet presAssocID="{155E68AC-4D3B-49F0-A74B-DCEDE8D68648}" presName="parentText3" presStyleLbl="node1" presStyleIdx="2" presStyleCnt="4">
        <dgm:presLayoutVars>
          <dgm:chMax/>
          <dgm:chPref val="3"/>
          <dgm:bulletEnabled val="1"/>
        </dgm:presLayoutVars>
      </dgm:prSet>
      <dgm:spPr/>
    </dgm:pt>
    <dgm:pt modelId="{7166A414-7BFD-4281-A033-216A62A12946}" type="pres">
      <dgm:prSet presAssocID="{155E68AC-4D3B-49F0-A74B-DCEDE8D68648}" presName="childText3" presStyleLbl="solidAlignAcc1" presStyleIdx="2" presStyleCnt="4">
        <dgm:presLayoutVars>
          <dgm:chMax val="0"/>
          <dgm:chPref val="0"/>
          <dgm:bulletEnabled val="1"/>
        </dgm:presLayoutVars>
      </dgm:prSet>
      <dgm:spPr/>
    </dgm:pt>
    <dgm:pt modelId="{7BA51800-988D-4C60-9814-72AF29BDF9EB}" type="pres">
      <dgm:prSet presAssocID="{78C2B220-5E17-4B11-8C95-4E5F86375D9C}" presName="parentText4" presStyleLbl="node1" presStyleIdx="3" presStyleCnt="4">
        <dgm:presLayoutVars>
          <dgm:chMax/>
          <dgm:chPref val="3"/>
          <dgm:bulletEnabled val="1"/>
        </dgm:presLayoutVars>
      </dgm:prSet>
      <dgm:spPr/>
    </dgm:pt>
    <dgm:pt modelId="{13168942-8C2C-4529-8D19-0886505085A6}" type="pres">
      <dgm:prSet presAssocID="{78C2B220-5E17-4B11-8C95-4E5F86375D9C}" presName="childText4" presStyleLbl="solidAlignAcc1" presStyleIdx="3" presStyleCnt="4">
        <dgm:presLayoutVars>
          <dgm:chMax val="0"/>
          <dgm:chPref val="0"/>
          <dgm:bulletEnabled val="1"/>
        </dgm:presLayoutVars>
      </dgm:prSet>
      <dgm:spPr/>
    </dgm:pt>
  </dgm:ptLst>
  <dgm:cxnLst>
    <dgm:cxn modelId="{B6DD7E04-B754-455A-9B62-07678E086DF5}" srcId="{EB9949A2-1AEE-4D69-BBAE-2303D42E2F73}" destId="{78C2B220-5E17-4B11-8C95-4E5F86375D9C}" srcOrd="3" destOrd="0" parTransId="{3390EEE8-A713-4C0C-AFA7-D12BD203DC6D}" sibTransId="{0A7ADE93-362C-4E19-9042-578957AB48E9}"/>
    <dgm:cxn modelId="{3932A319-DEF0-4EEE-97D6-10D68B52AA72}" srcId="{EB9949A2-1AEE-4D69-BBAE-2303D42E2F73}" destId="{2A2959FC-D66B-46D4-941C-1D1AEBADF7EF}" srcOrd="0" destOrd="0" parTransId="{36404FD5-7D4F-414C-8FC1-7A4431F1B345}" sibTransId="{E4DAB338-3DFD-4809-B688-D775C70DFAAD}"/>
    <dgm:cxn modelId="{CC809A1B-E9B8-4FC2-A38C-2266532ED5AB}" srcId="{2A2959FC-D66B-46D4-941C-1D1AEBADF7EF}" destId="{F99DFB29-70B2-4919-B663-16255C359024}" srcOrd="0" destOrd="0" parTransId="{9B1B54A2-1DE0-4828-83DB-E13C2363BB5F}" sibTransId="{12A763CB-C097-44DA-95D5-36A8B604C549}"/>
    <dgm:cxn modelId="{A618A643-E1A6-471C-A13E-E4EAC97398A9}" type="presOf" srcId="{EB9949A2-1AEE-4D69-BBAE-2303D42E2F73}" destId="{1ECDFBCF-4F26-4FC2-BC8E-2283FC91762D}" srcOrd="0" destOrd="0" presId="urn:microsoft.com/office/officeart/2009/3/layout/IncreasingArrowsProcess"/>
    <dgm:cxn modelId="{21E35A44-C84D-442A-AF42-DEC3BC5CCD6E}" type="presOf" srcId="{78C2B220-5E17-4B11-8C95-4E5F86375D9C}" destId="{7BA51800-988D-4C60-9814-72AF29BDF9EB}" srcOrd="0" destOrd="0" presId="urn:microsoft.com/office/officeart/2009/3/layout/IncreasingArrowsProcess"/>
    <dgm:cxn modelId="{1AC53765-B5AB-41D5-B60D-70292BE46169}" srcId="{78C2B220-5E17-4B11-8C95-4E5F86375D9C}" destId="{AA77B5D7-3658-4904-806A-4D2F5B2D7A30}" srcOrd="0" destOrd="0" parTransId="{2B1997C5-09B9-4FE8-9FA9-39F511D367A6}" sibTransId="{E600CF88-7DAB-455D-908E-5F762C40B6F5}"/>
    <dgm:cxn modelId="{DD907566-8965-41DE-8534-A7BE582EAD64}" srcId="{EB9949A2-1AEE-4D69-BBAE-2303D42E2F73}" destId="{155E68AC-4D3B-49F0-A74B-DCEDE8D68648}" srcOrd="2" destOrd="0" parTransId="{90A071B5-D9F4-4814-BBF8-0B9347F4E5C3}" sibTransId="{50DC09A7-1D0D-408A-950F-A385897703E0}"/>
    <dgm:cxn modelId="{E32CEC48-7363-4EDE-928C-61BB458996BE}" type="presOf" srcId="{8EA7C45E-F938-46B1-973A-8C0C4D009141}" destId="{899886A7-FCDE-4120-B225-D9F5D6B4D6A6}" srcOrd="0" destOrd="0" presId="urn:microsoft.com/office/officeart/2009/3/layout/IncreasingArrowsProcess"/>
    <dgm:cxn modelId="{4616DB6B-7DCE-43B8-A4EF-8DA1A251D403}" type="presOf" srcId="{1E7A66CC-A481-484A-BB14-84C986C8142C}" destId="{04D65C77-38E8-47C2-A349-B688C1C2F888}" srcOrd="0" destOrd="0" presId="urn:microsoft.com/office/officeart/2009/3/layout/IncreasingArrowsProcess"/>
    <dgm:cxn modelId="{7E36416D-9C94-4CF3-AC14-766A9E85F1A2}" type="presOf" srcId="{AA77B5D7-3658-4904-806A-4D2F5B2D7A30}" destId="{13168942-8C2C-4529-8D19-0886505085A6}" srcOrd="0" destOrd="0" presId="urn:microsoft.com/office/officeart/2009/3/layout/IncreasingArrowsProcess"/>
    <dgm:cxn modelId="{9D5D1954-904D-4AAB-8F7A-763818E0DB58}" srcId="{1E7A66CC-A481-484A-BB14-84C986C8142C}" destId="{8EA7C45E-F938-46B1-973A-8C0C4D009141}" srcOrd="0" destOrd="0" parTransId="{CA22B70B-B777-4231-9C9E-4D48B905F5F9}" sibTransId="{AAD856EF-B3C8-4D2C-B934-320558B0714D}"/>
    <dgm:cxn modelId="{99B773B7-8C8F-4856-BBA9-BD9565A80BE0}" type="presOf" srcId="{F99DFB29-70B2-4919-B663-16255C359024}" destId="{4FDE6EB1-7AD4-4F42-892A-B722053423A4}" srcOrd="0" destOrd="0" presId="urn:microsoft.com/office/officeart/2009/3/layout/IncreasingArrowsProcess"/>
    <dgm:cxn modelId="{887218BF-F8F1-4635-8C7D-5DB7A681F9BC}" type="presOf" srcId="{155E68AC-4D3B-49F0-A74B-DCEDE8D68648}" destId="{EA26DC4A-D752-4F0D-8907-70CE9530A790}" srcOrd="0" destOrd="0" presId="urn:microsoft.com/office/officeart/2009/3/layout/IncreasingArrowsProcess"/>
    <dgm:cxn modelId="{225E3AC5-4A56-4B84-81B6-6E3C569B5A64}" srcId="{155E68AC-4D3B-49F0-A74B-DCEDE8D68648}" destId="{C01E2B6F-AA93-42C9-9B68-584A62E79BBB}" srcOrd="0" destOrd="0" parTransId="{BE7D1E06-0E7D-41D9-B017-12292BEFB780}" sibTransId="{6D6A41CD-6547-46CA-9946-B110667102AD}"/>
    <dgm:cxn modelId="{8CC427D2-46CC-404C-AC8D-AC43EFA5FDC8}" type="presOf" srcId="{C01E2B6F-AA93-42C9-9B68-584A62E79BBB}" destId="{7166A414-7BFD-4281-A033-216A62A12946}" srcOrd="0" destOrd="0" presId="urn:microsoft.com/office/officeart/2009/3/layout/IncreasingArrowsProcess"/>
    <dgm:cxn modelId="{00A384D8-7A6C-49A7-852F-053314205D27}" type="presOf" srcId="{2A2959FC-D66B-46D4-941C-1D1AEBADF7EF}" destId="{974726A1-860F-43D4-A326-247F8BF0F87D}" srcOrd="0" destOrd="0" presId="urn:microsoft.com/office/officeart/2009/3/layout/IncreasingArrowsProcess"/>
    <dgm:cxn modelId="{66EE65E9-2F34-460D-BBAD-ABA1C332F453}" srcId="{EB9949A2-1AEE-4D69-BBAE-2303D42E2F73}" destId="{1E7A66CC-A481-484A-BB14-84C986C8142C}" srcOrd="1" destOrd="0" parTransId="{D0FB49BE-FEF5-4285-B1CF-A15ACA5E7593}" sibTransId="{06D819CF-3231-4B8C-960B-24FBFD2B93FA}"/>
    <dgm:cxn modelId="{731F965A-AC46-41D4-AF5D-B5C1D223727B}" type="presParOf" srcId="{1ECDFBCF-4F26-4FC2-BC8E-2283FC91762D}" destId="{974726A1-860F-43D4-A326-247F8BF0F87D}" srcOrd="0" destOrd="0" presId="urn:microsoft.com/office/officeart/2009/3/layout/IncreasingArrowsProcess"/>
    <dgm:cxn modelId="{5230A037-D947-4FAF-988C-9D7E58AD10E1}" type="presParOf" srcId="{1ECDFBCF-4F26-4FC2-BC8E-2283FC91762D}" destId="{4FDE6EB1-7AD4-4F42-892A-B722053423A4}" srcOrd="1" destOrd="0" presId="urn:microsoft.com/office/officeart/2009/3/layout/IncreasingArrowsProcess"/>
    <dgm:cxn modelId="{0EB76ED0-80EA-43A3-BC7F-2656AC289068}" type="presParOf" srcId="{1ECDFBCF-4F26-4FC2-BC8E-2283FC91762D}" destId="{04D65C77-38E8-47C2-A349-B688C1C2F888}" srcOrd="2" destOrd="0" presId="urn:microsoft.com/office/officeart/2009/3/layout/IncreasingArrowsProcess"/>
    <dgm:cxn modelId="{A5702509-75BF-42D8-A682-2354DB169B77}" type="presParOf" srcId="{1ECDFBCF-4F26-4FC2-BC8E-2283FC91762D}" destId="{899886A7-FCDE-4120-B225-D9F5D6B4D6A6}" srcOrd="3" destOrd="0" presId="urn:microsoft.com/office/officeart/2009/3/layout/IncreasingArrowsProcess"/>
    <dgm:cxn modelId="{DB31A407-2C79-454F-A38A-3C7FA62DE9E6}" type="presParOf" srcId="{1ECDFBCF-4F26-4FC2-BC8E-2283FC91762D}" destId="{EA26DC4A-D752-4F0D-8907-70CE9530A790}" srcOrd="4" destOrd="0" presId="urn:microsoft.com/office/officeart/2009/3/layout/IncreasingArrowsProcess"/>
    <dgm:cxn modelId="{DC81EFA0-6C35-423F-8EC8-1D1F38850A94}" type="presParOf" srcId="{1ECDFBCF-4F26-4FC2-BC8E-2283FC91762D}" destId="{7166A414-7BFD-4281-A033-216A62A12946}" srcOrd="5" destOrd="0" presId="urn:microsoft.com/office/officeart/2009/3/layout/IncreasingArrowsProcess"/>
    <dgm:cxn modelId="{7B226F3C-D973-4E9B-9ED8-8B9CF14733F6}" type="presParOf" srcId="{1ECDFBCF-4F26-4FC2-BC8E-2283FC91762D}" destId="{7BA51800-988D-4C60-9814-72AF29BDF9EB}" srcOrd="6" destOrd="0" presId="urn:microsoft.com/office/officeart/2009/3/layout/IncreasingArrowsProcess"/>
    <dgm:cxn modelId="{A686EDDB-3091-4C83-BE63-EE708E7ADD5B}" type="presParOf" srcId="{1ECDFBCF-4F26-4FC2-BC8E-2283FC91762D}" destId="{13168942-8C2C-4529-8D19-0886505085A6}" srcOrd="7"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DE4445-C039-4003-A52E-B174C1FDB653}" type="doc">
      <dgm:prSet loTypeId="urn:microsoft.com/office/officeart/2005/8/layout/hProcess9" loCatId="process" qsTypeId="urn:microsoft.com/office/officeart/2005/8/quickstyle/simple2" qsCatId="simple" csTypeId="urn:microsoft.com/office/officeart/2005/8/colors/accent3_3" csCatId="accent3" phldr="1"/>
      <dgm:spPr/>
    </dgm:pt>
    <dgm:pt modelId="{81AD772E-06AE-4D0E-8214-46242AC24A5B}">
      <dgm:prSet/>
      <dgm:spPr/>
      <dgm:t>
        <a:bodyPr/>
        <a:lstStyle/>
        <a:p>
          <a:r>
            <a:rPr lang="ru-RU" dirty="0" err="1"/>
            <a:t>умисною</a:t>
          </a:r>
          <a:r>
            <a:rPr lang="ru-RU" dirty="0"/>
            <a:t> виною (ст. 402, 404, 406)</a:t>
          </a:r>
          <a:endParaRPr lang="uk-UA" dirty="0"/>
        </a:p>
      </dgm:t>
    </dgm:pt>
    <dgm:pt modelId="{389A1824-F4A8-486D-8C17-3980B1F1AF3D}" type="parTrans" cxnId="{0BD445CE-AE37-4091-A5F0-2F37DE3A6947}">
      <dgm:prSet/>
      <dgm:spPr/>
      <dgm:t>
        <a:bodyPr/>
        <a:lstStyle/>
        <a:p>
          <a:endParaRPr lang="uk-UA"/>
        </a:p>
      </dgm:t>
    </dgm:pt>
    <dgm:pt modelId="{5EE2EF21-DDD8-4EFE-B32C-1DFCA658A6F2}" type="sibTrans" cxnId="{0BD445CE-AE37-4091-A5F0-2F37DE3A6947}">
      <dgm:prSet/>
      <dgm:spPr/>
      <dgm:t>
        <a:bodyPr/>
        <a:lstStyle/>
        <a:p>
          <a:endParaRPr lang="uk-UA"/>
        </a:p>
      </dgm:t>
    </dgm:pt>
    <dgm:pt modelId="{6847B503-5A81-4655-B13C-5207FDFF2ADE}">
      <dgm:prSet/>
      <dgm:spPr/>
      <dgm:t>
        <a:bodyPr/>
        <a:lstStyle/>
        <a:p>
          <a:r>
            <a:rPr lang="ru-RU" dirty="0"/>
            <a:t>виною </a:t>
          </a:r>
          <a:r>
            <a:rPr lang="ru-RU" dirty="0" err="1"/>
            <a:t>необережною</a:t>
          </a:r>
          <a:r>
            <a:rPr lang="ru-RU" dirty="0"/>
            <a:t> (ст. 403, 412)</a:t>
          </a:r>
          <a:endParaRPr lang="uk-UA" dirty="0"/>
        </a:p>
      </dgm:t>
    </dgm:pt>
    <dgm:pt modelId="{639B05B9-634F-400F-B23E-23D9F6B12E43}" type="parTrans" cxnId="{5BC4EE32-E183-4C85-B0C2-8503F0F96FEA}">
      <dgm:prSet/>
      <dgm:spPr/>
      <dgm:t>
        <a:bodyPr/>
        <a:lstStyle/>
        <a:p>
          <a:endParaRPr lang="uk-UA"/>
        </a:p>
      </dgm:t>
    </dgm:pt>
    <dgm:pt modelId="{2E660DD5-AECB-4764-A3F8-2C3C813D7F66}" type="sibTrans" cxnId="{5BC4EE32-E183-4C85-B0C2-8503F0F96FEA}">
      <dgm:prSet/>
      <dgm:spPr/>
      <dgm:t>
        <a:bodyPr/>
        <a:lstStyle/>
        <a:p>
          <a:endParaRPr lang="uk-UA"/>
        </a:p>
      </dgm:t>
    </dgm:pt>
    <dgm:pt modelId="{718FB083-180A-49CF-8245-2A6AB3D02066}">
      <dgm:prSet/>
      <dgm:spPr/>
      <dgm:t>
        <a:bodyPr/>
        <a:lstStyle/>
        <a:p>
          <a:r>
            <a:rPr lang="ru-RU" dirty="0" err="1"/>
            <a:t>деякі</a:t>
          </a:r>
          <a:r>
            <a:rPr lang="ru-RU" dirty="0"/>
            <a:t> </a:t>
          </a:r>
          <a:r>
            <a:rPr lang="ru-RU" dirty="0" err="1"/>
            <a:t>військові</a:t>
          </a:r>
          <a:r>
            <a:rPr lang="ru-RU" dirty="0"/>
            <a:t> </a:t>
          </a:r>
          <a:r>
            <a:rPr lang="ru-RU" dirty="0" err="1"/>
            <a:t>кр</a:t>
          </a:r>
          <a:r>
            <a:rPr lang="ru-RU" dirty="0"/>
            <a:t>. пр. як </a:t>
          </a:r>
          <a:r>
            <a:rPr lang="ru-RU" dirty="0" err="1"/>
            <a:t>умисно</a:t>
          </a:r>
          <a:r>
            <a:rPr lang="ru-RU" dirty="0"/>
            <a:t>, так і </a:t>
          </a:r>
          <a:r>
            <a:rPr lang="ru-RU" dirty="0" err="1"/>
            <a:t>необережно</a:t>
          </a:r>
          <a:r>
            <a:rPr lang="ru-RU" dirty="0"/>
            <a:t> (ст. 418, 419, 420)</a:t>
          </a:r>
          <a:endParaRPr lang="uk-UA" dirty="0"/>
        </a:p>
      </dgm:t>
    </dgm:pt>
    <dgm:pt modelId="{061A65AA-26BF-4109-AB2D-1FD2994F2775}" type="parTrans" cxnId="{22CDBF9E-778A-4703-9214-D83C2EC9031B}">
      <dgm:prSet/>
      <dgm:spPr/>
      <dgm:t>
        <a:bodyPr/>
        <a:lstStyle/>
        <a:p>
          <a:endParaRPr lang="uk-UA"/>
        </a:p>
      </dgm:t>
    </dgm:pt>
    <dgm:pt modelId="{9AD6A0C8-19AD-4FEA-AD7D-FAEB27204F89}" type="sibTrans" cxnId="{22CDBF9E-778A-4703-9214-D83C2EC9031B}">
      <dgm:prSet/>
      <dgm:spPr/>
      <dgm:t>
        <a:bodyPr/>
        <a:lstStyle/>
        <a:p>
          <a:endParaRPr lang="uk-UA"/>
        </a:p>
      </dgm:t>
    </dgm:pt>
    <dgm:pt modelId="{853CC47D-C136-4098-91D7-2CE1F2C09A9C}" type="pres">
      <dgm:prSet presAssocID="{23DE4445-C039-4003-A52E-B174C1FDB653}" presName="CompostProcess" presStyleCnt="0">
        <dgm:presLayoutVars>
          <dgm:dir/>
          <dgm:resizeHandles val="exact"/>
        </dgm:presLayoutVars>
      </dgm:prSet>
      <dgm:spPr/>
    </dgm:pt>
    <dgm:pt modelId="{6418C057-579B-434A-AFA6-C6DBEB358451}" type="pres">
      <dgm:prSet presAssocID="{23DE4445-C039-4003-A52E-B174C1FDB653}" presName="arrow" presStyleLbl="bgShp" presStyleIdx="0" presStyleCnt="1"/>
      <dgm:spPr/>
    </dgm:pt>
    <dgm:pt modelId="{CC3A0BE2-380A-4808-8216-B005179C291C}" type="pres">
      <dgm:prSet presAssocID="{23DE4445-C039-4003-A52E-B174C1FDB653}" presName="linearProcess" presStyleCnt="0"/>
      <dgm:spPr/>
    </dgm:pt>
    <dgm:pt modelId="{9B1B56A3-10CA-42D7-B597-A473FFF692D1}" type="pres">
      <dgm:prSet presAssocID="{81AD772E-06AE-4D0E-8214-46242AC24A5B}" presName="textNode" presStyleLbl="node1" presStyleIdx="0" presStyleCnt="3">
        <dgm:presLayoutVars>
          <dgm:bulletEnabled val="1"/>
        </dgm:presLayoutVars>
      </dgm:prSet>
      <dgm:spPr/>
    </dgm:pt>
    <dgm:pt modelId="{7658C428-78B0-428C-89AB-CB446346CF5E}" type="pres">
      <dgm:prSet presAssocID="{5EE2EF21-DDD8-4EFE-B32C-1DFCA658A6F2}" presName="sibTrans" presStyleCnt="0"/>
      <dgm:spPr/>
    </dgm:pt>
    <dgm:pt modelId="{69C433E2-6066-4F33-8982-28D97D5B9237}" type="pres">
      <dgm:prSet presAssocID="{6847B503-5A81-4655-B13C-5207FDFF2ADE}" presName="textNode" presStyleLbl="node1" presStyleIdx="1" presStyleCnt="3">
        <dgm:presLayoutVars>
          <dgm:bulletEnabled val="1"/>
        </dgm:presLayoutVars>
      </dgm:prSet>
      <dgm:spPr/>
    </dgm:pt>
    <dgm:pt modelId="{038DF063-C800-490A-A655-821FF94EADD8}" type="pres">
      <dgm:prSet presAssocID="{2E660DD5-AECB-4764-A3F8-2C3C813D7F66}" presName="sibTrans" presStyleCnt="0"/>
      <dgm:spPr/>
    </dgm:pt>
    <dgm:pt modelId="{0FBB5C88-D87A-4970-9B1D-46D69379EC8C}" type="pres">
      <dgm:prSet presAssocID="{718FB083-180A-49CF-8245-2A6AB3D02066}" presName="textNode" presStyleLbl="node1" presStyleIdx="2" presStyleCnt="3">
        <dgm:presLayoutVars>
          <dgm:bulletEnabled val="1"/>
        </dgm:presLayoutVars>
      </dgm:prSet>
      <dgm:spPr/>
    </dgm:pt>
  </dgm:ptLst>
  <dgm:cxnLst>
    <dgm:cxn modelId="{E1233314-C757-4962-870B-413D24601979}" type="presOf" srcId="{81AD772E-06AE-4D0E-8214-46242AC24A5B}" destId="{9B1B56A3-10CA-42D7-B597-A473FFF692D1}" srcOrd="0" destOrd="0" presId="urn:microsoft.com/office/officeart/2005/8/layout/hProcess9"/>
    <dgm:cxn modelId="{5BC4EE32-E183-4C85-B0C2-8503F0F96FEA}" srcId="{23DE4445-C039-4003-A52E-B174C1FDB653}" destId="{6847B503-5A81-4655-B13C-5207FDFF2ADE}" srcOrd="1" destOrd="0" parTransId="{639B05B9-634F-400F-B23E-23D9F6B12E43}" sibTransId="{2E660DD5-AECB-4764-A3F8-2C3C813D7F66}"/>
    <dgm:cxn modelId="{B999635D-60BC-4AC8-97E5-38A173DAB3A3}" type="presOf" srcId="{718FB083-180A-49CF-8245-2A6AB3D02066}" destId="{0FBB5C88-D87A-4970-9B1D-46D69379EC8C}" srcOrd="0" destOrd="0" presId="urn:microsoft.com/office/officeart/2005/8/layout/hProcess9"/>
    <dgm:cxn modelId="{C0B8306F-C7FA-49FD-AA3F-0B6DC5C7D534}" type="presOf" srcId="{23DE4445-C039-4003-A52E-B174C1FDB653}" destId="{853CC47D-C136-4098-91D7-2CE1F2C09A9C}" srcOrd="0" destOrd="0" presId="urn:microsoft.com/office/officeart/2005/8/layout/hProcess9"/>
    <dgm:cxn modelId="{22CDBF9E-778A-4703-9214-D83C2EC9031B}" srcId="{23DE4445-C039-4003-A52E-B174C1FDB653}" destId="{718FB083-180A-49CF-8245-2A6AB3D02066}" srcOrd="2" destOrd="0" parTransId="{061A65AA-26BF-4109-AB2D-1FD2994F2775}" sibTransId="{9AD6A0C8-19AD-4FEA-AD7D-FAEB27204F89}"/>
    <dgm:cxn modelId="{0BD445CE-AE37-4091-A5F0-2F37DE3A6947}" srcId="{23DE4445-C039-4003-A52E-B174C1FDB653}" destId="{81AD772E-06AE-4D0E-8214-46242AC24A5B}" srcOrd="0" destOrd="0" parTransId="{389A1824-F4A8-486D-8C17-3980B1F1AF3D}" sibTransId="{5EE2EF21-DDD8-4EFE-B32C-1DFCA658A6F2}"/>
    <dgm:cxn modelId="{4FA795E4-B4C8-4A31-A275-94E267534065}" type="presOf" srcId="{6847B503-5A81-4655-B13C-5207FDFF2ADE}" destId="{69C433E2-6066-4F33-8982-28D97D5B9237}" srcOrd="0" destOrd="0" presId="urn:microsoft.com/office/officeart/2005/8/layout/hProcess9"/>
    <dgm:cxn modelId="{72D1C08D-7DED-467A-87CE-9712962464B5}" type="presParOf" srcId="{853CC47D-C136-4098-91D7-2CE1F2C09A9C}" destId="{6418C057-579B-434A-AFA6-C6DBEB358451}" srcOrd="0" destOrd="0" presId="urn:microsoft.com/office/officeart/2005/8/layout/hProcess9"/>
    <dgm:cxn modelId="{FA2A8230-3258-4406-9E62-187E68A30ABA}" type="presParOf" srcId="{853CC47D-C136-4098-91D7-2CE1F2C09A9C}" destId="{CC3A0BE2-380A-4808-8216-B005179C291C}" srcOrd="1" destOrd="0" presId="urn:microsoft.com/office/officeart/2005/8/layout/hProcess9"/>
    <dgm:cxn modelId="{DFD01E65-5F88-466D-8309-F690BCF1042D}" type="presParOf" srcId="{CC3A0BE2-380A-4808-8216-B005179C291C}" destId="{9B1B56A3-10CA-42D7-B597-A473FFF692D1}" srcOrd="0" destOrd="0" presId="urn:microsoft.com/office/officeart/2005/8/layout/hProcess9"/>
    <dgm:cxn modelId="{3089C96D-A81F-4BFC-9AE7-72857D65F94F}" type="presParOf" srcId="{CC3A0BE2-380A-4808-8216-B005179C291C}" destId="{7658C428-78B0-428C-89AB-CB446346CF5E}" srcOrd="1" destOrd="0" presId="urn:microsoft.com/office/officeart/2005/8/layout/hProcess9"/>
    <dgm:cxn modelId="{5320554B-100D-4C8E-8911-852FB03EE283}" type="presParOf" srcId="{CC3A0BE2-380A-4808-8216-B005179C291C}" destId="{69C433E2-6066-4F33-8982-28D97D5B9237}" srcOrd="2" destOrd="0" presId="urn:microsoft.com/office/officeart/2005/8/layout/hProcess9"/>
    <dgm:cxn modelId="{75D2EEA3-F789-446E-9AA6-DC048F18523C}" type="presParOf" srcId="{CC3A0BE2-380A-4808-8216-B005179C291C}" destId="{038DF063-C800-490A-A655-821FF94EADD8}" srcOrd="3" destOrd="0" presId="urn:microsoft.com/office/officeart/2005/8/layout/hProcess9"/>
    <dgm:cxn modelId="{D147D397-65D2-47C6-A9AE-6DC8F43BB8FC}" type="presParOf" srcId="{CC3A0BE2-380A-4808-8216-B005179C291C}" destId="{0FBB5C88-D87A-4970-9B1D-46D69379EC8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EBBF6C-A56C-4166-AAF9-713D248B762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uk-UA"/>
        </a:p>
      </dgm:t>
    </dgm:pt>
    <dgm:pt modelId="{7C4B5DFD-0A34-4C36-80B2-723872779843}">
      <dgm:prSet phldrT="[Текст]" custT="1"/>
      <dgm:spPr/>
      <dgm:t>
        <a:bodyPr/>
        <a:lstStyle/>
        <a:p>
          <a:pPr algn="r"/>
          <a:r>
            <a:rPr lang="ru-RU" sz="1400" dirty="0" err="1"/>
            <a:t>військовослужбовці</a:t>
          </a:r>
          <a:r>
            <a:rPr lang="ru-RU" sz="1400" dirty="0"/>
            <a:t> </a:t>
          </a:r>
          <a:r>
            <a:rPr lang="ru-RU" sz="1400" dirty="0" err="1"/>
            <a:t>Збройних</a:t>
          </a:r>
          <a:r>
            <a:rPr lang="ru-RU" sz="1400" dirty="0"/>
            <a:t> Сил </a:t>
          </a:r>
          <a:r>
            <a:rPr lang="ru-RU" sz="1400" dirty="0" err="1"/>
            <a:t>України</a:t>
          </a:r>
          <a:endParaRPr lang="uk-UA" sz="1400" dirty="0"/>
        </a:p>
      </dgm:t>
    </dgm:pt>
    <dgm:pt modelId="{913AF50A-454B-4524-87AD-5BE261DD107A}" type="parTrans" cxnId="{9EC0A051-7CAB-47AB-A16F-BF0B1D30C7C3}">
      <dgm:prSet/>
      <dgm:spPr/>
      <dgm:t>
        <a:bodyPr/>
        <a:lstStyle/>
        <a:p>
          <a:endParaRPr lang="uk-UA"/>
        </a:p>
      </dgm:t>
    </dgm:pt>
    <dgm:pt modelId="{CAB45AC2-0B65-40BB-9276-808509E35871}" type="sibTrans" cxnId="{9EC0A051-7CAB-47AB-A16F-BF0B1D30C7C3}">
      <dgm:prSet/>
      <dgm:spPr/>
      <dgm:t>
        <a:bodyPr/>
        <a:lstStyle/>
        <a:p>
          <a:endParaRPr lang="uk-UA"/>
        </a:p>
      </dgm:t>
    </dgm:pt>
    <dgm:pt modelId="{897A94F8-710E-45A1-989A-CF7DB29D2C24}">
      <dgm:prSet phldrT="[Текст]" custT="1"/>
      <dgm:spPr/>
      <dgm:t>
        <a:bodyPr/>
        <a:lstStyle/>
        <a:p>
          <a:r>
            <a:rPr lang="uk-UA" sz="1400" dirty="0"/>
            <a:t>військовослужбовці </a:t>
          </a:r>
          <a:r>
            <a:rPr lang="ru-RU" sz="1400" dirty="0" err="1"/>
            <a:t>Служби</a:t>
          </a:r>
          <a:r>
            <a:rPr lang="ru-RU" sz="1400" dirty="0"/>
            <a:t> </a:t>
          </a:r>
          <a:r>
            <a:rPr lang="ru-RU" sz="1400" dirty="0" err="1"/>
            <a:t>безпеки</a:t>
          </a:r>
          <a:r>
            <a:rPr lang="ru-RU" sz="1400" dirty="0"/>
            <a:t> </a:t>
          </a:r>
          <a:r>
            <a:rPr lang="ru-RU" sz="1400" dirty="0" err="1"/>
            <a:t>України</a:t>
          </a:r>
          <a:endParaRPr lang="uk-UA" sz="1400" dirty="0"/>
        </a:p>
      </dgm:t>
    </dgm:pt>
    <dgm:pt modelId="{B860DD1D-D7C1-465D-9804-1A9A61D508DF}" type="parTrans" cxnId="{77AF1AA6-E158-4A22-BAD8-6EF3E443A5A2}">
      <dgm:prSet/>
      <dgm:spPr/>
      <dgm:t>
        <a:bodyPr/>
        <a:lstStyle/>
        <a:p>
          <a:endParaRPr lang="uk-UA"/>
        </a:p>
      </dgm:t>
    </dgm:pt>
    <dgm:pt modelId="{354A6F0C-BE48-4A37-8222-543FFACDA05A}" type="sibTrans" cxnId="{77AF1AA6-E158-4A22-BAD8-6EF3E443A5A2}">
      <dgm:prSet/>
      <dgm:spPr/>
      <dgm:t>
        <a:bodyPr/>
        <a:lstStyle/>
        <a:p>
          <a:endParaRPr lang="uk-UA"/>
        </a:p>
      </dgm:t>
    </dgm:pt>
    <dgm:pt modelId="{B29A36FA-555F-4369-8FBD-0853860F6955}">
      <dgm:prSet phldrT="[Текст]" custT="1"/>
      <dgm:spPr/>
      <dgm:t>
        <a:bodyPr/>
        <a:lstStyle/>
        <a:p>
          <a:r>
            <a:rPr lang="uk-UA" sz="1400" dirty="0"/>
            <a:t>військовослужбовці </a:t>
          </a:r>
          <a:r>
            <a:rPr lang="ru-RU" sz="1400" dirty="0" err="1"/>
            <a:t>Державної</a:t>
          </a:r>
          <a:r>
            <a:rPr lang="ru-RU" sz="1400" dirty="0"/>
            <a:t> </a:t>
          </a:r>
          <a:r>
            <a:rPr lang="ru-RU" sz="1400" dirty="0" err="1"/>
            <a:t>прикордонної</a:t>
          </a:r>
          <a:r>
            <a:rPr lang="ru-RU" sz="1400" dirty="0"/>
            <a:t> </a:t>
          </a:r>
          <a:r>
            <a:rPr lang="ru-RU" sz="1400" dirty="0" err="1"/>
            <a:t>служби</a:t>
          </a:r>
          <a:r>
            <a:rPr lang="ru-RU" sz="1400" dirty="0"/>
            <a:t> </a:t>
          </a:r>
          <a:r>
            <a:rPr lang="ru-RU" sz="1400" dirty="0" err="1"/>
            <a:t>України</a:t>
          </a:r>
          <a:endParaRPr lang="uk-UA" sz="1400" dirty="0"/>
        </a:p>
      </dgm:t>
    </dgm:pt>
    <dgm:pt modelId="{732EE39F-6195-47C4-B499-B573AB611112}" type="parTrans" cxnId="{AAD843B5-D5E7-4E5C-89F3-8725342513DF}">
      <dgm:prSet/>
      <dgm:spPr/>
      <dgm:t>
        <a:bodyPr/>
        <a:lstStyle/>
        <a:p>
          <a:endParaRPr lang="uk-UA"/>
        </a:p>
      </dgm:t>
    </dgm:pt>
    <dgm:pt modelId="{1602B374-1C9B-4B84-A283-135099A12060}" type="sibTrans" cxnId="{AAD843B5-D5E7-4E5C-89F3-8725342513DF}">
      <dgm:prSet/>
      <dgm:spPr/>
      <dgm:t>
        <a:bodyPr/>
        <a:lstStyle/>
        <a:p>
          <a:endParaRPr lang="uk-UA"/>
        </a:p>
      </dgm:t>
    </dgm:pt>
    <dgm:pt modelId="{B6C8E413-850B-4805-A6E0-5C593DBEA3CD}">
      <dgm:prSet phldrT="[Текст]" custT="1"/>
      <dgm:spPr/>
      <dgm:t>
        <a:bodyPr/>
        <a:lstStyle/>
        <a:p>
          <a:r>
            <a:rPr lang="uk-UA" sz="1400" dirty="0"/>
            <a:t>Військовослужбовці Національної гвардії  України</a:t>
          </a:r>
        </a:p>
      </dgm:t>
    </dgm:pt>
    <dgm:pt modelId="{BD60DAAC-DEF1-4D1C-A173-FA8A9B267BD0}" type="parTrans" cxnId="{A7A4DD6E-B4BF-4824-B84E-DA17D17CD174}">
      <dgm:prSet/>
      <dgm:spPr/>
      <dgm:t>
        <a:bodyPr/>
        <a:lstStyle/>
        <a:p>
          <a:endParaRPr lang="uk-UA"/>
        </a:p>
      </dgm:t>
    </dgm:pt>
    <dgm:pt modelId="{B8A2974F-E90B-4C34-826B-69D22643DBD0}" type="sibTrans" cxnId="{A7A4DD6E-B4BF-4824-B84E-DA17D17CD174}">
      <dgm:prSet/>
      <dgm:spPr/>
      <dgm:t>
        <a:bodyPr/>
        <a:lstStyle/>
        <a:p>
          <a:endParaRPr lang="uk-UA"/>
        </a:p>
      </dgm:t>
    </dgm:pt>
    <dgm:pt modelId="{15D5DB80-36FD-4F69-871B-E7A8E2DD81F1}">
      <dgm:prSet phldrT="[Текст]" custT="1"/>
      <dgm:spPr/>
      <dgm:t>
        <a:bodyPr/>
        <a:lstStyle/>
        <a:p>
          <a:r>
            <a:rPr lang="ru-RU" sz="1400" dirty="0" err="1"/>
            <a:t>військовослужбовці</a:t>
          </a:r>
          <a:r>
            <a:rPr lang="ru-RU" sz="1400" dirty="0"/>
            <a:t> </a:t>
          </a:r>
          <a:r>
            <a:rPr lang="ru-RU" sz="1400" dirty="0" err="1"/>
            <a:t>Державної</a:t>
          </a:r>
          <a:r>
            <a:rPr lang="ru-RU" sz="1400" dirty="0"/>
            <a:t> </a:t>
          </a:r>
          <a:r>
            <a:rPr lang="ru-RU" sz="1400" dirty="0" err="1"/>
            <a:t>спеціальної</a:t>
          </a:r>
          <a:r>
            <a:rPr lang="ru-RU" sz="1400" dirty="0"/>
            <a:t> </a:t>
          </a:r>
          <a:r>
            <a:rPr lang="ru-RU" sz="1400" dirty="0" err="1"/>
            <a:t>служби</a:t>
          </a:r>
          <a:r>
            <a:rPr lang="ru-RU" sz="1400" dirty="0"/>
            <a:t> транспорту</a:t>
          </a:r>
          <a:endParaRPr lang="uk-UA" sz="1400" dirty="0"/>
        </a:p>
      </dgm:t>
    </dgm:pt>
    <dgm:pt modelId="{05C45A4C-65B7-42D4-9FA4-D3D351D9B626}" type="parTrans" cxnId="{9638996B-C14C-4089-9BC8-77FD748A2084}">
      <dgm:prSet/>
      <dgm:spPr/>
      <dgm:t>
        <a:bodyPr/>
        <a:lstStyle/>
        <a:p>
          <a:endParaRPr lang="uk-UA"/>
        </a:p>
      </dgm:t>
    </dgm:pt>
    <dgm:pt modelId="{D79C79E3-C9B3-4106-A139-A9B16A1477FF}" type="sibTrans" cxnId="{9638996B-C14C-4089-9BC8-77FD748A2084}">
      <dgm:prSet/>
      <dgm:spPr/>
      <dgm:t>
        <a:bodyPr/>
        <a:lstStyle/>
        <a:p>
          <a:endParaRPr lang="uk-UA"/>
        </a:p>
      </dgm:t>
    </dgm:pt>
    <dgm:pt modelId="{28911DFA-12D5-411F-BF49-A3DC45893C89}">
      <dgm:prSet phldrT="[Текст]" custT="1"/>
      <dgm:spPr/>
      <dgm:t>
        <a:bodyPr/>
        <a:lstStyle/>
        <a:p>
          <a:r>
            <a:rPr lang="ru-RU" sz="1400" dirty="0" err="1"/>
            <a:t>військовослужбовці</a:t>
          </a:r>
          <a:r>
            <a:rPr lang="ru-RU" sz="1400" dirty="0"/>
            <a:t> </a:t>
          </a:r>
          <a:r>
            <a:rPr lang="ru-RU" sz="1400" dirty="0" err="1"/>
            <a:t>Державної</a:t>
          </a:r>
          <a:r>
            <a:rPr lang="ru-RU" sz="1400" dirty="0"/>
            <a:t>  </a:t>
          </a:r>
          <a:r>
            <a:rPr lang="ru-RU" sz="1400" dirty="0" err="1"/>
            <a:t>служби</a:t>
          </a:r>
          <a:r>
            <a:rPr lang="ru-RU" sz="1400" dirty="0"/>
            <a:t>  </a:t>
          </a:r>
          <a:r>
            <a:rPr lang="ru-RU" sz="1400" dirty="0" err="1"/>
            <a:t>спеціального</a:t>
          </a:r>
          <a:r>
            <a:rPr lang="ru-RU" sz="1400" dirty="0"/>
            <a:t>  </a:t>
          </a:r>
          <a:r>
            <a:rPr lang="ru-RU" sz="1400" dirty="0" err="1"/>
            <a:t>зв’язку</a:t>
          </a:r>
          <a:r>
            <a:rPr lang="ru-RU" sz="1400" dirty="0"/>
            <a:t> та </a:t>
          </a:r>
          <a:r>
            <a:rPr lang="ru-RU" sz="1400" dirty="0" err="1"/>
            <a:t>захисту</a:t>
          </a:r>
          <a:r>
            <a:rPr lang="ru-RU" sz="1400" dirty="0"/>
            <a:t> </a:t>
          </a:r>
          <a:r>
            <a:rPr lang="ru-RU" sz="1400" dirty="0" err="1"/>
            <a:t>інформації</a:t>
          </a:r>
          <a:r>
            <a:rPr lang="ru-RU" sz="1400" dirty="0"/>
            <a:t> </a:t>
          </a:r>
          <a:r>
            <a:rPr lang="ru-RU" sz="1400" dirty="0" err="1"/>
            <a:t>України</a:t>
          </a:r>
          <a:endParaRPr lang="uk-UA" sz="1400" dirty="0"/>
        </a:p>
      </dgm:t>
    </dgm:pt>
    <dgm:pt modelId="{08006D05-F9C6-4AF7-AF63-CCBAE4D60887}" type="parTrans" cxnId="{23345B1A-0656-433F-B8B9-754DF20D9F4B}">
      <dgm:prSet/>
      <dgm:spPr/>
      <dgm:t>
        <a:bodyPr/>
        <a:lstStyle/>
        <a:p>
          <a:endParaRPr lang="uk-UA"/>
        </a:p>
      </dgm:t>
    </dgm:pt>
    <dgm:pt modelId="{F74D9BC1-CB6F-49F5-8BB6-26597648047F}" type="sibTrans" cxnId="{23345B1A-0656-433F-B8B9-754DF20D9F4B}">
      <dgm:prSet/>
      <dgm:spPr/>
      <dgm:t>
        <a:bodyPr/>
        <a:lstStyle/>
        <a:p>
          <a:endParaRPr lang="uk-UA"/>
        </a:p>
      </dgm:t>
    </dgm:pt>
    <dgm:pt modelId="{26F96890-3A6D-4CC9-B268-D1A0A0D9FEFC}">
      <dgm:prSet phldrT="[Текст]"/>
      <dgm:spPr/>
      <dgm:t>
        <a:bodyPr/>
        <a:lstStyle/>
        <a:p>
          <a:r>
            <a:rPr lang="ru-RU" dirty="0" err="1"/>
            <a:t>інші</a:t>
          </a:r>
          <a:r>
            <a:rPr lang="ru-RU" dirty="0"/>
            <a:t> особи, </a:t>
          </a:r>
          <a:r>
            <a:rPr lang="ru-RU" dirty="0" err="1"/>
            <a:t>визначені</a:t>
          </a:r>
          <a:r>
            <a:rPr lang="ru-RU" dirty="0"/>
            <a:t> законом</a:t>
          </a:r>
          <a:endParaRPr lang="uk-UA" dirty="0"/>
        </a:p>
      </dgm:t>
    </dgm:pt>
    <dgm:pt modelId="{6C7304ED-5B13-4BDE-BF63-CACEC163FF54}" type="parTrans" cxnId="{A5DD0C41-4F21-44FC-A3B2-0D3210889263}">
      <dgm:prSet/>
      <dgm:spPr/>
      <dgm:t>
        <a:bodyPr/>
        <a:lstStyle/>
        <a:p>
          <a:endParaRPr lang="uk-UA"/>
        </a:p>
      </dgm:t>
    </dgm:pt>
    <dgm:pt modelId="{E8C0619B-A57E-4A52-A6A6-1DA6095E8C9C}" type="sibTrans" cxnId="{A5DD0C41-4F21-44FC-A3B2-0D3210889263}">
      <dgm:prSet/>
      <dgm:spPr/>
      <dgm:t>
        <a:bodyPr/>
        <a:lstStyle/>
        <a:p>
          <a:endParaRPr lang="uk-UA"/>
        </a:p>
      </dgm:t>
    </dgm:pt>
    <dgm:pt modelId="{3B6643B6-8297-4E6B-856B-68AF38B1D6B6}">
      <dgm:prSet phldrT="[Текст]"/>
      <dgm:spPr/>
      <dgm:t>
        <a:bodyPr/>
        <a:lstStyle/>
        <a:p>
          <a:r>
            <a:rPr lang="ru-RU" dirty="0" err="1"/>
            <a:t>військовослужбовці</a:t>
          </a:r>
          <a:r>
            <a:rPr lang="ru-RU" dirty="0"/>
            <a:t> </a:t>
          </a:r>
          <a:r>
            <a:rPr lang="ru-RU" dirty="0" err="1"/>
            <a:t>інших</a:t>
          </a:r>
          <a:r>
            <a:rPr lang="ru-RU" dirty="0"/>
            <a:t> </a:t>
          </a:r>
          <a:r>
            <a:rPr lang="ru-RU" dirty="0" err="1"/>
            <a:t>військових</a:t>
          </a:r>
          <a:r>
            <a:rPr lang="ru-RU" dirty="0"/>
            <a:t> </a:t>
          </a:r>
          <a:r>
            <a:rPr lang="ru-RU" dirty="0" err="1"/>
            <a:t>формувань</a:t>
          </a:r>
          <a:r>
            <a:rPr lang="ru-RU" dirty="0"/>
            <a:t>, </a:t>
          </a:r>
          <a:r>
            <a:rPr lang="ru-RU" dirty="0" err="1"/>
            <a:t>утворених</a:t>
          </a:r>
          <a:r>
            <a:rPr lang="ru-RU" dirty="0"/>
            <a:t>  </a:t>
          </a:r>
          <a:r>
            <a:rPr lang="ru-RU" dirty="0" err="1"/>
            <a:t>відповідно</a:t>
          </a:r>
          <a:r>
            <a:rPr lang="ru-RU" dirty="0"/>
            <a:t>  до  </a:t>
          </a:r>
          <a:r>
            <a:rPr lang="ru-RU" dirty="0" err="1"/>
            <a:t>законів</a:t>
          </a:r>
          <a:r>
            <a:rPr lang="ru-RU" dirty="0"/>
            <a:t>  </a:t>
          </a:r>
          <a:r>
            <a:rPr lang="ru-RU" dirty="0" err="1"/>
            <a:t>України</a:t>
          </a:r>
          <a:endParaRPr lang="uk-UA" dirty="0"/>
        </a:p>
      </dgm:t>
    </dgm:pt>
    <dgm:pt modelId="{AF805EDE-A492-4390-91E5-C7E19CCDC600}" type="parTrans" cxnId="{98497063-5ECC-47D8-97BF-841273CE7FAF}">
      <dgm:prSet/>
      <dgm:spPr/>
      <dgm:t>
        <a:bodyPr/>
        <a:lstStyle/>
        <a:p>
          <a:endParaRPr lang="uk-UA"/>
        </a:p>
      </dgm:t>
    </dgm:pt>
    <dgm:pt modelId="{92A34611-3CF2-4F4A-BE6A-396FDE25D978}" type="sibTrans" cxnId="{98497063-5ECC-47D8-97BF-841273CE7FAF}">
      <dgm:prSet/>
      <dgm:spPr/>
      <dgm:t>
        <a:bodyPr/>
        <a:lstStyle/>
        <a:p>
          <a:endParaRPr lang="uk-UA"/>
        </a:p>
      </dgm:t>
    </dgm:pt>
    <dgm:pt modelId="{334C80FD-75E5-498C-8F4C-9C3B9D30740B}">
      <dgm:prSet custT="1"/>
      <dgm:spPr/>
      <dgm:t>
        <a:bodyPr/>
        <a:lstStyle/>
        <a:p>
          <a:r>
            <a:rPr lang="ru-RU" sz="1400" dirty="0" err="1"/>
            <a:t>поліцейські</a:t>
          </a:r>
          <a:r>
            <a:rPr lang="ru-RU" sz="1400" dirty="0"/>
            <a:t> </a:t>
          </a:r>
          <a:r>
            <a:rPr lang="ru-RU" sz="1400" dirty="0" err="1"/>
            <a:t>поліції</a:t>
          </a:r>
          <a:r>
            <a:rPr lang="ru-RU" sz="1400" dirty="0"/>
            <a:t> особливого </a:t>
          </a:r>
          <a:r>
            <a:rPr lang="ru-RU" sz="1400" dirty="0" err="1"/>
            <a:t>призначення</a:t>
          </a:r>
          <a:r>
            <a:rPr lang="ru-RU" sz="1400" dirty="0"/>
            <a:t> </a:t>
          </a:r>
          <a:r>
            <a:rPr lang="ru-RU" sz="1400" dirty="0" err="1"/>
            <a:t>Національної</a:t>
          </a:r>
          <a:r>
            <a:rPr lang="ru-RU" sz="1400" dirty="0"/>
            <a:t> </a:t>
          </a:r>
          <a:r>
            <a:rPr lang="ru-RU" sz="1400" dirty="0" err="1"/>
            <a:t>поліції</a:t>
          </a:r>
          <a:r>
            <a:rPr lang="ru-RU" sz="1400" dirty="0"/>
            <a:t> </a:t>
          </a:r>
          <a:r>
            <a:rPr lang="ru-RU" sz="1400" dirty="0" err="1"/>
            <a:t>України</a:t>
          </a:r>
          <a:r>
            <a:rPr lang="ru-RU" sz="1400" dirty="0"/>
            <a:t>, </a:t>
          </a:r>
          <a:r>
            <a:rPr lang="ru-RU" sz="1400" dirty="0" err="1"/>
            <a:t>які</a:t>
          </a:r>
          <a:r>
            <a:rPr lang="ru-RU" sz="1400" dirty="0"/>
            <a:t> </a:t>
          </a:r>
          <a:r>
            <a:rPr lang="ru-RU" sz="1400" dirty="0" err="1"/>
            <a:t>під</a:t>
          </a:r>
          <a:r>
            <a:rPr lang="ru-RU" sz="1400" dirty="0"/>
            <a:t> час </a:t>
          </a:r>
          <a:r>
            <a:rPr lang="ru-RU" sz="1400" dirty="0" err="1"/>
            <a:t>дії</a:t>
          </a:r>
          <a:r>
            <a:rPr lang="ru-RU" sz="1400" dirty="0"/>
            <a:t> </a:t>
          </a:r>
          <a:r>
            <a:rPr lang="ru-RU" sz="1400" dirty="0" err="1"/>
            <a:t>воєнного</a:t>
          </a:r>
          <a:r>
            <a:rPr lang="ru-RU" sz="1400" dirty="0"/>
            <a:t> стану </a:t>
          </a:r>
          <a:r>
            <a:rPr lang="ru-RU" sz="1400" dirty="0" err="1"/>
            <a:t>залучені</a:t>
          </a:r>
          <a:r>
            <a:rPr lang="ru-RU" sz="1400" dirty="0"/>
            <a:t> до </a:t>
          </a:r>
          <a:r>
            <a:rPr lang="ru-RU" sz="1400" dirty="0" err="1"/>
            <a:t>безпосередньої</a:t>
          </a:r>
          <a:r>
            <a:rPr lang="ru-RU" sz="1400" dirty="0"/>
            <a:t> </a:t>
          </a:r>
          <a:r>
            <a:rPr lang="ru-RU" sz="1400" dirty="0" err="1"/>
            <a:t>участі</a:t>
          </a:r>
          <a:r>
            <a:rPr lang="ru-RU" sz="1400" dirty="0"/>
            <a:t> у </a:t>
          </a:r>
          <a:r>
            <a:rPr lang="ru-RU" sz="1400" dirty="0" err="1"/>
            <a:t>бойових</a:t>
          </a:r>
          <a:r>
            <a:rPr lang="ru-RU" sz="1400" dirty="0"/>
            <a:t> </a:t>
          </a:r>
          <a:r>
            <a:rPr lang="ru-RU" sz="1400" dirty="0" err="1"/>
            <a:t>діях</a:t>
          </a:r>
          <a:endParaRPr lang="ru-RU" sz="1400" dirty="0"/>
        </a:p>
      </dgm:t>
    </dgm:pt>
    <dgm:pt modelId="{7699F7D3-6071-4FF3-B7CE-A822ED86E08A}" type="parTrans" cxnId="{248622AE-1A45-40D7-9D2F-8EC41FC419E2}">
      <dgm:prSet/>
      <dgm:spPr/>
      <dgm:t>
        <a:bodyPr/>
        <a:lstStyle/>
        <a:p>
          <a:endParaRPr lang="ru-RU"/>
        </a:p>
      </dgm:t>
    </dgm:pt>
    <dgm:pt modelId="{93AB3202-6A31-4DF9-84D4-D31D042A389D}" type="sibTrans" cxnId="{248622AE-1A45-40D7-9D2F-8EC41FC419E2}">
      <dgm:prSet/>
      <dgm:spPr/>
      <dgm:t>
        <a:bodyPr/>
        <a:lstStyle/>
        <a:p>
          <a:endParaRPr lang="ru-RU"/>
        </a:p>
      </dgm:t>
    </dgm:pt>
    <dgm:pt modelId="{546219F7-3803-4729-B654-0B0FFD5E8DE1}" type="pres">
      <dgm:prSet presAssocID="{3BEBBF6C-A56C-4166-AAF9-713D248B7629}" presName="Name0" presStyleCnt="0">
        <dgm:presLayoutVars>
          <dgm:dir/>
          <dgm:resizeHandles val="exact"/>
        </dgm:presLayoutVars>
      </dgm:prSet>
      <dgm:spPr/>
    </dgm:pt>
    <dgm:pt modelId="{4B674620-081D-4B2F-AF28-053CE7BC12DE}" type="pres">
      <dgm:prSet presAssocID="{7C4B5DFD-0A34-4C36-80B2-723872779843}" presName="composite" presStyleCnt="0"/>
      <dgm:spPr/>
    </dgm:pt>
    <dgm:pt modelId="{30A6EBE5-9C07-4CD9-8724-682D0D22439D}" type="pres">
      <dgm:prSet presAssocID="{7C4B5DFD-0A34-4C36-80B2-723872779843}" presName="rect1" presStyleLbl="trAlignAcc1" presStyleIdx="0" presStyleCnt="9" custLinFactY="-16481" custLinFactNeighborX="-3798" custLinFactNeighborY="-100000">
        <dgm:presLayoutVars>
          <dgm:bulletEnabled val="1"/>
        </dgm:presLayoutVars>
      </dgm:prSet>
      <dgm:spPr/>
    </dgm:pt>
    <dgm:pt modelId="{699E502F-8AE1-4A2F-9263-94DF3F4A4A37}" type="pres">
      <dgm:prSet presAssocID="{7C4B5DFD-0A34-4C36-80B2-723872779843}" presName="rect2" presStyleLbl="fgImgPlace1" presStyleIdx="0" presStyleCnt="9" custLinFactNeighborX="-690" custLinFactNeighborY="-971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5B19185A-DADE-4314-BB41-AC99ED3BB12E}" type="pres">
      <dgm:prSet presAssocID="{CAB45AC2-0B65-40BB-9276-808509E35871}" presName="sibTrans" presStyleCnt="0"/>
      <dgm:spPr/>
    </dgm:pt>
    <dgm:pt modelId="{64C39B22-1F19-4D85-BA9F-318D07A2F2D7}" type="pres">
      <dgm:prSet presAssocID="{897A94F8-710E-45A1-989A-CF7DB29D2C24}" presName="composite" presStyleCnt="0"/>
      <dgm:spPr/>
    </dgm:pt>
    <dgm:pt modelId="{A20D85D3-4C79-4B3F-9191-55BE5994B879}" type="pres">
      <dgm:prSet presAssocID="{897A94F8-710E-45A1-989A-CF7DB29D2C24}" presName="rect1" presStyleLbl="trAlignAcc1" presStyleIdx="1" presStyleCnt="9" custLinFactY="-8286" custLinFactNeighborX="-1715" custLinFactNeighborY="-100000">
        <dgm:presLayoutVars>
          <dgm:bulletEnabled val="1"/>
        </dgm:presLayoutVars>
      </dgm:prSet>
      <dgm:spPr/>
    </dgm:pt>
    <dgm:pt modelId="{F6EC7FCE-76BA-4A10-BAD0-EAA23108A30F}" type="pres">
      <dgm:prSet presAssocID="{897A94F8-710E-45A1-989A-CF7DB29D2C24}" presName="rect2" presStyleLbl="fgImgPlace1" presStyleIdx="1" presStyleCnt="9" custLinFactNeighborX="-7755" custLinFactNeighborY="-8937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3000" r="-23000"/>
          </a:stretch>
        </a:blipFill>
      </dgm:spPr>
    </dgm:pt>
    <dgm:pt modelId="{22A49FB8-F4AA-4B58-9B7F-F20D13AAC8D3}" type="pres">
      <dgm:prSet presAssocID="{354A6F0C-BE48-4A37-8222-543FFACDA05A}" presName="sibTrans" presStyleCnt="0"/>
      <dgm:spPr/>
    </dgm:pt>
    <dgm:pt modelId="{7814617F-F815-4B83-B632-E62B31CD8C21}" type="pres">
      <dgm:prSet presAssocID="{B29A36FA-555F-4369-8FBD-0853860F6955}" presName="composite" presStyleCnt="0"/>
      <dgm:spPr/>
    </dgm:pt>
    <dgm:pt modelId="{DA9D909E-B0F3-4A0C-B2E4-06F7E4A6D303}" type="pres">
      <dgm:prSet presAssocID="{B29A36FA-555F-4369-8FBD-0853860F6955}" presName="rect1" presStyleLbl="trAlignAcc1" presStyleIdx="2" presStyleCnt="9" custLinFactY="-8286" custLinFactNeighborX="-879" custLinFactNeighborY="-100000">
        <dgm:presLayoutVars>
          <dgm:bulletEnabled val="1"/>
        </dgm:presLayoutVars>
      </dgm:prSet>
      <dgm:spPr/>
    </dgm:pt>
    <dgm:pt modelId="{7502EB6C-0563-43BE-8AF2-914C506B53B5}" type="pres">
      <dgm:prSet presAssocID="{B29A36FA-555F-4369-8FBD-0853860F6955}" presName="rect2" presStyleLbl="fgImgPlace1" presStyleIdx="2" presStyleCnt="9" custLinFactNeighborX="2823" custLinFactNeighborY="-8937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5B44B34E-2414-4794-925D-05F637ECD4CC}" type="pres">
      <dgm:prSet presAssocID="{1602B374-1C9B-4B84-A283-135099A12060}" presName="sibTrans" presStyleCnt="0"/>
      <dgm:spPr/>
    </dgm:pt>
    <dgm:pt modelId="{F95C0170-FBDD-4FC9-A17E-7CB525DDF135}" type="pres">
      <dgm:prSet presAssocID="{B6C8E413-850B-4805-A6E0-5C593DBEA3CD}" presName="composite" presStyleCnt="0"/>
      <dgm:spPr/>
    </dgm:pt>
    <dgm:pt modelId="{204573D2-6DDF-43C8-A099-B08F722ABEFF}" type="pres">
      <dgm:prSet presAssocID="{B6C8E413-850B-4805-A6E0-5C593DBEA3CD}" presName="rect1" presStyleLbl="trAlignAcc1" presStyleIdx="3" presStyleCnt="9" custLinFactNeighborX="-494" custLinFactNeighborY="-62080">
        <dgm:presLayoutVars>
          <dgm:bulletEnabled val="1"/>
        </dgm:presLayoutVars>
      </dgm:prSet>
      <dgm:spPr/>
    </dgm:pt>
    <dgm:pt modelId="{780E6E28-D3B4-4D67-8778-20DA58690BD9}" type="pres">
      <dgm:prSet presAssocID="{B6C8E413-850B-4805-A6E0-5C593DBEA3CD}" presName="rect2" presStyleLbl="fgImgPlace1" presStyleIdx="3" presStyleCnt="9" custLinFactNeighborX="-690" custLinFactNeighborY="-4536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dgm:spPr>
    </dgm:pt>
    <dgm:pt modelId="{52D0298C-3065-4E45-9808-45E3DEE8C0E7}" type="pres">
      <dgm:prSet presAssocID="{B8A2974F-E90B-4C34-826B-69D22643DBD0}" presName="sibTrans" presStyleCnt="0"/>
      <dgm:spPr/>
    </dgm:pt>
    <dgm:pt modelId="{74F463D9-C0A7-4CC7-88A1-359D624F009C}" type="pres">
      <dgm:prSet presAssocID="{15D5DB80-36FD-4F69-871B-E7A8E2DD81F1}" presName="composite" presStyleCnt="0"/>
      <dgm:spPr/>
    </dgm:pt>
    <dgm:pt modelId="{BE6E50B9-2297-4380-9F6D-2B77B2CC4EE2}" type="pres">
      <dgm:prSet presAssocID="{15D5DB80-36FD-4F69-871B-E7A8E2DD81F1}" presName="rect1" presStyleLbl="trAlignAcc1" presStyleIdx="4" presStyleCnt="9" custLinFactNeighborX="-1715" custLinFactNeighborY="-70275">
        <dgm:presLayoutVars>
          <dgm:bulletEnabled val="1"/>
        </dgm:presLayoutVars>
      </dgm:prSet>
      <dgm:spPr/>
    </dgm:pt>
    <dgm:pt modelId="{1888C67D-4192-4766-9CBE-3603F2819AE8}" type="pres">
      <dgm:prSet presAssocID="{15D5DB80-36FD-4F69-871B-E7A8E2DD81F1}" presName="rect2" presStyleLbl="fgImgPlace1" presStyleIdx="4" presStyleCnt="9" custLinFactNeighborX="-7755" custLinFactNeighborY="-53172"/>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69D4D5C7-14F8-40F6-8167-0EC202AE8037}" type="pres">
      <dgm:prSet presAssocID="{D79C79E3-C9B3-4106-A139-A9B16A1477FF}" presName="sibTrans" presStyleCnt="0"/>
      <dgm:spPr/>
    </dgm:pt>
    <dgm:pt modelId="{CF308EED-3980-48C2-A419-73D472963734}" type="pres">
      <dgm:prSet presAssocID="{28911DFA-12D5-411F-BF49-A3DC45893C89}" presName="composite" presStyleCnt="0"/>
      <dgm:spPr/>
    </dgm:pt>
    <dgm:pt modelId="{B8F04A6D-591C-4902-ABFC-85CFE8910074}" type="pres">
      <dgm:prSet presAssocID="{28911DFA-12D5-411F-BF49-A3DC45893C89}" presName="rect1" presStyleLbl="trAlignAcc1" presStyleIdx="5" presStyleCnt="9" custLinFactNeighborX="-818" custLinFactNeighborY="-70275">
        <dgm:presLayoutVars>
          <dgm:bulletEnabled val="1"/>
        </dgm:presLayoutVars>
      </dgm:prSet>
      <dgm:spPr/>
    </dgm:pt>
    <dgm:pt modelId="{E73A70CC-4BD0-4779-8984-0264C620B92C}" type="pres">
      <dgm:prSet presAssocID="{28911DFA-12D5-411F-BF49-A3DC45893C89}" presName="rect2" presStyleLbl="fgImgPlace1" presStyleIdx="5" presStyleCnt="9" custLinFactNeighborX="-8884" custLinFactNeighborY="-53172"/>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8BC32B56-8A85-4118-A02E-AF6E4AD837B3}" type="pres">
      <dgm:prSet presAssocID="{F74D9BC1-CB6F-49F5-8BB6-26597648047F}" presName="sibTrans" presStyleCnt="0"/>
      <dgm:spPr/>
    </dgm:pt>
    <dgm:pt modelId="{3CB7D8B9-97BC-449C-B7BF-C8F7576CCCF9}" type="pres">
      <dgm:prSet presAssocID="{3B6643B6-8297-4E6B-856B-68AF38B1D6B6}" presName="composite" presStyleCnt="0"/>
      <dgm:spPr/>
    </dgm:pt>
    <dgm:pt modelId="{411C436D-67E2-481F-AF93-AFAEBA495946}" type="pres">
      <dgm:prSet presAssocID="{3B6643B6-8297-4E6B-856B-68AF38B1D6B6}" presName="rect1" presStyleLbl="trAlignAcc1" presStyleIdx="6" presStyleCnt="9" custLinFactNeighborX="-494" custLinFactNeighborY="516">
        <dgm:presLayoutVars>
          <dgm:bulletEnabled val="1"/>
        </dgm:presLayoutVars>
      </dgm:prSet>
      <dgm:spPr/>
    </dgm:pt>
    <dgm:pt modelId="{BD6964E9-270D-4C4C-B736-63F2C8836084}" type="pres">
      <dgm:prSet presAssocID="{3B6643B6-8297-4E6B-856B-68AF38B1D6B6}" presName="rect2" presStyleLbl="fgImgPlace1" presStyleIdx="6" presStyleCnt="9" custLinFactNeighborX="241" custLinFactNeighborY="6444"/>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0000" r="-20000"/>
          </a:stretch>
        </a:blipFill>
      </dgm:spPr>
    </dgm:pt>
    <dgm:pt modelId="{2531E27D-0886-490B-ADC2-5DA511F9F72B}" type="pres">
      <dgm:prSet presAssocID="{92A34611-3CF2-4F4A-BE6A-396FDE25D978}" presName="sibTrans" presStyleCnt="0"/>
      <dgm:spPr/>
    </dgm:pt>
    <dgm:pt modelId="{27F7699B-88B8-447F-A3DC-29BDFDAA6053}" type="pres">
      <dgm:prSet presAssocID="{26F96890-3A6D-4CC9-B268-D1A0A0D9FEFC}" presName="composite" presStyleCnt="0"/>
      <dgm:spPr/>
    </dgm:pt>
    <dgm:pt modelId="{4D11036C-57E7-41D5-AB9D-065EFC931A8A}" type="pres">
      <dgm:prSet presAssocID="{26F96890-3A6D-4CC9-B268-D1A0A0D9FEFC}" presName="rect1" presStyleLbl="trAlignAcc1" presStyleIdx="7" presStyleCnt="9" custLinFactNeighborX="1820" custLinFactNeighborY="516">
        <dgm:presLayoutVars>
          <dgm:bulletEnabled val="1"/>
        </dgm:presLayoutVars>
      </dgm:prSet>
      <dgm:spPr/>
    </dgm:pt>
    <dgm:pt modelId="{BD5CFF92-9493-4D6D-A0F1-601CBE65E5FC}" type="pres">
      <dgm:prSet presAssocID="{26F96890-3A6D-4CC9-B268-D1A0A0D9FEFC}" presName="rect2" presStyleLbl="fgImgPlace1" presStyleIdx="7" presStyleCnt="9" custLinFactNeighborX="3952" custLinFactNeighborY="14248"/>
      <dgm:spPr>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dgm:spPr>
    </dgm:pt>
    <dgm:pt modelId="{1DABCC6B-FB2D-42AE-809C-175777C83F30}" type="pres">
      <dgm:prSet presAssocID="{E8C0619B-A57E-4A52-A6A6-1DA6095E8C9C}" presName="sibTrans" presStyleCnt="0"/>
      <dgm:spPr/>
    </dgm:pt>
    <dgm:pt modelId="{3B151A47-7B17-4628-A1CC-B91F1252B472}" type="pres">
      <dgm:prSet presAssocID="{334C80FD-75E5-498C-8F4C-9C3B9D30740B}" presName="composite" presStyleCnt="0"/>
      <dgm:spPr/>
    </dgm:pt>
    <dgm:pt modelId="{DC84CF89-DBF1-4DDD-938F-512A134DA881}" type="pres">
      <dgm:prSet presAssocID="{334C80FD-75E5-498C-8F4C-9C3B9D30740B}" presName="rect1" presStyleLbl="trAlignAcc1" presStyleIdx="8" presStyleCnt="9" custScaleY="161327">
        <dgm:presLayoutVars>
          <dgm:bulletEnabled val="1"/>
        </dgm:presLayoutVars>
      </dgm:prSet>
      <dgm:spPr/>
    </dgm:pt>
    <dgm:pt modelId="{9AAAEEBC-55EF-402E-9E30-0BE2A9CA344C}" type="pres">
      <dgm:prSet presAssocID="{334C80FD-75E5-498C-8F4C-9C3B9D30740B}" presName="rect2" presStyleLbl="fgImgPlace1" presStyleIdx="8" presStyleCnt="9" custLinFactNeighborX="2823" custLinFactNeighborY="21127"/>
      <dgm:spPr>
        <a:blipFill rotWithShape="1">
          <a:blip xmlns:r="http://schemas.openxmlformats.org/officeDocument/2006/relationships" r:embed="rId9"/>
          <a:srcRect/>
          <a:stretch>
            <a:fillRect l="-83000" r="-83000"/>
          </a:stretch>
        </a:blipFill>
      </dgm:spPr>
    </dgm:pt>
  </dgm:ptLst>
  <dgm:cxnLst>
    <dgm:cxn modelId="{F505B205-36DD-4778-B4D9-44568ECA663F}" type="presOf" srcId="{28911DFA-12D5-411F-BF49-A3DC45893C89}" destId="{B8F04A6D-591C-4902-ABFC-85CFE8910074}" srcOrd="0" destOrd="0" presId="urn:microsoft.com/office/officeart/2008/layout/PictureStrips"/>
    <dgm:cxn modelId="{23345B1A-0656-433F-B8B9-754DF20D9F4B}" srcId="{3BEBBF6C-A56C-4166-AAF9-713D248B7629}" destId="{28911DFA-12D5-411F-BF49-A3DC45893C89}" srcOrd="5" destOrd="0" parTransId="{08006D05-F9C6-4AF7-AF63-CCBAE4D60887}" sibTransId="{F74D9BC1-CB6F-49F5-8BB6-26597648047F}"/>
    <dgm:cxn modelId="{7CEF9A23-A50F-4D24-9EA4-8A72948D43F7}" type="presOf" srcId="{7C4B5DFD-0A34-4C36-80B2-723872779843}" destId="{30A6EBE5-9C07-4CD9-8724-682D0D22439D}" srcOrd="0" destOrd="0" presId="urn:microsoft.com/office/officeart/2008/layout/PictureStrips"/>
    <dgm:cxn modelId="{2DD3A72F-0BFE-4888-B2A2-33F855C007A3}" type="presOf" srcId="{334C80FD-75E5-498C-8F4C-9C3B9D30740B}" destId="{DC84CF89-DBF1-4DDD-938F-512A134DA881}" srcOrd="0" destOrd="0" presId="urn:microsoft.com/office/officeart/2008/layout/PictureStrips"/>
    <dgm:cxn modelId="{4EA97E38-9B2F-43A2-A4C8-E5C5A4340AFA}" type="presOf" srcId="{B29A36FA-555F-4369-8FBD-0853860F6955}" destId="{DA9D909E-B0F3-4A0C-B2E4-06F7E4A6D303}" srcOrd="0" destOrd="0" presId="urn:microsoft.com/office/officeart/2008/layout/PictureStrips"/>
    <dgm:cxn modelId="{6CA7365E-D3E7-4439-83DD-618C7455D5AF}" type="presOf" srcId="{897A94F8-710E-45A1-989A-CF7DB29D2C24}" destId="{A20D85D3-4C79-4B3F-9191-55BE5994B879}" srcOrd="0" destOrd="0" presId="urn:microsoft.com/office/officeart/2008/layout/PictureStrips"/>
    <dgm:cxn modelId="{A5DD0C41-4F21-44FC-A3B2-0D3210889263}" srcId="{3BEBBF6C-A56C-4166-AAF9-713D248B7629}" destId="{26F96890-3A6D-4CC9-B268-D1A0A0D9FEFC}" srcOrd="7" destOrd="0" parTransId="{6C7304ED-5B13-4BDE-BF63-CACEC163FF54}" sibTransId="{E8C0619B-A57E-4A52-A6A6-1DA6095E8C9C}"/>
    <dgm:cxn modelId="{98497063-5ECC-47D8-97BF-841273CE7FAF}" srcId="{3BEBBF6C-A56C-4166-AAF9-713D248B7629}" destId="{3B6643B6-8297-4E6B-856B-68AF38B1D6B6}" srcOrd="6" destOrd="0" parTransId="{AF805EDE-A492-4390-91E5-C7E19CCDC600}" sibTransId="{92A34611-3CF2-4F4A-BE6A-396FDE25D978}"/>
    <dgm:cxn modelId="{9638996B-C14C-4089-9BC8-77FD748A2084}" srcId="{3BEBBF6C-A56C-4166-AAF9-713D248B7629}" destId="{15D5DB80-36FD-4F69-871B-E7A8E2DD81F1}" srcOrd="4" destOrd="0" parTransId="{05C45A4C-65B7-42D4-9FA4-D3D351D9B626}" sibTransId="{D79C79E3-C9B3-4106-A139-A9B16A1477FF}"/>
    <dgm:cxn modelId="{A7A4DD6E-B4BF-4824-B84E-DA17D17CD174}" srcId="{3BEBBF6C-A56C-4166-AAF9-713D248B7629}" destId="{B6C8E413-850B-4805-A6E0-5C593DBEA3CD}" srcOrd="3" destOrd="0" parTransId="{BD60DAAC-DEF1-4D1C-A173-FA8A9B267BD0}" sibTransId="{B8A2974F-E90B-4C34-826B-69D22643DBD0}"/>
    <dgm:cxn modelId="{9EC0A051-7CAB-47AB-A16F-BF0B1D30C7C3}" srcId="{3BEBBF6C-A56C-4166-AAF9-713D248B7629}" destId="{7C4B5DFD-0A34-4C36-80B2-723872779843}" srcOrd="0" destOrd="0" parTransId="{913AF50A-454B-4524-87AD-5BE261DD107A}" sibTransId="{CAB45AC2-0B65-40BB-9276-808509E35871}"/>
    <dgm:cxn modelId="{14EBFD8F-ADC2-4DE5-998D-652D1AE8CA2A}" type="presOf" srcId="{3B6643B6-8297-4E6B-856B-68AF38B1D6B6}" destId="{411C436D-67E2-481F-AF93-AFAEBA495946}" srcOrd="0" destOrd="0" presId="urn:microsoft.com/office/officeart/2008/layout/PictureStrips"/>
    <dgm:cxn modelId="{77AF1AA6-E158-4A22-BAD8-6EF3E443A5A2}" srcId="{3BEBBF6C-A56C-4166-AAF9-713D248B7629}" destId="{897A94F8-710E-45A1-989A-CF7DB29D2C24}" srcOrd="1" destOrd="0" parTransId="{B860DD1D-D7C1-465D-9804-1A9A61D508DF}" sibTransId="{354A6F0C-BE48-4A37-8222-543FFACDA05A}"/>
    <dgm:cxn modelId="{248622AE-1A45-40D7-9D2F-8EC41FC419E2}" srcId="{3BEBBF6C-A56C-4166-AAF9-713D248B7629}" destId="{334C80FD-75E5-498C-8F4C-9C3B9D30740B}" srcOrd="8" destOrd="0" parTransId="{7699F7D3-6071-4FF3-B7CE-A822ED86E08A}" sibTransId="{93AB3202-6A31-4DF9-84D4-D31D042A389D}"/>
    <dgm:cxn modelId="{DE614FB2-69AA-464A-B2E8-87D0E999CD5C}" type="presOf" srcId="{B6C8E413-850B-4805-A6E0-5C593DBEA3CD}" destId="{204573D2-6DDF-43C8-A099-B08F722ABEFF}" srcOrd="0" destOrd="0" presId="urn:microsoft.com/office/officeart/2008/layout/PictureStrips"/>
    <dgm:cxn modelId="{AAD843B5-D5E7-4E5C-89F3-8725342513DF}" srcId="{3BEBBF6C-A56C-4166-AAF9-713D248B7629}" destId="{B29A36FA-555F-4369-8FBD-0853860F6955}" srcOrd="2" destOrd="0" parTransId="{732EE39F-6195-47C4-B499-B573AB611112}" sibTransId="{1602B374-1C9B-4B84-A283-135099A12060}"/>
    <dgm:cxn modelId="{FBD66CBF-F2AA-4426-AFDC-03B86620C263}" type="presOf" srcId="{26F96890-3A6D-4CC9-B268-D1A0A0D9FEFC}" destId="{4D11036C-57E7-41D5-AB9D-065EFC931A8A}" srcOrd="0" destOrd="0" presId="urn:microsoft.com/office/officeart/2008/layout/PictureStrips"/>
    <dgm:cxn modelId="{D983B0BF-13A9-49DD-B96E-F1FFED0E4BBA}" type="presOf" srcId="{3BEBBF6C-A56C-4166-AAF9-713D248B7629}" destId="{546219F7-3803-4729-B654-0B0FFD5E8DE1}" srcOrd="0" destOrd="0" presId="urn:microsoft.com/office/officeart/2008/layout/PictureStrips"/>
    <dgm:cxn modelId="{1F77CDFC-67C8-434D-A953-319FA8896997}" type="presOf" srcId="{15D5DB80-36FD-4F69-871B-E7A8E2DD81F1}" destId="{BE6E50B9-2297-4380-9F6D-2B77B2CC4EE2}" srcOrd="0" destOrd="0" presId="urn:microsoft.com/office/officeart/2008/layout/PictureStrips"/>
    <dgm:cxn modelId="{DCC1599D-26B4-43D2-8D6F-B06D3C205979}" type="presParOf" srcId="{546219F7-3803-4729-B654-0B0FFD5E8DE1}" destId="{4B674620-081D-4B2F-AF28-053CE7BC12DE}" srcOrd="0" destOrd="0" presId="urn:microsoft.com/office/officeart/2008/layout/PictureStrips"/>
    <dgm:cxn modelId="{1423C431-DD9F-4035-AAEB-EC647169DEC7}" type="presParOf" srcId="{4B674620-081D-4B2F-AF28-053CE7BC12DE}" destId="{30A6EBE5-9C07-4CD9-8724-682D0D22439D}" srcOrd="0" destOrd="0" presId="urn:microsoft.com/office/officeart/2008/layout/PictureStrips"/>
    <dgm:cxn modelId="{ED866B47-E5B7-429A-B738-8C16270FD201}" type="presParOf" srcId="{4B674620-081D-4B2F-AF28-053CE7BC12DE}" destId="{699E502F-8AE1-4A2F-9263-94DF3F4A4A37}" srcOrd="1" destOrd="0" presId="urn:microsoft.com/office/officeart/2008/layout/PictureStrips"/>
    <dgm:cxn modelId="{93AFC6C4-30EF-4722-BB65-2AD6EA56ED6E}" type="presParOf" srcId="{546219F7-3803-4729-B654-0B0FFD5E8DE1}" destId="{5B19185A-DADE-4314-BB41-AC99ED3BB12E}" srcOrd="1" destOrd="0" presId="urn:microsoft.com/office/officeart/2008/layout/PictureStrips"/>
    <dgm:cxn modelId="{C151554D-1AAF-46BF-9E8C-434BB115313C}" type="presParOf" srcId="{546219F7-3803-4729-B654-0B0FFD5E8DE1}" destId="{64C39B22-1F19-4D85-BA9F-318D07A2F2D7}" srcOrd="2" destOrd="0" presId="urn:microsoft.com/office/officeart/2008/layout/PictureStrips"/>
    <dgm:cxn modelId="{23C44282-1E6F-4EC2-837C-E3E8754E8391}" type="presParOf" srcId="{64C39B22-1F19-4D85-BA9F-318D07A2F2D7}" destId="{A20D85D3-4C79-4B3F-9191-55BE5994B879}" srcOrd="0" destOrd="0" presId="urn:microsoft.com/office/officeart/2008/layout/PictureStrips"/>
    <dgm:cxn modelId="{16B65035-18AD-490F-B608-942BD69DEAE8}" type="presParOf" srcId="{64C39B22-1F19-4D85-BA9F-318D07A2F2D7}" destId="{F6EC7FCE-76BA-4A10-BAD0-EAA23108A30F}" srcOrd="1" destOrd="0" presId="urn:microsoft.com/office/officeart/2008/layout/PictureStrips"/>
    <dgm:cxn modelId="{01CCD290-F3FB-423D-BA43-308348FB768C}" type="presParOf" srcId="{546219F7-3803-4729-B654-0B0FFD5E8DE1}" destId="{22A49FB8-F4AA-4B58-9B7F-F20D13AAC8D3}" srcOrd="3" destOrd="0" presId="urn:microsoft.com/office/officeart/2008/layout/PictureStrips"/>
    <dgm:cxn modelId="{BC109795-B3C7-4E3A-9294-CDBF1E2E075E}" type="presParOf" srcId="{546219F7-3803-4729-B654-0B0FFD5E8DE1}" destId="{7814617F-F815-4B83-B632-E62B31CD8C21}" srcOrd="4" destOrd="0" presId="urn:microsoft.com/office/officeart/2008/layout/PictureStrips"/>
    <dgm:cxn modelId="{627AF831-1E3C-46AE-B700-C364F0ABBD31}" type="presParOf" srcId="{7814617F-F815-4B83-B632-E62B31CD8C21}" destId="{DA9D909E-B0F3-4A0C-B2E4-06F7E4A6D303}" srcOrd="0" destOrd="0" presId="urn:microsoft.com/office/officeart/2008/layout/PictureStrips"/>
    <dgm:cxn modelId="{3C718149-5B12-4D29-B475-FD82C73C82FB}" type="presParOf" srcId="{7814617F-F815-4B83-B632-E62B31CD8C21}" destId="{7502EB6C-0563-43BE-8AF2-914C506B53B5}" srcOrd="1" destOrd="0" presId="urn:microsoft.com/office/officeart/2008/layout/PictureStrips"/>
    <dgm:cxn modelId="{F0948F2D-A2B9-48AB-8DFA-AAC0D5CCD5B2}" type="presParOf" srcId="{546219F7-3803-4729-B654-0B0FFD5E8DE1}" destId="{5B44B34E-2414-4794-925D-05F637ECD4CC}" srcOrd="5" destOrd="0" presId="urn:microsoft.com/office/officeart/2008/layout/PictureStrips"/>
    <dgm:cxn modelId="{68A943AA-FB0F-4294-9198-9FBD9E87A279}" type="presParOf" srcId="{546219F7-3803-4729-B654-0B0FFD5E8DE1}" destId="{F95C0170-FBDD-4FC9-A17E-7CB525DDF135}" srcOrd="6" destOrd="0" presId="urn:microsoft.com/office/officeart/2008/layout/PictureStrips"/>
    <dgm:cxn modelId="{54E90CC5-4B34-452F-9CDE-E7412BA9177D}" type="presParOf" srcId="{F95C0170-FBDD-4FC9-A17E-7CB525DDF135}" destId="{204573D2-6DDF-43C8-A099-B08F722ABEFF}" srcOrd="0" destOrd="0" presId="urn:microsoft.com/office/officeart/2008/layout/PictureStrips"/>
    <dgm:cxn modelId="{D4A35AA6-076B-429B-9614-D3309FF4DBC5}" type="presParOf" srcId="{F95C0170-FBDD-4FC9-A17E-7CB525DDF135}" destId="{780E6E28-D3B4-4D67-8778-20DA58690BD9}" srcOrd="1" destOrd="0" presId="urn:microsoft.com/office/officeart/2008/layout/PictureStrips"/>
    <dgm:cxn modelId="{BA01332C-0CF3-4435-B31B-EBE018C2544F}" type="presParOf" srcId="{546219F7-3803-4729-B654-0B0FFD5E8DE1}" destId="{52D0298C-3065-4E45-9808-45E3DEE8C0E7}" srcOrd="7" destOrd="0" presId="urn:microsoft.com/office/officeart/2008/layout/PictureStrips"/>
    <dgm:cxn modelId="{E4FD08CB-91C6-4E76-B69E-DBAE8258B5A0}" type="presParOf" srcId="{546219F7-3803-4729-B654-0B0FFD5E8DE1}" destId="{74F463D9-C0A7-4CC7-88A1-359D624F009C}" srcOrd="8" destOrd="0" presId="urn:microsoft.com/office/officeart/2008/layout/PictureStrips"/>
    <dgm:cxn modelId="{2A009D9C-5E74-4DC4-9F7A-51A5AC191BCD}" type="presParOf" srcId="{74F463D9-C0A7-4CC7-88A1-359D624F009C}" destId="{BE6E50B9-2297-4380-9F6D-2B77B2CC4EE2}" srcOrd="0" destOrd="0" presId="urn:microsoft.com/office/officeart/2008/layout/PictureStrips"/>
    <dgm:cxn modelId="{E10500C2-7849-408D-A877-84D2F1EC6FDE}" type="presParOf" srcId="{74F463D9-C0A7-4CC7-88A1-359D624F009C}" destId="{1888C67D-4192-4766-9CBE-3603F2819AE8}" srcOrd="1" destOrd="0" presId="urn:microsoft.com/office/officeart/2008/layout/PictureStrips"/>
    <dgm:cxn modelId="{95875BF2-850C-4E72-9D24-4FE435425B28}" type="presParOf" srcId="{546219F7-3803-4729-B654-0B0FFD5E8DE1}" destId="{69D4D5C7-14F8-40F6-8167-0EC202AE8037}" srcOrd="9" destOrd="0" presId="urn:microsoft.com/office/officeart/2008/layout/PictureStrips"/>
    <dgm:cxn modelId="{151A281D-4549-43F7-8499-C1C718DBA8F7}" type="presParOf" srcId="{546219F7-3803-4729-B654-0B0FFD5E8DE1}" destId="{CF308EED-3980-48C2-A419-73D472963734}" srcOrd="10" destOrd="0" presId="urn:microsoft.com/office/officeart/2008/layout/PictureStrips"/>
    <dgm:cxn modelId="{B020417C-1C49-45F2-B67E-64474C9C538B}" type="presParOf" srcId="{CF308EED-3980-48C2-A419-73D472963734}" destId="{B8F04A6D-591C-4902-ABFC-85CFE8910074}" srcOrd="0" destOrd="0" presId="urn:microsoft.com/office/officeart/2008/layout/PictureStrips"/>
    <dgm:cxn modelId="{DD3D9ED2-D7A0-4AC7-9BBC-E70B28F0EF37}" type="presParOf" srcId="{CF308EED-3980-48C2-A419-73D472963734}" destId="{E73A70CC-4BD0-4779-8984-0264C620B92C}" srcOrd="1" destOrd="0" presId="urn:microsoft.com/office/officeart/2008/layout/PictureStrips"/>
    <dgm:cxn modelId="{562AB016-A148-4140-A6DC-C9DFA950784F}" type="presParOf" srcId="{546219F7-3803-4729-B654-0B0FFD5E8DE1}" destId="{8BC32B56-8A85-4118-A02E-AF6E4AD837B3}" srcOrd="11" destOrd="0" presId="urn:microsoft.com/office/officeart/2008/layout/PictureStrips"/>
    <dgm:cxn modelId="{3C4A5473-A732-466C-BAB2-5827CD776AA8}" type="presParOf" srcId="{546219F7-3803-4729-B654-0B0FFD5E8DE1}" destId="{3CB7D8B9-97BC-449C-B7BF-C8F7576CCCF9}" srcOrd="12" destOrd="0" presId="urn:microsoft.com/office/officeart/2008/layout/PictureStrips"/>
    <dgm:cxn modelId="{66453E88-61F8-4389-B624-A0BE42F5B05E}" type="presParOf" srcId="{3CB7D8B9-97BC-449C-B7BF-C8F7576CCCF9}" destId="{411C436D-67E2-481F-AF93-AFAEBA495946}" srcOrd="0" destOrd="0" presId="urn:microsoft.com/office/officeart/2008/layout/PictureStrips"/>
    <dgm:cxn modelId="{666685FB-CFCE-4952-A372-DF2CD0E10979}" type="presParOf" srcId="{3CB7D8B9-97BC-449C-B7BF-C8F7576CCCF9}" destId="{BD6964E9-270D-4C4C-B736-63F2C8836084}" srcOrd="1" destOrd="0" presId="urn:microsoft.com/office/officeart/2008/layout/PictureStrips"/>
    <dgm:cxn modelId="{2B53E902-9597-4B83-8372-DDEA2F633794}" type="presParOf" srcId="{546219F7-3803-4729-B654-0B0FFD5E8DE1}" destId="{2531E27D-0886-490B-ADC2-5DA511F9F72B}" srcOrd="13" destOrd="0" presId="urn:microsoft.com/office/officeart/2008/layout/PictureStrips"/>
    <dgm:cxn modelId="{8C83751C-E721-4F86-87D1-4C14BE473773}" type="presParOf" srcId="{546219F7-3803-4729-B654-0B0FFD5E8DE1}" destId="{27F7699B-88B8-447F-A3DC-29BDFDAA6053}" srcOrd="14" destOrd="0" presId="urn:microsoft.com/office/officeart/2008/layout/PictureStrips"/>
    <dgm:cxn modelId="{0525970A-E568-449F-8D2E-42A5B2B36451}" type="presParOf" srcId="{27F7699B-88B8-447F-A3DC-29BDFDAA6053}" destId="{4D11036C-57E7-41D5-AB9D-065EFC931A8A}" srcOrd="0" destOrd="0" presId="urn:microsoft.com/office/officeart/2008/layout/PictureStrips"/>
    <dgm:cxn modelId="{87C33A43-8AA3-47E8-8551-DA7E4520BC27}" type="presParOf" srcId="{27F7699B-88B8-447F-A3DC-29BDFDAA6053}" destId="{BD5CFF92-9493-4D6D-A0F1-601CBE65E5FC}" srcOrd="1" destOrd="0" presId="urn:microsoft.com/office/officeart/2008/layout/PictureStrips"/>
    <dgm:cxn modelId="{7B9B0200-2241-4853-A58D-AAE9092D37B4}" type="presParOf" srcId="{546219F7-3803-4729-B654-0B0FFD5E8DE1}" destId="{1DABCC6B-FB2D-42AE-809C-175777C83F30}" srcOrd="15" destOrd="0" presId="urn:microsoft.com/office/officeart/2008/layout/PictureStrips"/>
    <dgm:cxn modelId="{CB9A13BF-39BE-47CD-9609-92EE2AB71302}" type="presParOf" srcId="{546219F7-3803-4729-B654-0B0FFD5E8DE1}" destId="{3B151A47-7B17-4628-A1CC-B91F1252B472}" srcOrd="16" destOrd="0" presId="urn:microsoft.com/office/officeart/2008/layout/PictureStrips"/>
    <dgm:cxn modelId="{C589FDC9-AA4E-44E4-AB3D-7D96DB5A9BFE}" type="presParOf" srcId="{3B151A47-7B17-4628-A1CC-B91F1252B472}" destId="{DC84CF89-DBF1-4DDD-938F-512A134DA881}" srcOrd="0" destOrd="0" presId="urn:microsoft.com/office/officeart/2008/layout/PictureStrips"/>
    <dgm:cxn modelId="{D738E782-9C07-4EB6-B87C-FEA0B608AD80}" type="presParOf" srcId="{3B151A47-7B17-4628-A1CC-B91F1252B472}" destId="{9AAAEEBC-55EF-402E-9E30-0BE2A9CA344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51DE9B-43F1-4516-BEB6-F511AC8E948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uk-UA"/>
        </a:p>
      </dgm:t>
    </dgm:pt>
    <dgm:pt modelId="{6E4EDCE8-1D1F-466A-AC38-BC4898A2F224}">
      <dgm:prSet phldrT="[Текст]">
        <dgm:style>
          <a:lnRef idx="1">
            <a:schemeClr val="accent1"/>
          </a:lnRef>
          <a:fillRef idx="3">
            <a:schemeClr val="accent1"/>
          </a:fillRef>
          <a:effectRef idx="2">
            <a:schemeClr val="accent1"/>
          </a:effectRef>
          <a:fontRef idx="minor">
            <a:schemeClr val="lt1"/>
          </a:fontRef>
        </dgm:style>
      </dgm:prSet>
      <dgm:spPr/>
      <dgm:t>
        <a:bodyPr/>
        <a:lstStyle/>
        <a:p>
          <a:r>
            <a:rPr lang="uk-UA" dirty="0"/>
            <a:t>Деякі військові кримінальні можуть бути вчинені тільки військовослужбовцями, які наділені певними спеціальними ознаками:</a:t>
          </a:r>
        </a:p>
      </dgm:t>
    </dgm:pt>
    <dgm:pt modelId="{1FABE30E-AB9C-4D40-B99F-6C0EAACD98B5}" type="parTrans" cxnId="{7272F3A9-B7A9-486A-BED9-DC632D1FD56E}">
      <dgm:prSet/>
      <dgm:spPr/>
      <dgm:t>
        <a:bodyPr/>
        <a:lstStyle/>
        <a:p>
          <a:endParaRPr lang="uk-UA"/>
        </a:p>
      </dgm:t>
    </dgm:pt>
    <dgm:pt modelId="{67045FD9-D7AC-4D7F-B11D-1DE4864925E1}" type="sibTrans" cxnId="{7272F3A9-B7A9-486A-BED9-DC632D1FD56E}">
      <dgm:prSet/>
      <dgm:spPr/>
      <dgm:t>
        <a:bodyPr/>
        <a:lstStyle/>
        <a:p>
          <a:endParaRPr lang="uk-UA"/>
        </a:p>
      </dgm:t>
    </dgm:pt>
    <dgm:pt modelId="{412148ED-6655-48B3-B15C-7137CE34B613}">
      <dgm:prSet phldrT="[Текст]"/>
      <dgm:spPr/>
      <dgm:t>
        <a:bodyPr/>
        <a:lstStyle/>
        <a:p>
          <a:r>
            <a:rPr lang="uk-UA" dirty="0"/>
            <a:t> військові службові кримінальні правопорушення (статті 423-426) можуть вчинювати тільки начальники та інші службові особи;</a:t>
          </a:r>
        </a:p>
      </dgm:t>
    </dgm:pt>
    <dgm:pt modelId="{9C0C503B-9DF7-4E95-8B8E-22BE3378751C}" type="parTrans" cxnId="{59137358-6BB2-4900-A712-82B5981B8274}">
      <dgm:prSet/>
      <dgm:spPr/>
      <dgm:t>
        <a:bodyPr/>
        <a:lstStyle/>
        <a:p>
          <a:endParaRPr lang="uk-UA"/>
        </a:p>
      </dgm:t>
    </dgm:pt>
    <dgm:pt modelId="{91448C32-F9C9-4DFF-B48C-9C825CACDE55}" type="sibTrans" cxnId="{59137358-6BB2-4900-A712-82B5981B8274}">
      <dgm:prSet/>
      <dgm:spPr/>
      <dgm:t>
        <a:bodyPr/>
        <a:lstStyle/>
        <a:p>
          <a:endParaRPr lang="uk-UA"/>
        </a:p>
      </dgm:t>
    </dgm:pt>
    <dgm:pt modelId="{B3044959-EC6A-4543-8F7F-0BEFEA06C0CC}">
      <dgm:prSet phldrT="[Текст]"/>
      <dgm:spPr/>
      <dgm:t>
        <a:bodyPr/>
        <a:lstStyle/>
        <a:p>
          <a:r>
            <a:rPr lang="uk-UA" dirty="0"/>
            <a:t>порушення правил кораблеводіння (ст. 417)</a:t>
          </a:r>
          <a:r>
            <a:rPr lang="en-US" dirty="0"/>
            <a:t> - </a:t>
          </a:r>
          <a:r>
            <a:rPr lang="uk-UA" dirty="0"/>
            <a:t>тільки військовослужбовці (військові моряки), на яких покладений обов’язок водіння корабля (командир корабля, штурман, старший помічник командира корабля, вахтовий офіцер та ін.);</a:t>
          </a:r>
        </a:p>
      </dgm:t>
    </dgm:pt>
    <dgm:pt modelId="{6420A442-7CF4-463D-9580-53D02D5E784E}" type="parTrans" cxnId="{FDC27C19-27F7-438B-9AE4-92BA2DE9C6C0}">
      <dgm:prSet/>
      <dgm:spPr/>
      <dgm:t>
        <a:bodyPr/>
        <a:lstStyle/>
        <a:p>
          <a:endParaRPr lang="uk-UA"/>
        </a:p>
      </dgm:t>
    </dgm:pt>
    <dgm:pt modelId="{757BF573-21DE-467A-8427-A8CB0832D14C}" type="sibTrans" cxnId="{FDC27C19-27F7-438B-9AE4-92BA2DE9C6C0}">
      <dgm:prSet/>
      <dgm:spPr/>
      <dgm:t>
        <a:bodyPr/>
        <a:lstStyle/>
        <a:p>
          <a:endParaRPr lang="uk-UA"/>
        </a:p>
      </dgm:t>
    </dgm:pt>
    <dgm:pt modelId="{371D16AB-8D42-4FA5-8E7B-6A759D2B31E8}">
      <dgm:prSet phldrT="[Текст]"/>
      <dgm:spPr/>
      <dgm:t>
        <a:bodyPr/>
        <a:lstStyle/>
        <a:p>
          <a:r>
            <a:rPr lang="uk-UA" dirty="0"/>
            <a:t>порушення правил польотів або підготовки до них (ст. 416) - військовослужбовець, який безпосередньо брав участь у здійсненні польоту літального апарату (командир корабля, член льотного екіпажу, службова особа, яка здійснювала керівництво польотом), або готував літальний апарат до польоту (військовослужбовці, які готували літальний апарат до польоту, здійснювали технічний огляд чи ремонтували його).</a:t>
          </a:r>
        </a:p>
      </dgm:t>
    </dgm:pt>
    <dgm:pt modelId="{3BE85960-2BD6-40C2-956F-9DC67895DDB4}" type="parTrans" cxnId="{0B67A2CA-14EA-43C3-BA43-237031EDF3C7}">
      <dgm:prSet/>
      <dgm:spPr/>
      <dgm:t>
        <a:bodyPr/>
        <a:lstStyle/>
        <a:p>
          <a:endParaRPr lang="uk-UA"/>
        </a:p>
      </dgm:t>
    </dgm:pt>
    <dgm:pt modelId="{445A08D5-57D0-4EB6-A017-F10ECF291122}" type="sibTrans" cxnId="{0B67A2CA-14EA-43C3-BA43-237031EDF3C7}">
      <dgm:prSet/>
      <dgm:spPr/>
      <dgm:t>
        <a:bodyPr/>
        <a:lstStyle/>
        <a:p>
          <a:endParaRPr lang="uk-UA"/>
        </a:p>
      </dgm:t>
    </dgm:pt>
    <dgm:pt modelId="{350F967F-FCA3-47BF-B5AE-F68A3C279320}" type="pres">
      <dgm:prSet presAssocID="{9651DE9B-43F1-4516-BEB6-F511AC8E948D}" presName="Name0" presStyleCnt="0">
        <dgm:presLayoutVars>
          <dgm:dir/>
          <dgm:animLvl val="lvl"/>
          <dgm:resizeHandles val="exact"/>
        </dgm:presLayoutVars>
      </dgm:prSet>
      <dgm:spPr/>
    </dgm:pt>
    <dgm:pt modelId="{350EC839-CB5D-4CDC-9722-5991587D5476}" type="pres">
      <dgm:prSet presAssocID="{6E4EDCE8-1D1F-466A-AC38-BC4898A2F224}" presName="composite" presStyleCnt="0"/>
      <dgm:spPr/>
    </dgm:pt>
    <dgm:pt modelId="{9E049FD9-825D-4798-9CB0-E3EAB1DCC416}" type="pres">
      <dgm:prSet presAssocID="{6E4EDCE8-1D1F-466A-AC38-BC4898A2F224}" presName="parTx" presStyleLbl="alignNode1" presStyleIdx="0" presStyleCnt="1">
        <dgm:presLayoutVars>
          <dgm:chMax val="0"/>
          <dgm:chPref val="0"/>
          <dgm:bulletEnabled val="1"/>
        </dgm:presLayoutVars>
      </dgm:prSet>
      <dgm:spPr/>
    </dgm:pt>
    <dgm:pt modelId="{96727E64-E639-4915-84C6-9A1DB00BA9E1}" type="pres">
      <dgm:prSet presAssocID="{6E4EDCE8-1D1F-466A-AC38-BC4898A2F224}" presName="desTx" presStyleLbl="alignAccFollowNode1" presStyleIdx="0" presStyleCnt="1">
        <dgm:presLayoutVars>
          <dgm:bulletEnabled val="1"/>
        </dgm:presLayoutVars>
      </dgm:prSet>
      <dgm:spPr/>
    </dgm:pt>
  </dgm:ptLst>
  <dgm:cxnLst>
    <dgm:cxn modelId="{FDC27C19-27F7-438B-9AE4-92BA2DE9C6C0}" srcId="{6E4EDCE8-1D1F-466A-AC38-BC4898A2F224}" destId="{B3044959-EC6A-4543-8F7F-0BEFEA06C0CC}" srcOrd="1" destOrd="0" parTransId="{6420A442-7CF4-463D-9580-53D02D5E784E}" sibTransId="{757BF573-21DE-467A-8427-A8CB0832D14C}"/>
    <dgm:cxn modelId="{C5497463-644F-47F8-859F-1CE2C6C4E1DF}" type="presOf" srcId="{371D16AB-8D42-4FA5-8E7B-6A759D2B31E8}" destId="{96727E64-E639-4915-84C6-9A1DB00BA9E1}" srcOrd="0" destOrd="2" presId="urn:microsoft.com/office/officeart/2005/8/layout/hList1"/>
    <dgm:cxn modelId="{59137358-6BB2-4900-A712-82B5981B8274}" srcId="{6E4EDCE8-1D1F-466A-AC38-BC4898A2F224}" destId="{412148ED-6655-48B3-B15C-7137CE34B613}" srcOrd="0" destOrd="0" parTransId="{9C0C503B-9DF7-4E95-8B8E-22BE3378751C}" sibTransId="{91448C32-F9C9-4DFF-B48C-9C825CACDE55}"/>
    <dgm:cxn modelId="{2E2CDD84-4B18-47CE-B24B-59DEA3178A34}" type="presOf" srcId="{9651DE9B-43F1-4516-BEB6-F511AC8E948D}" destId="{350F967F-FCA3-47BF-B5AE-F68A3C279320}" srcOrd="0" destOrd="0" presId="urn:microsoft.com/office/officeart/2005/8/layout/hList1"/>
    <dgm:cxn modelId="{7272F3A9-B7A9-486A-BED9-DC632D1FD56E}" srcId="{9651DE9B-43F1-4516-BEB6-F511AC8E948D}" destId="{6E4EDCE8-1D1F-466A-AC38-BC4898A2F224}" srcOrd="0" destOrd="0" parTransId="{1FABE30E-AB9C-4D40-B99F-6C0EAACD98B5}" sibTransId="{67045FD9-D7AC-4D7F-B11D-1DE4864925E1}"/>
    <dgm:cxn modelId="{314649AE-9856-4E99-9BDE-E97039898E0B}" type="presOf" srcId="{412148ED-6655-48B3-B15C-7137CE34B613}" destId="{96727E64-E639-4915-84C6-9A1DB00BA9E1}" srcOrd="0" destOrd="0" presId="urn:microsoft.com/office/officeart/2005/8/layout/hList1"/>
    <dgm:cxn modelId="{8E930BB9-123F-42D0-ABF0-5049AA773797}" type="presOf" srcId="{6E4EDCE8-1D1F-466A-AC38-BC4898A2F224}" destId="{9E049FD9-825D-4798-9CB0-E3EAB1DCC416}" srcOrd="0" destOrd="0" presId="urn:microsoft.com/office/officeart/2005/8/layout/hList1"/>
    <dgm:cxn modelId="{0B67A2CA-14EA-43C3-BA43-237031EDF3C7}" srcId="{6E4EDCE8-1D1F-466A-AC38-BC4898A2F224}" destId="{371D16AB-8D42-4FA5-8E7B-6A759D2B31E8}" srcOrd="2" destOrd="0" parTransId="{3BE85960-2BD6-40C2-956F-9DC67895DDB4}" sibTransId="{445A08D5-57D0-4EB6-A017-F10ECF291122}"/>
    <dgm:cxn modelId="{DAD0CEDE-4DC9-43B5-8C94-30E608B7753F}" type="presOf" srcId="{B3044959-EC6A-4543-8F7F-0BEFEA06C0CC}" destId="{96727E64-E639-4915-84C6-9A1DB00BA9E1}" srcOrd="0" destOrd="1" presId="urn:microsoft.com/office/officeart/2005/8/layout/hList1"/>
    <dgm:cxn modelId="{FDE21607-7D80-44F3-AB0E-82BAA9A9556C}" type="presParOf" srcId="{350F967F-FCA3-47BF-B5AE-F68A3C279320}" destId="{350EC839-CB5D-4CDC-9722-5991587D5476}" srcOrd="0" destOrd="0" presId="urn:microsoft.com/office/officeart/2005/8/layout/hList1"/>
    <dgm:cxn modelId="{F399A5DD-7478-44EC-8954-8B877DE30FBA}" type="presParOf" srcId="{350EC839-CB5D-4CDC-9722-5991587D5476}" destId="{9E049FD9-825D-4798-9CB0-E3EAB1DCC416}" srcOrd="0" destOrd="0" presId="urn:microsoft.com/office/officeart/2005/8/layout/hList1"/>
    <dgm:cxn modelId="{A63D9B83-C727-45F5-AA95-903FEA755781}" type="presParOf" srcId="{350EC839-CB5D-4CDC-9722-5991587D5476}" destId="{96727E64-E639-4915-84C6-9A1DB00BA9E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387A8A-405E-4D75-87DE-A819DB1AC86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uk-UA"/>
        </a:p>
      </dgm:t>
    </dgm:pt>
    <dgm:pt modelId="{1BE838E2-EBF6-4975-BB76-69610AB72095}">
      <dgm:prSet phldrT="[Текст]">
        <dgm:style>
          <a:lnRef idx="1">
            <a:schemeClr val="accent5"/>
          </a:lnRef>
          <a:fillRef idx="2">
            <a:schemeClr val="accent5"/>
          </a:fillRef>
          <a:effectRef idx="1">
            <a:schemeClr val="accent5"/>
          </a:effectRef>
          <a:fontRef idx="minor">
            <a:schemeClr val="dk1"/>
          </a:fontRef>
        </dgm:style>
      </dgm:prSet>
      <dgm:spPr/>
      <dgm:t>
        <a:bodyPr/>
        <a:lstStyle/>
        <a:p>
          <a:r>
            <a:rPr lang="uk-UA" dirty="0"/>
            <a:t>Видами військової служби є:</a:t>
          </a:r>
        </a:p>
      </dgm:t>
    </dgm:pt>
    <dgm:pt modelId="{577E26CE-F70F-4315-BF9F-C2FACBA96D8B}" type="parTrans" cxnId="{E051146A-2EF0-4E18-B03F-A0958774E01C}">
      <dgm:prSet/>
      <dgm:spPr/>
      <dgm:t>
        <a:bodyPr/>
        <a:lstStyle/>
        <a:p>
          <a:endParaRPr lang="uk-UA"/>
        </a:p>
      </dgm:t>
    </dgm:pt>
    <dgm:pt modelId="{292E1CD6-1236-4684-980E-ADC2D4BD5233}" type="sibTrans" cxnId="{E051146A-2EF0-4E18-B03F-A0958774E01C}">
      <dgm:prSet/>
      <dgm:spPr/>
      <dgm:t>
        <a:bodyPr/>
        <a:lstStyle/>
        <a:p>
          <a:endParaRPr lang="uk-UA"/>
        </a:p>
      </dgm:t>
    </dgm:pt>
    <dgm:pt modelId="{4BB3CA80-C652-45C3-B824-91F520CCD539}">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uk-UA" sz="1500" dirty="0"/>
            <a:t>строкова </a:t>
          </a:r>
          <a:r>
            <a:rPr lang="uk-UA" sz="1500"/>
            <a:t>військова служба</a:t>
          </a:r>
          <a:endParaRPr lang="uk-UA" sz="1500" dirty="0"/>
        </a:p>
      </dgm:t>
    </dgm:pt>
    <dgm:pt modelId="{2D4B963A-53FB-41C1-9B24-E7A13F525E39}" type="parTrans" cxnId="{EBFF8EC6-D3F3-4E81-A646-67C3ABDBC4DD}">
      <dgm:prSet/>
      <dgm:spPr/>
      <dgm:t>
        <a:bodyPr/>
        <a:lstStyle/>
        <a:p>
          <a:endParaRPr lang="uk-UA"/>
        </a:p>
      </dgm:t>
    </dgm:pt>
    <dgm:pt modelId="{426237C9-BA3A-4244-A149-C588E6935DC7}" type="sibTrans" cxnId="{EBFF8EC6-D3F3-4E81-A646-67C3ABDBC4DD}">
      <dgm:prSet/>
      <dgm:spPr/>
      <dgm:t>
        <a:bodyPr/>
        <a:lstStyle/>
        <a:p>
          <a:endParaRPr lang="uk-UA"/>
        </a:p>
      </dgm:t>
    </dgm:pt>
    <dgm:pt modelId="{7953BFDE-8815-405A-AD7D-68331A61E15A}">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00" dirty="0" err="1"/>
            <a:t>військова</a:t>
          </a:r>
          <a:r>
            <a:rPr lang="ru-RU" sz="1500" dirty="0"/>
            <a:t> служба за призовом </a:t>
          </a:r>
          <a:r>
            <a:rPr lang="ru-RU" sz="1500" dirty="0" err="1"/>
            <a:t>під</a:t>
          </a:r>
          <a:r>
            <a:rPr lang="ru-RU" sz="1500" dirty="0"/>
            <a:t> час </a:t>
          </a:r>
          <a:r>
            <a:rPr lang="ru-RU" sz="1500" dirty="0" err="1"/>
            <a:t>мобілізації</a:t>
          </a:r>
          <a:r>
            <a:rPr lang="ru-RU" sz="1500" dirty="0"/>
            <a:t>, на </a:t>
          </a:r>
          <a:r>
            <a:rPr lang="ru-RU" sz="1500" dirty="0" err="1"/>
            <a:t>особливий</a:t>
          </a:r>
          <a:r>
            <a:rPr lang="ru-RU" sz="1500" dirty="0"/>
            <a:t> </a:t>
          </a:r>
          <a:r>
            <a:rPr lang="ru-RU" sz="1500" dirty="0" err="1"/>
            <a:t>період</a:t>
          </a:r>
          <a:endParaRPr lang="uk-UA" sz="1500" dirty="0"/>
        </a:p>
      </dgm:t>
    </dgm:pt>
    <dgm:pt modelId="{00A9216C-E3B7-432E-AC85-FD17E3BD8E6C}" type="parTrans" cxnId="{75894499-174A-4291-B277-B70554E5D6A4}">
      <dgm:prSet/>
      <dgm:spPr/>
      <dgm:t>
        <a:bodyPr/>
        <a:lstStyle/>
        <a:p>
          <a:endParaRPr lang="ru-RU"/>
        </a:p>
      </dgm:t>
    </dgm:pt>
    <dgm:pt modelId="{31CBD4B5-F93E-4A95-BED0-21E214F093AD}" type="sibTrans" cxnId="{75894499-174A-4291-B277-B70554E5D6A4}">
      <dgm:prSet/>
      <dgm:spPr/>
      <dgm:t>
        <a:bodyPr/>
        <a:lstStyle/>
        <a:p>
          <a:endParaRPr lang="ru-RU"/>
        </a:p>
      </dgm:t>
    </dgm:pt>
    <dgm:pt modelId="{5FA4762F-FCEE-455D-BC49-5B7C7C190B9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00" dirty="0" err="1"/>
            <a:t>військова</a:t>
          </a:r>
          <a:r>
            <a:rPr lang="ru-RU" sz="1500" dirty="0"/>
            <a:t> служба за контрактом </a:t>
          </a:r>
          <a:r>
            <a:rPr lang="ru-RU" sz="1500" dirty="0" err="1"/>
            <a:t>осіб</a:t>
          </a:r>
          <a:r>
            <a:rPr lang="ru-RU" sz="1500" dirty="0"/>
            <a:t> рядового складу</a:t>
          </a:r>
          <a:endParaRPr lang="uk-UA" sz="1500" dirty="0"/>
        </a:p>
      </dgm:t>
    </dgm:pt>
    <dgm:pt modelId="{906866F9-DD6B-4968-B4AB-49B93BEA5F0B}" type="parTrans" cxnId="{A48CB090-5820-4FBC-8B0A-25B08DD969C8}">
      <dgm:prSet/>
      <dgm:spPr/>
      <dgm:t>
        <a:bodyPr/>
        <a:lstStyle/>
        <a:p>
          <a:endParaRPr lang="ru-RU"/>
        </a:p>
      </dgm:t>
    </dgm:pt>
    <dgm:pt modelId="{5D4078B2-1A16-493C-B287-0B2C04FED7CA}" type="sibTrans" cxnId="{A48CB090-5820-4FBC-8B0A-25B08DD969C8}">
      <dgm:prSet/>
      <dgm:spPr/>
      <dgm:t>
        <a:bodyPr/>
        <a:lstStyle/>
        <a:p>
          <a:endParaRPr lang="ru-RU"/>
        </a:p>
      </dgm:t>
    </dgm:pt>
    <dgm:pt modelId="{071CA06A-032B-4618-9A22-2C8B98CE5D1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00" dirty="0" err="1"/>
            <a:t>військова</a:t>
          </a:r>
          <a:r>
            <a:rPr lang="ru-RU" sz="1500" dirty="0"/>
            <a:t> служба за контрактом </a:t>
          </a:r>
          <a:r>
            <a:rPr lang="ru-RU" sz="1500" dirty="0" err="1"/>
            <a:t>осіб</a:t>
          </a:r>
          <a:r>
            <a:rPr lang="ru-RU" sz="1500" dirty="0"/>
            <a:t> </a:t>
          </a:r>
          <a:r>
            <a:rPr lang="ru-RU" sz="1500" dirty="0" err="1"/>
            <a:t>сержантського</a:t>
          </a:r>
          <a:r>
            <a:rPr lang="ru-RU" sz="1500" dirty="0"/>
            <a:t> і </a:t>
          </a:r>
          <a:r>
            <a:rPr lang="ru-RU" sz="1500" dirty="0" err="1"/>
            <a:t>старшинського</a:t>
          </a:r>
          <a:r>
            <a:rPr lang="ru-RU" sz="1500" dirty="0"/>
            <a:t> складу</a:t>
          </a:r>
          <a:endParaRPr lang="uk-UA" sz="1500" dirty="0"/>
        </a:p>
      </dgm:t>
    </dgm:pt>
    <dgm:pt modelId="{BD5802D2-EBE5-43AE-B442-48C9AF9F370F}" type="parTrans" cxnId="{3743585E-391E-42AD-952E-6B6E9D1741C5}">
      <dgm:prSet/>
      <dgm:spPr/>
      <dgm:t>
        <a:bodyPr/>
        <a:lstStyle/>
        <a:p>
          <a:endParaRPr lang="ru-RU"/>
        </a:p>
      </dgm:t>
    </dgm:pt>
    <dgm:pt modelId="{4716F166-AFF6-4A10-BB35-0ECB5F94F210}" type="sibTrans" cxnId="{3743585E-391E-42AD-952E-6B6E9D1741C5}">
      <dgm:prSet/>
      <dgm:spPr/>
      <dgm:t>
        <a:bodyPr/>
        <a:lstStyle/>
        <a:p>
          <a:endParaRPr lang="ru-RU"/>
        </a:p>
      </dgm:t>
    </dgm:pt>
    <dgm:pt modelId="{2FF4B347-C071-4B6D-8FEE-66F38089A533}">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00" dirty="0" err="1"/>
            <a:t>військова</a:t>
          </a:r>
          <a:r>
            <a:rPr lang="ru-RU" sz="1500" dirty="0"/>
            <a:t> служба (</a:t>
          </a:r>
          <a:r>
            <a:rPr lang="ru-RU" sz="1500" dirty="0" err="1"/>
            <a:t>навчання</a:t>
          </a:r>
          <a:r>
            <a:rPr lang="ru-RU" sz="1500" dirty="0"/>
            <a:t>) </a:t>
          </a:r>
          <a:r>
            <a:rPr lang="ru-RU" sz="1500" dirty="0" err="1"/>
            <a:t>курсантів</a:t>
          </a:r>
          <a:r>
            <a:rPr lang="ru-RU" sz="1500" dirty="0"/>
            <a:t> </a:t>
          </a:r>
          <a:r>
            <a:rPr lang="ru-RU" sz="1500" dirty="0" err="1"/>
            <a:t>вищих</a:t>
          </a:r>
          <a:r>
            <a:rPr lang="ru-RU" sz="1500" dirty="0"/>
            <a:t> </a:t>
          </a:r>
          <a:r>
            <a:rPr lang="ru-RU" sz="1500" dirty="0" err="1"/>
            <a:t>військових</a:t>
          </a:r>
          <a:r>
            <a:rPr lang="ru-RU" sz="1500" dirty="0"/>
            <a:t> </a:t>
          </a:r>
          <a:r>
            <a:rPr lang="ru-RU" sz="1500" dirty="0" err="1"/>
            <a:t>навчальних</a:t>
          </a:r>
          <a:r>
            <a:rPr lang="ru-RU" sz="1500" dirty="0"/>
            <a:t> </a:t>
          </a:r>
          <a:r>
            <a:rPr lang="ru-RU" sz="1500" dirty="0" err="1"/>
            <a:t>закладів</a:t>
          </a:r>
          <a:r>
            <a:rPr lang="ru-RU" sz="1500" dirty="0"/>
            <a:t>, а </a:t>
          </a:r>
          <a:r>
            <a:rPr lang="ru-RU" sz="1500" dirty="0" err="1"/>
            <a:t>також</a:t>
          </a:r>
          <a:r>
            <a:rPr lang="ru-RU" sz="1500" dirty="0"/>
            <a:t> </a:t>
          </a:r>
          <a:r>
            <a:rPr lang="ru-RU" sz="1500" dirty="0" err="1"/>
            <a:t>вищих</a:t>
          </a:r>
          <a:r>
            <a:rPr lang="ru-RU" sz="1500" dirty="0"/>
            <a:t> </a:t>
          </a:r>
          <a:r>
            <a:rPr lang="ru-RU" sz="1500" dirty="0" err="1"/>
            <a:t>навчальних</a:t>
          </a:r>
          <a:r>
            <a:rPr lang="ru-RU" sz="1500" dirty="0"/>
            <a:t> </a:t>
          </a:r>
          <a:r>
            <a:rPr lang="ru-RU" sz="1500" dirty="0" err="1"/>
            <a:t>закладів</a:t>
          </a:r>
          <a:r>
            <a:rPr lang="ru-RU" sz="1500" dirty="0"/>
            <a:t>, </a:t>
          </a:r>
          <a:r>
            <a:rPr lang="ru-RU" sz="1500" dirty="0" err="1"/>
            <a:t>які</a:t>
          </a:r>
          <a:r>
            <a:rPr lang="ru-RU" sz="1500" dirty="0"/>
            <a:t> </a:t>
          </a:r>
          <a:r>
            <a:rPr lang="ru-RU" sz="1500" dirty="0" err="1"/>
            <a:t>мають</a:t>
          </a:r>
          <a:r>
            <a:rPr lang="ru-RU" sz="1500" dirty="0"/>
            <a:t> у </a:t>
          </a:r>
          <a:r>
            <a:rPr lang="ru-RU" sz="1500" dirty="0" err="1"/>
            <a:t>своєму</a:t>
          </a:r>
          <a:r>
            <a:rPr lang="ru-RU" sz="1500" dirty="0"/>
            <a:t> </a:t>
          </a:r>
          <a:r>
            <a:rPr lang="ru-RU" sz="1500" dirty="0" err="1"/>
            <a:t>складі</a:t>
          </a:r>
          <a:r>
            <a:rPr lang="ru-RU" sz="1500" dirty="0"/>
            <a:t> </a:t>
          </a:r>
          <a:r>
            <a:rPr lang="ru-RU" sz="1500" dirty="0" err="1"/>
            <a:t>військові</a:t>
          </a:r>
          <a:r>
            <a:rPr lang="ru-RU" sz="1500" dirty="0"/>
            <a:t> </a:t>
          </a:r>
          <a:r>
            <a:rPr lang="ru-RU" sz="1500" dirty="0" err="1"/>
            <a:t>інститути</a:t>
          </a:r>
          <a:r>
            <a:rPr lang="ru-RU" sz="1500" dirty="0"/>
            <a:t>, </a:t>
          </a:r>
          <a:r>
            <a:rPr lang="ru-RU" sz="1500" dirty="0" err="1"/>
            <a:t>факультети</a:t>
          </a:r>
          <a:r>
            <a:rPr lang="ru-RU" sz="1500" dirty="0"/>
            <a:t> </a:t>
          </a:r>
          <a:r>
            <a:rPr lang="ru-RU" sz="1500" dirty="0" err="1"/>
            <a:t>військової</a:t>
          </a:r>
          <a:r>
            <a:rPr lang="ru-RU" sz="1500" dirty="0"/>
            <a:t> </a:t>
          </a:r>
          <a:r>
            <a:rPr lang="ru-RU" sz="1500" dirty="0" err="1"/>
            <a:t>підготовки</a:t>
          </a:r>
          <a:r>
            <a:rPr lang="ru-RU" sz="1500" dirty="0"/>
            <a:t>, </a:t>
          </a:r>
          <a:r>
            <a:rPr lang="ru-RU" sz="1500" dirty="0" err="1"/>
            <a:t>кафедри</a:t>
          </a:r>
          <a:r>
            <a:rPr lang="ru-RU" sz="1500" dirty="0"/>
            <a:t> </a:t>
          </a:r>
          <a:r>
            <a:rPr lang="ru-RU" sz="1500" dirty="0" err="1"/>
            <a:t>військової</a:t>
          </a:r>
          <a:r>
            <a:rPr lang="ru-RU" sz="1500" dirty="0"/>
            <a:t> </a:t>
          </a:r>
          <a:r>
            <a:rPr lang="ru-RU" sz="1500" dirty="0" err="1"/>
            <a:t>підготовки</a:t>
          </a:r>
          <a:r>
            <a:rPr lang="ru-RU" sz="1500" dirty="0"/>
            <a:t>, </a:t>
          </a:r>
          <a:r>
            <a:rPr lang="ru-RU" sz="1500" dirty="0" err="1"/>
            <a:t>відділення</a:t>
          </a:r>
          <a:r>
            <a:rPr lang="ru-RU" sz="1500" dirty="0"/>
            <a:t> </a:t>
          </a:r>
          <a:r>
            <a:rPr lang="ru-RU" sz="1500" dirty="0" err="1"/>
            <a:t>військової</a:t>
          </a:r>
          <a:r>
            <a:rPr lang="ru-RU" sz="1500" dirty="0"/>
            <a:t> </a:t>
          </a:r>
          <a:r>
            <a:rPr lang="ru-RU" sz="1500" dirty="0" err="1"/>
            <a:t>підготовки</a:t>
          </a:r>
          <a:r>
            <a:rPr lang="ru-RU" sz="1500" dirty="0"/>
            <a:t> </a:t>
          </a:r>
          <a:endParaRPr lang="uk-UA" sz="1500" dirty="0"/>
        </a:p>
      </dgm:t>
    </dgm:pt>
    <dgm:pt modelId="{A64F5AEC-7B9B-4C1C-AA18-3E55FBF14B40}" type="parTrans" cxnId="{6C8E75C7-DAD5-42C7-82D0-A5482D36449B}">
      <dgm:prSet/>
      <dgm:spPr/>
      <dgm:t>
        <a:bodyPr/>
        <a:lstStyle/>
        <a:p>
          <a:endParaRPr lang="ru-RU"/>
        </a:p>
      </dgm:t>
    </dgm:pt>
    <dgm:pt modelId="{A3F35574-F341-41E2-80CC-827BC314E341}" type="sibTrans" cxnId="{6C8E75C7-DAD5-42C7-82D0-A5482D36449B}">
      <dgm:prSet/>
      <dgm:spPr/>
      <dgm:t>
        <a:bodyPr/>
        <a:lstStyle/>
        <a:p>
          <a:endParaRPr lang="ru-RU"/>
        </a:p>
      </dgm:t>
    </dgm:pt>
    <dgm:pt modelId="{C6E25A57-EE6D-4C92-9932-C5B59B67393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00" dirty="0" err="1"/>
            <a:t>військова</a:t>
          </a:r>
          <a:r>
            <a:rPr lang="ru-RU" sz="1500" dirty="0"/>
            <a:t> служба за контрактом </a:t>
          </a:r>
          <a:r>
            <a:rPr lang="ru-RU" sz="1500" dirty="0" err="1"/>
            <a:t>осіб</a:t>
          </a:r>
          <a:r>
            <a:rPr lang="ru-RU" sz="1500" dirty="0"/>
            <a:t> </a:t>
          </a:r>
          <a:r>
            <a:rPr lang="ru-RU" sz="1500" dirty="0" err="1"/>
            <a:t>офіцерського</a:t>
          </a:r>
          <a:r>
            <a:rPr lang="ru-RU" sz="1500" dirty="0"/>
            <a:t> складу</a:t>
          </a:r>
          <a:endParaRPr lang="uk-UA" sz="1500" dirty="0"/>
        </a:p>
      </dgm:t>
    </dgm:pt>
    <dgm:pt modelId="{D52DDBE2-E01E-42A3-B051-3288D716BA66}" type="parTrans" cxnId="{1FA7421B-C7D9-477A-A831-FAFD13356A3E}">
      <dgm:prSet/>
      <dgm:spPr/>
      <dgm:t>
        <a:bodyPr/>
        <a:lstStyle/>
        <a:p>
          <a:endParaRPr lang="ru-RU"/>
        </a:p>
      </dgm:t>
    </dgm:pt>
    <dgm:pt modelId="{3C5851CA-208D-4AB7-B692-029825471160}" type="sibTrans" cxnId="{1FA7421B-C7D9-477A-A831-FAFD13356A3E}">
      <dgm:prSet/>
      <dgm:spPr/>
      <dgm:t>
        <a:bodyPr/>
        <a:lstStyle/>
        <a:p>
          <a:endParaRPr lang="ru-RU"/>
        </a:p>
      </dgm:t>
    </dgm:pt>
    <dgm:pt modelId="{2B821E5E-8D18-4322-9ABB-E730152497EF}">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00" dirty="0" err="1"/>
            <a:t>військова</a:t>
          </a:r>
          <a:r>
            <a:rPr lang="ru-RU" sz="1500" dirty="0"/>
            <a:t> служба за призовом </a:t>
          </a:r>
          <a:r>
            <a:rPr lang="ru-RU" sz="1500" dirty="0" err="1"/>
            <a:t>осіб</a:t>
          </a:r>
          <a:r>
            <a:rPr lang="ru-RU" sz="1500" dirty="0"/>
            <a:t> </a:t>
          </a:r>
          <a:r>
            <a:rPr lang="ru-RU" sz="1500" dirty="0" err="1"/>
            <a:t>офіцерського</a:t>
          </a:r>
          <a:r>
            <a:rPr lang="ru-RU" sz="1500" dirty="0"/>
            <a:t> складу</a:t>
          </a:r>
          <a:endParaRPr lang="uk-UA" sz="1500" dirty="0"/>
        </a:p>
      </dgm:t>
    </dgm:pt>
    <dgm:pt modelId="{896B3BD9-4515-4C94-863C-EBF9744C1420}" type="parTrans" cxnId="{CFCD70E3-D7AD-4F68-8160-7524D69771F7}">
      <dgm:prSet/>
      <dgm:spPr/>
      <dgm:t>
        <a:bodyPr/>
        <a:lstStyle/>
        <a:p>
          <a:endParaRPr lang="ru-RU"/>
        </a:p>
      </dgm:t>
    </dgm:pt>
    <dgm:pt modelId="{4A2A66DC-F142-4EE8-B6DF-1C74A6AD095F}" type="sibTrans" cxnId="{CFCD70E3-D7AD-4F68-8160-7524D69771F7}">
      <dgm:prSet/>
      <dgm:spPr/>
      <dgm:t>
        <a:bodyPr/>
        <a:lstStyle/>
        <a:p>
          <a:endParaRPr lang="ru-RU"/>
        </a:p>
      </dgm:t>
    </dgm:pt>
    <dgm:pt modelId="{44FF04C9-DFAA-4506-8A21-463A1D94D7C6}">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00" dirty="0" err="1"/>
            <a:t>військова</a:t>
          </a:r>
          <a:r>
            <a:rPr lang="ru-RU" sz="1500" dirty="0"/>
            <a:t> служба за призовом </a:t>
          </a:r>
          <a:r>
            <a:rPr lang="ru-RU" sz="1500" dirty="0" err="1"/>
            <a:t>осіб</a:t>
          </a:r>
          <a:r>
            <a:rPr lang="ru-RU" sz="1500" dirty="0"/>
            <a:t> </a:t>
          </a:r>
          <a:r>
            <a:rPr lang="ru-RU" sz="1500" dirty="0" err="1"/>
            <a:t>із</a:t>
          </a:r>
          <a:r>
            <a:rPr lang="ru-RU" sz="1500" dirty="0"/>
            <a:t> числа </a:t>
          </a:r>
          <a:r>
            <a:rPr lang="ru-RU" sz="1500" dirty="0" err="1"/>
            <a:t>резервістів</a:t>
          </a:r>
          <a:r>
            <a:rPr lang="ru-RU" sz="1500" dirty="0"/>
            <a:t> в </a:t>
          </a:r>
          <a:r>
            <a:rPr lang="ru-RU" sz="1500" dirty="0" err="1"/>
            <a:t>особливий</a:t>
          </a:r>
          <a:r>
            <a:rPr lang="ru-RU" sz="1500" dirty="0"/>
            <a:t> </a:t>
          </a:r>
          <a:r>
            <a:rPr lang="ru-RU" sz="1500" dirty="0" err="1"/>
            <a:t>період</a:t>
          </a:r>
          <a:endParaRPr lang="uk-UA" sz="1500" dirty="0"/>
        </a:p>
      </dgm:t>
    </dgm:pt>
    <dgm:pt modelId="{7D182FD0-38A1-43AB-A054-5E4C31E60D4F}" type="parTrans" cxnId="{5969B231-FFE1-41F3-A222-1A1E61481DE9}">
      <dgm:prSet/>
      <dgm:spPr/>
      <dgm:t>
        <a:bodyPr/>
        <a:lstStyle/>
        <a:p>
          <a:endParaRPr lang="ru-RU"/>
        </a:p>
      </dgm:t>
    </dgm:pt>
    <dgm:pt modelId="{37B2DC8A-8DB2-4F61-85FB-31E28A9BEE36}" type="sibTrans" cxnId="{5969B231-FFE1-41F3-A222-1A1E61481DE9}">
      <dgm:prSet/>
      <dgm:spPr/>
      <dgm:t>
        <a:bodyPr/>
        <a:lstStyle/>
        <a:p>
          <a:endParaRPr lang="ru-RU"/>
        </a:p>
      </dgm:t>
    </dgm:pt>
    <dgm:pt modelId="{D5374190-B071-4424-B302-F8E792715B4E}" type="pres">
      <dgm:prSet presAssocID="{0B387A8A-405E-4D75-87DE-A819DB1AC86D}" presName="Name0" presStyleCnt="0">
        <dgm:presLayoutVars>
          <dgm:chMax val="1"/>
          <dgm:dir/>
          <dgm:animLvl val="ctr"/>
          <dgm:resizeHandles val="exact"/>
        </dgm:presLayoutVars>
      </dgm:prSet>
      <dgm:spPr/>
    </dgm:pt>
    <dgm:pt modelId="{AC7ACE50-BBF2-48D4-9A12-0501DCBC6FEB}" type="pres">
      <dgm:prSet presAssocID="{1BE838E2-EBF6-4975-BB76-69610AB72095}" presName="centerShape" presStyleLbl="node0" presStyleIdx="0" presStyleCnt="1" custScaleX="85068" custScaleY="83763"/>
      <dgm:spPr/>
    </dgm:pt>
    <dgm:pt modelId="{A59F60F7-C80E-44EE-BF78-F48E15A5D064}" type="pres">
      <dgm:prSet presAssocID="{4BB3CA80-C652-45C3-B824-91F520CCD539}" presName="node" presStyleLbl="node1" presStyleIdx="0" presStyleCnt="8" custRadScaleRad="93008" custRadScaleInc="-11103">
        <dgm:presLayoutVars>
          <dgm:bulletEnabled val="1"/>
        </dgm:presLayoutVars>
      </dgm:prSet>
      <dgm:spPr/>
    </dgm:pt>
    <dgm:pt modelId="{FDA67401-2424-4CD5-9AA5-383C61F9A4D5}" type="pres">
      <dgm:prSet presAssocID="{4BB3CA80-C652-45C3-B824-91F520CCD539}" presName="dummy" presStyleCnt="0"/>
      <dgm:spPr/>
    </dgm:pt>
    <dgm:pt modelId="{C27020D4-95E9-4B24-A5E8-401F753E31D7}" type="pres">
      <dgm:prSet presAssocID="{426237C9-BA3A-4244-A149-C588E6935DC7}" presName="sibTrans" presStyleLbl="sibTrans2D1" presStyleIdx="0" presStyleCnt="8"/>
      <dgm:spPr/>
    </dgm:pt>
    <dgm:pt modelId="{4FC3AA80-6E74-4436-8BC4-57DE67D7736D}" type="pres">
      <dgm:prSet presAssocID="{7953BFDE-8815-405A-AD7D-68331A61E15A}" presName="node" presStyleLbl="node1" presStyleIdx="1" presStyleCnt="8" custScaleX="150624" custScaleY="139232" custRadScaleRad="101021" custRadScaleInc="-19897">
        <dgm:presLayoutVars>
          <dgm:bulletEnabled val="1"/>
        </dgm:presLayoutVars>
      </dgm:prSet>
      <dgm:spPr/>
    </dgm:pt>
    <dgm:pt modelId="{6A02A2DF-2586-4B91-BFC9-F6619DF2FE85}" type="pres">
      <dgm:prSet presAssocID="{7953BFDE-8815-405A-AD7D-68331A61E15A}" presName="dummy" presStyleCnt="0"/>
      <dgm:spPr/>
    </dgm:pt>
    <dgm:pt modelId="{5414F739-C928-424D-A6BB-337EFA2FF9F0}" type="pres">
      <dgm:prSet presAssocID="{31CBD4B5-F93E-4A95-BED0-21E214F093AD}" presName="sibTrans" presStyleLbl="sibTrans2D1" presStyleIdx="1" presStyleCnt="8"/>
      <dgm:spPr/>
    </dgm:pt>
    <dgm:pt modelId="{D0A89D55-1675-4E29-BF88-FE97F939FEC0}" type="pres">
      <dgm:prSet presAssocID="{5FA4762F-FCEE-455D-BC49-5B7C7C190B92}" presName="node" presStyleLbl="node1" presStyleIdx="2" presStyleCnt="8" custScaleX="134537" custScaleY="125312" custRadScaleRad="101190" custRadScaleInc="-66893">
        <dgm:presLayoutVars>
          <dgm:bulletEnabled val="1"/>
        </dgm:presLayoutVars>
      </dgm:prSet>
      <dgm:spPr/>
    </dgm:pt>
    <dgm:pt modelId="{A17B7CD3-1EFF-47CE-9405-901368252078}" type="pres">
      <dgm:prSet presAssocID="{5FA4762F-FCEE-455D-BC49-5B7C7C190B92}" presName="dummy" presStyleCnt="0"/>
      <dgm:spPr/>
    </dgm:pt>
    <dgm:pt modelId="{442F9EC4-3411-4E2E-9274-5BD231B648EB}" type="pres">
      <dgm:prSet presAssocID="{5D4078B2-1A16-493C-B287-0B2C04FED7CA}" presName="sibTrans" presStyleLbl="sibTrans2D1" presStyleIdx="2" presStyleCnt="8"/>
      <dgm:spPr/>
    </dgm:pt>
    <dgm:pt modelId="{8AD006FA-2C4D-477D-A244-55EDECC20BCF}" type="pres">
      <dgm:prSet presAssocID="{071CA06A-032B-4618-9A22-2C8B98CE5D12}" presName="node" presStyleLbl="node1" presStyleIdx="3" presStyleCnt="8" custScaleX="170008" custScaleY="164212" custRadScaleRad="121691" custRadScaleInc="-118759">
        <dgm:presLayoutVars>
          <dgm:bulletEnabled val="1"/>
        </dgm:presLayoutVars>
      </dgm:prSet>
      <dgm:spPr/>
    </dgm:pt>
    <dgm:pt modelId="{4BAE18BB-99F2-496F-B5E3-5445950085F6}" type="pres">
      <dgm:prSet presAssocID="{071CA06A-032B-4618-9A22-2C8B98CE5D12}" presName="dummy" presStyleCnt="0"/>
      <dgm:spPr/>
    </dgm:pt>
    <dgm:pt modelId="{2A675BF1-682C-4BAB-AA67-4476AC774CBD}" type="pres">
      <dgm:prSet presAssocID="{4716F166-AFF6-4A10-BB35-0ECB5F94F210}" presName="sibTrans" presStyleLbl="sibTrans2D1" presStyleIdx="3" presStyleCnt="8"/>
      <dgm:spPr/>
    </dgm:pt>
    <dgm:pt modelId="{1F0E86B4-2B46-41AA-A7CB-F6FF78C1081B}" type="pres">
      <dgm:prSet presAssocID="{2FF4B347-C071-4B6D-8FEE-66F38089A533}" presName="node" presStyleLbl="node1" presStyleIdx="4" presStyleCnt="8" custScaleX="250623" custScaleY="228062" custRadScaleRad="87903" custRadScaleInc="-39025">
        <dgm:presLayoutVars>
          <dgm:bulletEnabled val="1"/>
        </dgm:presLayoutVars>
      </dgm:prSet>
      <dgm:spPr/>
    </dgm:pt>
    <dgm:pt modelId="{1A90BA3C-082F-4D00-8B04-C3F84E58F07A}" type="pres">
      <dgm:prSet presAssocID="{2FF4B347-C071-4B6D-8FEE-66F38089A533}" presName="dummy" presStyleCnt="0"/>
      <dgm:spPr/>
    </dgm:pt>
    <dgm:pt modelId="{BDBB74C6-A7F5-41F4-A9F2-CF227ED01F66}" type="pres">
      <dgm:prSet presAssocID="{A3F35574-F341-41E2-80CC-827BC314E341}" presName="sibTrans" presStyleLbl="sibTrans2D1" presStyleIdx="4" presStyleCnt="8"/>
      <dgm:spPr/>
    </dgm:pt>
    <dgm:pt modelId="{358EBC46-BED8-4B37-99DB-8B858599CA16}" type="pres">
      <dgm:prSet presAssocID="{C6E25A57-EE6D-4C92-9932-C5B59B673932}" presName="node" presStyleLbl="node1" presStyleIdx="5" presStyleCnt="8" custScaleX="127258" custScaleY="130036" custRadScaleRad="113568" custRadScaleInc="49765">
        <dgm:presLayoutVars>
          <dgm:bulletEnabled val="1"/>
        </dgm:presLayoutVars>
      </dgm:prSet>
      <dgm:spPr/>
    </dgm:pt>
    <dgm:pt modelId="{C5E3C6EC-3FFF-4BD0-A96C-C4D796471A09}" type="pres">
      <dgm:prSet presAssocID="{C6E25A57-EE6D-4C92-9932-C5B59B673932}" presName="dummy" presStyleCnt="0"/>
      <dgm:spPr/>
    </dgm:pt>
    <dgm:pt modelId="{448204B8-2121-429A-A922-1EDE3F4C69F6}" type="pres">
      <dgm:prSet presAssocID="{3C5851CA-208D-4AB7-B692-029825471160}" presName="sibTrans" presStyleLbl="sibTrans2D1" presStyleIdx="5" presStyleCnt="8"/>
      <dgm:spPr/>
    </dgm:pt>
    <dgm:pt modelId="{3A3DDCC4-67AA-4315-BAE5-4332421D2A52}" type="pres">
      <dgm:prSet presAssocID="{2B821E5E-8D18-4322-9ABB-E730152497EF}" presName="node" presStyleLbl="node1" presStyleIdx="6" presStyleCnt="8" custScaleX="128821" custScaleY="136704" custRadScaleRad="111800" custRadScaleInc="-5862">
        <dgm:presLayoutVars>
          <dgm:bulletEnabled val="1"/>
        </dgm:presLayoutVars>
      </dgm:prSet>
      <dgm:spPr/>
    </dgm:pt>
    <dgm:pt modelId="{DA7175D8-13EA-4209-A932-A6C57AACBCA1}" type="pres">
      <dgm:prSet presAssocID="{2B821E5E-8D18-4322-9ABB-E730152497EF}" presName="dummy" presStyleCnt="0"/>
      <dgm:spPr/>
    </dgm:pt>
    <dgm:pt modelId="{D06B4FB2-85B2-44F6-BAD2-584FC9DB9ADD}" type="pres">
      <dgm:prSet presAssocID="{4A2A66DC-F142-4EE8-B6DF-1C74A6AD095F}" presName="sibTrans" presStyleLbl="sibTrans2D1" presStyleIdx="6" presStyleCnt="8"/>
      <dgm:spPr/>
    </dgm:pt>
    <dgm:pt modelId="{B8629300-895C-48E9-8D87-3E71ABFC63A5}" type="pres">
      <dgm:prSet presAssocID="{44FF04C9-DFAA-4506-8A21-463A1D94D7C6}" presName="node" presStyleLbl="node1" presStyleIdx="7" presStyleCnt="8" custScaleX="158415" custScaleY="154764" custRadScaleRad="99151" custRadScaleInc="-23024">
        <dgm:presLayoutVars>
          <dgm:bulletEnabled val="1"/>
        </dgm:presLayoutVars>
      </dgm:prSet>
      <dgm:spPr/>
    </dgm:pt>
    <dgm:pt modelId="{2235BAB9-CA2B-437D-8B81-7DBFDADBDE03}" type="pres">
      <dgm:prSet presAssocID="{44FF04C9-DFAA-4506-8A21-463A1D94D7C6}" presName="dummy" presStyleCnt="0"/>
      <dgm:spPr/>
    </dgm:pt>
    <dgm:pt modelId="{ECCB47B9-7096-4459-9A83-F8CD4857E26D}" type="pres">
      <dgm:prSet presAssocID="{37B2DC8A-8DB2-4F61-85FB-31E28A9BEE36}" presName="sibTrans" presStyleLbl="sibTrans2D1" presStyleIdx="7" presStyleCnt="8"/>
      <dgm:spPr/>
    </dgm:pt>
  </dgm:ptLst>
  <dgm:cxnLst>
    <dgm:cxn modelId="{98C4B502-1F51-440B-9D9F-D780241EB69C}" type="presOf" srcId="{426237C9-BA3A-4244-A149-C588E6935DC7}" destId="{C27020D4-95E9-4B24-A5E8-401F753E31D7}" srcOrd="0" destOrd="0" presId="urn:microsoft.com/office/officeart/2005/8/layout/radial6"/>
    <dgm:cxn modelId="{C9D9C202-71C0-452F-BC12-11C4915E9B24}" type="presOf" srcId="{C6E25A57-EE6D-4C92-9932-C5B59B673932}" destId="{358EBC46-BED8-4B37-99DB-8B858599CA16}" srcOrd="0" destOrd="0" presId="urn:microsoft.com/office/officeart/2005/8/layout/radial6"/>
    <dgm:cxn modelId="{6E668704-F68B-439A-BAF5-D4214557E8F8}" type="presOf" srcId="{071CA06A-032B-4618-9A22-2C8B98CE5D12}" destId="{8AD006FA-2C4D-477D-A244-55EDECC20BCF}" srcOrd="0" destOrd="0" presId="urn:microsoft.com/office/officeart/2005/8/layout/radial6"/>
    <dgm:cxn modelId="{CCFA480A-04BA-4990-A2A1-6E22C3A450C4}" type="presOf" srcId="{4A2A66DC-F142-4EE8-B6DF-1C74A6AD095F}" destId="{D06B4FB2-85B2-44F6-BAD2-584FC9DB9ADD}" srcOrd="0" destOrd="0" presId="urn:microsoft.com/office/officeart/2005/8/layout/radial6"/>
    <dgm:cxn modelId="{1FA7421B-C7D9-477A-A831-FAFD13356A3E}" srcId="{1BE838E2-EBF6-4975-BB76-69610AB72095}" destId="{C6E25A57-EE6D-4C92-9932-C5B59B673932}" srcOrd="5" destOrd="0" parTransId="{D52DDBE2-E01E-42A3-B051-3288D716BA66}" sibTransId="{3C5851CA-208D-4AB7-B692-029825471160}"/>
    <dgm:cxn modelId="{5969B231-FFE1-41F3-A222-1A1E61481DE9}" srcId="{1BE838E2-EBF6-4975-BB76-69610AB72095}" destId="{44FF04C9-DFAA-4506-8A21-463A1D94D7C6}" srcOrd="7" destOrd="0" parTransId="{7D182FD0-38A1-43AB-A054-5E4C31E60D4F}" sibTransId="{37B2DC8A-8DB2-4F61-85FB-31E28A9BEE36}"/>
    <dgm:cxn modelId="{700E4733-3531-4076-907B-ADDAC5878810}" type="presOf" srcId="{2B821E5E-8D18-4322-9ABB-E730152497EF}" destId="{3A3DDCC4-67AA-4315-BAE5-4332421D2A52}" srcOrd="0" destOrd="0" presId="urn:microsoft.com/office/officeart/2005/8/layout/radial6"/>
    <dgm:cxn modelId="{3743585E-391E-42AD-952E-6B6E9D1741C5}" srcId="{1BE838E2-EBF6-4975-BB76-69610AB72095}" destId="{071CA06A-032B-4618-9A22-2C8B98CE5D12}" srcOrd="3" destOrd="0" parTransId="{BD5802D2-EBE5-43AE-B442-48C9AF9F370F}" sibTransId="{4716F166-AFF6-4A10-BB35-0ECB5F94F210}"/>
    <dgm:cxn modelId="{838E3242-EC3F-4F31-A166-694F95F6F940}" type="presOf" srcId="{44FF04C9-DFAA-4506-8A21-463A1D94D7C6}" destId="{B8629300-895C-48E9-8D87-3E71ABFC63A5}" srcOrd="0" destOrd="0" presId="urn:microsoft.com/office/officeart/2005/8/layout/radial6"/>
    <dgm:cxn modelId="{E051146A-2EF0-4E18-B03F-A0958774E01C}" srcId="{0B387A8A-405E-4D75-87DE-A819DB1AC86D}" destId="{1BE838E2-EBF6-4975-BB76-69610AB72095}" srcOrd="0" destOrd="0" parTransId="{577E26CE-F70F-4315-BF9F-C2FACBA96D8B}" sibTransId="{292E1CD6-1236-4684-980E-ADC2D4BD5233}"/>
    <dgm:cxn modelId="{4A9B1653-BBA4-4CB6-94C3-DAA5BF1D3461}" type="presOf" srcId="{5D4078B2-1A16-493C-B287-0B2C04FED7CA}" destId="{442F9EC4-3411-4E2E-9274-5BD231B648EB}" srcOrd="0" destOrd="0" presId="urn:microsoft.com/office/officeart/2005/8/layout/radial6"/>
    <dgm:cxn modelId="{C841FD57-713C-4E39-AE45-0D4FEE06A02E}" type="presOf" srcId="{37B2DC8A-8DB2-4F61-85FB-31E28A9BEE36}" destId="{ECCB47B9-7096-4459-9A83-F8CD4857E26D}" srcOrd="0" destOrd="0" presId="urn:microsoft.com/office/officeart/2005/8/layout/radial6"/>
    <dgm:cxn modelId="{16001780-881A-4B1E-B672-E970F189CF19}" type="presOf" srcId="{4716F166-AFF6-4A10-BB35-0ECB5F94F210}" destId="{2A675BF1-682C-4BAB-AA67-4476AC774CBD}" srcOrd="0" destOrd="0" presId="urn:microsoft.com/office/officeart/2005/8/layout/radial6"/>
    <dgm:cxn modelId="{A48CB090-5820-4FBC-8B0A-25B08DD969C8}" srcId="{1BE838E2-EBF6-4975-BB76-69610AB72095}" destId="{5FA4762F-FCEE-455D-BC49-5B7C7C190B92}" srcOrd="2" destOrd="0" parTransId="{906866F9-DD6B-4968-B4AB-49B93BEA5F0B}" sibTransId="{5D4078B2-1A16-493C-B287-0B2C04FED7CA}"/>
    <dgm:cxn modelId="{583BCF96-9F21-454B-9B5A-D012670126DD}" type="presOf" srcId="{A3F35574-F341-41E2-80CC-827BC314E341}" destId="{BDBB74C6-A7F5-41F4-A9F2-CF227ED01F66}" srcOrd="0" destOrd="0" presId="urn:microsoft.com/office/officeart/2005/8/layout/radial6"/>
    <dgm:cxn modelId="{75894499-174A-4291-B277-B70554E5D6A4}" srcId="{1BE838E2-EBF6-4975-BB76-69610AB72095}" destId="{7953BFDE-8815-405A-AD7D-68331A61E15A}" srcOrd="1" destOrd="0" parTransId="{00A9216C-E3B7-432E-AC85-FD17E3BD8E6C}" sibTransId="{31CBD4B5-F93E-4A95-BED0-21E214F093AD}"/>
    <dgm:cxn modelId="{6A80C5A5-6BC3-422D-9080-DA55649099AE}" type="presOf" srcId="{4BB3CA80-C652-45C3-B824-91F520CCD539}" destId="{A59F60F7-C80E-44EE-BF78-F48E15A5D064}" srcOrd="0" destOrd="0" presId="urn:microsoft.com/office/officeart/2005/8/layout/radial6"/>
    <dgm:cxn modelId="{524074A7-4147-489E-8DFA-B5524234CBE0}" type="presOf" srcId="{2FF4B347-C071-4B6D-8FEE-66F38089A533}" destId="{1F0E86B4-2B46-41AA-A7CB-F6FF78C1081B}" srcOrd="0" destOrd="0" presId="urn:microsoft.com/office/officeart/2005/8/layout/radial6"/>
    <dgm:cxn modelId="{BEA8AFA9-2922-45BB-AF92-B71B3AF34542}" type="presOf" srcId="{0B387A8A-405E-4D75-87DE-A819DB1AC86D}" destId="{D5374190-B071-4424-B302-F8E792715B4E}" srcOrd="0" destOrd="0" presId="urn:microsoft.com/office/officeart/2005/8/layout/radial6"/>
    <dgm:cxn modelId="{BA8CBCAF-6087-43E7-8B7C-36E60FC56684}" type="presOf" srcId="{1BE838E2-EBF6-4975-BB76-69610AB72095}" destId="{AC7ACE50-BBF2-48D4-9A12-0501DCBC6FEB}" srcOrd="0" destOrd="0" presId="urn:microsoft.com/office/officeart/2005/8/layout/radial6"/>
    <dgm:cxn modelId="{820453B6-52B6-403B-86D1-0478D07A8EA7}" type="presOf" srcId="{5FA4762F-FCEE-455D-BC49-5B7C7C190B92}" destId="{D0A89D55-1675-4E29-BF88-FE97F939FEC0}" srcOrd="0" destOrd="0" presId="urn:microsoft.com/office/officeart/2005/8/layout/radial6"/>
    <dgm:cxn modelId="{EBFF8EC6-D3F3-4E81-A646-67C3ABDBC4DD}" srcId="{1BE838E2-EBF6-4975-BB76-69610AB72095}" destId="{4BB3CA80-C652-45C3-B824-91F520CCD539}" srcOrd="0" destOrd="0" parTransId="{2D4B963A-53FB-41C1-9B24-E7A13F525E39}" sibTransId="{426237C9-BA3A-4244-A149-C588E6935DC7}"/>
    <dgm:cxn modelId="{6C8E75C7-DAD5-42C7-82D0-A5482D36449B}" srcId="{1BE838E2-EBF6-4975-BB76-69610AB72095}" destId="{2FF4B347-C071-4B6D-8FEE-66F38089A533}" srcOrd="4" destOrd="0" parTransId="{A64F5AEC-7B9B-4C1C-AA18-3E55FBF14B40}" sibTransId="{A3F35574-F341-41E2-80CC-827BC314E341}"/>
    <dgm:cxn modelId="{EB3CD2D1-FD38-489C-AF98-EDF8DE5A2810}" type="presOf" srcId="{3C5851CA-208D-4AB7-B692-029825471160}" destId="{448204B8-2121-429A-A922-1EDE3F4C69F6}" srcOrd="0" destOrd="0" presId="urn:microsoft.com/office/officeart/2005/8/layout/radial6"/>
    <dgm:cxn modelId="{E1DA26D7-1040-495C-8D13-E5C127B6775D}" type="presOf" srcId="{31CBD4B5-F93E-4A95-BED0-21E214F093AD}" destId="{5414F739-C928-424D-A6BB-337EFA2FF9F0}" srcOrd="0" destOrd="0" presId="urn:microsoft.com/office/officeart/2005/8/layout/radial6"/>
    <dgm:cxn modelId="{CFCD70E3-D7AD-4F68-8160-7524D69771F7}" srcId="{1BE838E2-EBF6-4975-BB76-69610AB72095}" destId="{2B821E5E-8D18-4322-9ABB-E730152497EF}" srcOrd="6" destOrd="0" parTransId="{896B3BD9-4515-4C94-863C-EBF9744C1420}" sibTransId="{4A2A66DC-F142-4EE8-B6DF-1C74A6AD095F}"/>
    <dgm:cxn modelId="{783012F7-1B06-46DB-A243-022D7C352247}" type="presOf" srcId="{7953BFDE-8815-405A-AD7D-68331A61E15A}" destId="{4FC3AA80-6E74-4436-8BC4-57DE67D7736D}" srcOrd="0" destOrd="0" presId="urn:microsoft.com/office/officeart/2005/8/layout/radial6"/>
    <dgm:cxn modelId="{5B4733A2-1EB9-4BD3-82FD-68867C61B1B0}" type="presParOf" srcId="{D5374190-B071-4424-B302-F8E792715B4E}" destId="{AC7ACE50-BBF2-48D4-9A12-0501DCBC6FEB}" srcOrd="0" destOrd="0" presId="urn:microsoft.com/office/officeart/2005/8/layout/radial6"/>
    <dgm:cxn modelId="{9B622802-3EA1-4C09-A3C4-5CE0E17A450D}" type="presParOf" srcId="{D5374190-B071-4424-B302-F8E792715B4E}" destId="{A59F60F7-C80E-44EE-BF78-F48E15A5D064}" srcOrd="1" destOrd="0" presId="urn:microsoft.com/office/officeart/2005/8/layout/radial6"/>
    <dgm:cxn modelId="{B3410F1C-F556-45CA-9C70-0BB3640A28E3}" type="presParOf" srcId="{D5374190-B071-4424-B302-F8E792715B4E}" destId="{FDA67401-2424-4CD5-9AA5-383C61F9A4D5}" srcOrd="2" destOrd="0" presId="urn:microsoft.com/office/officeart/2005/8/layout/radial6"/>
    <dgm:cxn modelId="{540A2163-BF35-4721-A978-C5CB371A47AF}" type="presParOf" srcId="{D5374190-B071-4424-B302-F8E792715B4E}" destId="{C27020D4-95E9-4B24-A5E8-401F753E31D7}" srcOrd="3" destOrd="0" presId="urn:microsoft.com/office/officeart/2005/8/layout/radial6"/>
    <dgm:cxn modelId="{BAB45C8C-B412-41B7-855E-EB4953F7E7E3}" type="presParOf" srcId="{D5374190-B071-4424-B302-F8E792715B4E}" destId="{4FC3AA80-6E74-4436-8BC4-57DE67D7736D}" srcOrd="4" destOrd="0" presId="urn:microsoft.com/office/officeart/2005/8/layout/radial6"/>
    <dgm:cxn modelId="{C75163C5-7F5E-4B1B-B1DF-7EAEAA693886}" type="presParOf" srcId="{D5374190-B071-4424-B302-F8E792715B4E}" destId="{6A02A2DF-2586-4B91-BFC9-F6619DF2FE85}" srcOrd="5" destOrd="0" presId="urn:microsoft.com/office/officeart/2005/8/layout/radial6"/>
    <dgm:cxn modelId="{B7F48876-F17A-4749-BB7C-E8DDAF1C97B0}" type="presParOf" srcId="{D5374190-B071-4424-B302-F8E792715B4E}" destId="{5414F739-C928-424D-A6BB-337EFA2FF9F0}" srcOrd="6" destOrd="0" presId="urn:microsoft.com/office/officeart/2005/8/layout/radial6"/>
    <dgm:cxn modelId="{44B790A5-C5FD-49A9-9674-6934C6B86FC5}" type="presParOf" srcId="{D5374190-B071-4424-B302-F8E792715B4E}" destId="{D0A89D55-1675-4E29-BF88-FE97F939FEC0}" srcOrd="7" destOrd="0" presId="urn:microsoft.com/office/officeart/2005/8/layout/radial6"/>
    <dgm:cxn modelId="{28DDAAAB-BDBB-45EA-A9E6-E1509BF1C437}" type="presParOf" srcId="{D5374190-B071-4424-B302-F8E792715B4E}" destId="{A17B7CD3-1EFF-47CE-9405-901368252078}" srcOrd="8" destOrd="0" presId="urn:microsoft.com/office/officeart/2005/8/layout/radial6"/>
    <dgm:cxn modelId="{E06B338F-B2B8-4C85-92BF-BE61803C8058}" type="presParOf" srcId="{D5374190-B071-4424-B302-F8E792715B4E}" destId="{442F9EC4-3411-4E2E-9274-5BD231B648EB}" srcOrd="9" destOrd="0" presId="urn:microsoft.com/office/officeart/2005/8/layout/radial6"/>
    <dgm:cxn modelId="{D93D22C8-7B7D-4892-B153-EB843B32BBD1}" type="presParOf" srcId="{D5374190-B071-4424-B302-F8E792715B4E}" destId="{8AD006FA-2C4D-477D-A244-55EDECC20BCF}" srcOrd="10" destOrd="0" presId="urn:microsoft.com/office/officeart/2005/8/layout/radial6"/>
    <dgm:cxn modelId="{426AEBDA-E754-43D2-874B-0CBC179D17A0}" type="presParOf" srcId="{D5374190-B071-4424-B302-F8E792715B4E}" destId="{4BAE18BB-99F2-496F-B5E3-5445950085F6}" srcOrd="11" destOrd="0" presId="urn:microsoft.com/office/officeart/2005/8/layout/radial6"/>
    <dgm:cxn modelId="{A161D8D7-E65F-4DFB-B69A-97F8B2304160}" type="presParOf" srcId="{D5374190-B071-4424-B302-F8E792715B4E}" destId="{2A675BF1-682C-4BAB-AA67-4476AC774CBD}" srcOrd="12" destOrd="0" presId="urn:microsoft.com/office/officeart/2005/8/layout/radial6"/>
    <dgm:cxn modelId="{0683C8AD-D60D-4063-ADCC-EA9ED8A7511B}" type="presParOf" srcId="{D5374190-B071-4424-B302-F8E792715B4E}" destId="{1F0E86B4-2B46-41AA-A7CB-F6FF78C1081B}" srcOrd="13" destOrd="0" presId="urn:microsoft.com/office/officeart/2005/8/layout/radial6"/>
    <dgm:cxn modelId="{D259B8A2-A3E7-4159-88E3-7E5C411A658B}" type="presParOf" srcId="{D5374190-B071-4424-B302-F8E792715B4E}" destId="{1A90BA3C-082F-4D00-8B04-C3F84E58F07A}" srcOrd="14" destOrd="0" presId="urn:microsoft.com/office/officeart/2005/8/layout/radial6"/>
    <dgm:cxn modelId="{E6301B8C-B9C2-4B49-AD6A-723CEAB4C2B3}" type="presParOf" srcId="{D5374190-B071-4424-B302-F8E792715B4E}" destId="{BDBB74C6-A7F5-41F4-A9F2-CF227ED01F66}" srcOrd="15" destOrd="0" presId="urn:microsoft.com/office/officeart/2005/8/layout/radial6"/>
    <dgm:cxn modelId="{2A6FBF54-5176-4C6C-A85E-103E7FEFF13C}" type="presParOf" srcId="{D5374190-B071-4424-B302-F8E792715B4E}" destId="{358EBC46-BED8-4B37-99DB-8B858599CA16}" srcOrd="16" destOrd="0" presId="urn:microsoft.com/office/officeart/2005/8/layout/radial6"/>
    <dgm:cxn modelId="{8494B1A8-400A-45E9-AF5D-9651BFCD2FA6}" type="presParOf" srcId="{D5374190-B071-4424-B302-F8E792715B4E}" destId="{C5E3C6EC-3FFF-4BD0-A96C-C4D796471A09}" srcOrd="17" destOrd="0" presId="urn:microsoft.com/office/officeart/2005/8/layout/radial6"/>
    <dgm:cxn modelId="{3CD1F314-E164-4BA9-A264-7DD9334DAB29}" type="presParOf" srcId="{D5374190-B071-4424-B302-F8E792715B4E}" destId="{448204B8-2121-429A-A922-1EDE3F4C69F6}" srcOrd="18" destOrd="0" presId="urn:microsoft.com/office/officeart/2005/8/layout/radial6"/>
    <dgm:cxn modelId="{37A4355B-B0CF-4603-8D51-A0C00902BB67}" type="presParOf" srcId="{D5374190-B071-4424-B302-F8E792715B4E}" destId="{3A3DDCC4-67AA-4315-BAE5-4332421D2A52}" srcOrd="19" destOrd="0" presId="urn:microsoft.com/office/officeart/2005/8/layout/radial6"/>
    <dgm:cxn modelId="{48B3958F-2D19-42C5-A3CB-9FA38E9C1CB1}" type="presParOf" srcId="{D5374190-B071-4424-B302-F8E792715B4E}" destId="{DA7175D8-13EA-4209-A932-A6C57AACBCA1}" srcOrd="20" destOrd="0" presId="urn:microsoft.com/office/officeart/2005/8/layout/radial6"/>
    <dgm:cxn modelId="{C0DD996D-068D-44E9-8374-6D255C3D95F6}" type="presParOf" srcId="{D5374190-B071-4424-B302-F8E792715B4E}" destId="{D06B4FB2-85B2-44F6-BAD2-584FC9DB9ADD}" srcOrd="21" destOrd="0" presId="urn:microsoft.com/office/officeart/2005/8/layout/radial6"/>
    <dgm:cxn modelId="{C177A251-419A-4D9F-87F6-3663EC5DFF05}" type="presParOf" srcId="{D5374190-B071-4424-B302-F8E792715B4E}" destId="{B8629300-895C-48E9-8D87-3E71ABFC63A5}" srcOrd="22" destOrd="0" presId="urn:microsoft.com/office/officeart/2005/8/layout/radial6"/>
    <dgm:cxn modelId="{E8F8CB05-D301-4CA2-ADE1-0BABD68BFF4C}" type="presParOf" srcId="{D5374190-B071-4424-B302-F8E792715B4E}" destId="{2235BAB9-CA2B-437D-8B81-7DBFDADBDE03}" srcOrd="23" destOrd="0" presId="urn:microsoft.com/office/officeart/2005/8/layout/radial6"/>
    <dgm:cxn modelId="{EC7B7FF9-3D4A-4925-A9B2-81B8433CBE44}" type="presParOf" srcId="{D5374190-B071-4424-B302-F8E792715B4E}" destId="{ECCB47B9-7096-4459-9A83-F8CD4857E26D}"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4F928F-E12D-4E29-9C6C-371C422826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7AA8D3E4-B87B-42CB-AE05-93CBFB16D447}">
      <dgm:prSet custT="1">
        <dgm:style>
          <a:lnRef idx="1">
            <a:schemeClr val="accent1"/>
          </a:lnRef>
          <a:fillRef idx="2">
            <a:schemeClr val="accent1"/>
          </a:fillRef>
          <a:effectRef idx="1">
            <a:schemeClr val="accent1"/>
          </a:effectRef>
          <a:fontRef idx="minor">
            <a:schemeClr val="dk1"/>
          </a:fontRef>
        </dgm:style>
      </dgm:prSet>
      <dgm:spPr/>
      <dgm:t>
        <a:bodyPr/>
        <a:lstStyle/>
        <a:p>
          <a:r>
            <a:rPr lang="ru-RU" sz="1500" dirty="0" err="1"/>
            <a:t>проти</a:t>
          </a:r>
          <a:r>
            <a:rPr lang="ru-RU" sz="1500" dirty="0"/>
            <a:t> порядку </a:t>
          </a:r>
          <a:r>
            <a:rPr lang="ru-RU" sz="1500" dirty="0" err="1"/>
            <a:t>підлеглості</a:t>
          </a:r>
          <a:r>
            <a:rPr lang="ru-RU" sz="1500" dirty="0"/>
            <a:t> і </a:t>
          </a:r>
          <a:r>
            <a:rPr lang="ru-RU" sz="1500" dirty="0" err="1"/>
            <a:t>військової</a:t>
          </a:r>
          <a:r>
            <a:rPr lang="ru-RU" sz="1500" dirty="0"/>
            <a:t> </a:t>
          </a:r>
          <a:r>
            <a:rPr lang="ru-RU" sz="1500" dirty="0" err="1"/>
            <a:t>честі</a:t>
          </a:r>
          <a:r>
            <a:rPr lang="ru-RU" sz="1500" dirty="0"/>
            <a:t> </a:t>
          </a:r>
          <a:endParaRPr lang="uk-UA" sz="1500" dirty="0"/>
        </a:p>
      </dgm:t>
    </dgm:pt>
    <dgm:pt modelId="{016122AE-13B1-4C83-95AF-BA9BF95D6096}" type="parTrans" cxnId="{4E24F89F-7DE5-424D-83E4-8EB33CF56383}">
      <dgm:prSet/>
      <dgm:spPr/>
      <dgm:t>
        <a:bodyPr/>
        <a:lstStyle/>
        <a:p>
          <a:endParaRPr lang="uk-UA"/>
        </a:p>
      </dgm:t>
    </dgm:pt>
    <dgm:pt modelId="{C235528D-DA75-4053-B890-908DB21C48BB}" type="sibTrans" cxnId="{4E24F89F-7DE5-424D-83E4-8EB33CF56383}">
      <dgm:prSet/>
      <dgm:spPr/>
      <dgm:t>
        <a:bodyPr/>
        <a:lstStyle/>
        <a:p>
          <a:endParaRPr lang="uk-UA"/>
        </a:p>
      </dgm:t>
    </dgm:pt>
    <dgm:pt modelId="{131B4745-E979-440B-B967-27FCF43163C1}">
      <dgm:prSet custT="1">
        <dgm:style>
          <a:lnRef idx="1">
            <a:schemeClr val="accent1"/>
          </a:lnRef>
          <a:fillRef idx="2">
            <a:schemeClr val="accent1"/>
          </a:fillRef>
          <a:effectRef idx="1">
            <a:schemeClr val="accent1"/>
          </a:effectRef>
          <a:fontRef idx="minor">
            <a:schemeClr val="dk1"/>
          </a:fontRef>
        </dgm:style>
      </dgm:prSet>
      <dgm:spPr/>
      <dgm:t>
        <a:bodyPr/>
        <a:lstStyle/>
        <a:p>
          <a:r>
            <a:rPr lang="ru-RU" sz="1500" dirty="0" err="1"/>
            <a:t>проти</a:t>
          </a:r>
          <a:r>
            <a:rPr lang="ru-RU" sz="1500" dirty="0"/>
            <a:t> порядку </a:t>
          </a:r>
          <a:r>
            <a:rPr lang="ru-RU" sz="1500" dirty="0" err="1"/>
            <a:t>проходження</a:t>
          </a:r>
          <a:r>
            <a:rPr lang="ru-RU" sz="1500" dirty="0"/>
            <a:t> </a:t>
          </a:r>
          <a:r>
            <a:rPr lang="ru-RU" sz="1500" dirty="0" err="1"/>
            <a:t>військової</a:t>
          </a:r>
          <a:r>
            <a:rPr lang="ru-RU" sz="1500" dirty="0"/>
            <a:t> </a:t>
          </a:r>
          <a:r>
            <a:rPr lang="ru-RU" sz="1500" dirty="0" err="1"/>
            <a:t>служби</a:t>
          </a:r>
          <a:r>
            <a:rPr lang="ru-RU" sz="1500" dirty="0"/>
            <a:t> </a:t>
          </a:r>
          <a:endParaRPr lang="uk-UA" sz="1500" dirty="0"/>
        </a:p>
      </dgm:t>
    </dgm:pt>
    <dgm:pt modelId="{5182AD48-BDA3-4A05-8FE2-09E233D474C1}" type="parTrans" cxnId="{B21F00E4-CC29-45C1-881F-65B719746137}">
      <dgm:prSet/>
      <dgm:spPr/>
      <dgm:t>
        <a:bodyPr/>
        <a:lstStyle/>
        <a:p>
          <a:endParaRPr lang="uk-UA"/>
        </a:p>
      </dgm:t>
    </dgm:pt>
    <dgm:pt modelId="{67F0D3C9-1AD3-4851-BF86-E0BE23D1C0A1}" type="sibTrans" cxnId="{B21F00E4-CC29-45C1-881F-65B719746137}">
      <dgm:prSet/>
      <dgm:spPr/>
      <dgm:t>
        <a:bodyPr/>
        <a:lstStyle/>
        <a:p>
          <a:endParaRPr lang="uk-UA"/>
        </a:p>
      </dgm:t>
    </dgm:pt>
    <dgm:pt modelId="{884F0EAD-5E9C-4DB9-8422-DFBAE5F5082D}">
      <dgm:prSet custT="1">
        <dgm:style>
          <a:lnRef idx="1">
            <a:schemeClr val="accent1"/>
          </a:lnRef>
          <a:fillRef idx="2">
            <a:schemeClr val="accent1"/>
          </a:fillRef>
          <a:effectRef idx="1">
            <a:schemeClr val="accent1"/>
          </a:effectRef>
          <a:fontRef idx="minor">
            <a:schemeClr val="dk1"/>
          </a:fontRef>
        </dgm:style>
      </dgm:prSet>
      <dgm:spPr/>
      <dgm:t>
        <a:bodyPr/>
        <a:lstStyle/>
        <a:p>
          <a:r>
            <a:rPr lang="ru-RU" sz="1500" dirty="0" err="1"/>
            <a:t>проти</a:t>
          </a:r>
          <a:r>
            <a:rPr lang="ru-RU" sz="1500" dirty="0"/>
            <a:t> порядку </a:t>
          </a:r>
          <a:r>
            <a:rPr lang="ru-RU" sz="1500" dirty="0" err="1"/>
            <a:t>несення</a:t>
          </a:r>
          <a:r>
            <a:rPr lang="ru-RU" sz="1500" dirty="0"/>
            <a:t> </a:t>
          </a:r>
          <a:r>
            <a:rPr lang="ru-RU" sz="1500" dirty="0" err="1"/>
            <a:t>бойового</a:t>
          </a:r>
          <a:r>
            <a:rPr lang="ru-RU" sz="1500" dirty="0"/>
            <a:t> </a:t>
          </a:r>
          <a:r>
            <a:rPr lang="ru-RU" sz="1500" dirty="0" err="1"/>
            <a:t>чергування</a:t>
          </a:r>
          <a:r>
            <a:rPr lang="ru-RU" sz="1500" dirty="0"/>
            <a:t> та </a:t>
          </a:r>
          <a:r>
            <a:rPr lang="ru-RU" sz="1500" dirty="0" err="1"/>
            <a:t>інших</a:t>
          </a:r>
          <a:r>
            <a:rPr lang="ru-RU" sz="1500" dirty="0"/>
            <a:t> </a:t>
          </a:r>
          <a:r>
            <a:rPr lang="ru-RU" sz="1500" err="1"/>
            <a:t>спеціальних</a:t>
          </a:r>
          <a:r>
            <a:rPr lang="ru-RU" sz="1500"/>
            <a:t> служб</a:t>
          </a:r>
          <a:endParaRPr lang="uk-UA" sz="1500" dirty="0"/>
        </a:p>
      </dgm:t>
    </dgm:pt>
    <dgm:pt modelId="{DC292036-BB1A-4048-A0F4-4DD6693A09A0}" type="parTrans" cxnId="{2173114E-854A-440D-B966-EBF85B8E034E}">
      <dgm:prSet/>
      <dgm:spPr/>
      <dgm:t>
        <a:bodyPr/>
        <a:lstStyle/>
        <a:p>
          <a:endParaRPr lang="uk-UA"/>
        </a:p>
      </dgm:t>
    </dgm:pt>
    <dgm:pt modelId="{21B6B6F6-3DF0-45F1-B307-EC1F2253C6B9}" type="sibTrans" cxnId="{2173114E-854A-440D-B966-EBF85B8E034E}">
      <dgm:prSet/>
      <dgm:spPr/>
      <dgm:t>
        <a:bodyPr/>
        <a:lstStyle/>
        <a:p>
          <a:endParaRPr lang="uk-UA"/>
        </a:p>
      </dgm:t>
    </dgm:pt>
    <dgm:pt modelId="{2BCC0108-675E-41CA-A4AF-07DAA2DB8AE1}">
      <dgm:prSet custT="1">
        <dgm:style>
          <a:lnRef idx="1">
            <a:schemeClr val="accent1"/>
          </a:lnRef>
          <a:fillRef idx="2">
            <a:schemeClr val="accent1"/>
          </a:fillRef>
          <a:effectRef idx="1">
            <a:schemeClr val="accent1"/>
          </a:effectRef>
          <a:fontRef idx="minor">
            <a:schemeClr val="dk1"/>
          </a:fontRef>
        </dgm:style>
      </dgm:prSet>
      <dgm:spPr/>
      <dgm:t>
        <a:bodyPr/>
        <a:lstStyle/>
        <a:p>
          <a:r>
            <a:rPr lang="ru-RU" sz="1500" dirty="0"/>
            <a:t> </a:t>
          </a:r>
          <a:r>
            <a:rPr lang="ru-RU" sz="1500" dirty="0" err="1"/>
            <a:t>проти</a:t>
          </a:r>
          <a:r>
            <a:rPr lang="ru-RU" sz="1500" dirty="0"/>
            <a:t> </a:t>
          </a:r>
          <a:r>
            <a:rPr lang="ru-RU" sz="1500" dirty="0" err="1"/>
            <a:t>встановленого</a:t>
          </a:r>
          <a:r>
            <a:rPr lang="ru-RU" sz="1500" dirty="0"/>
            <a:t> порядку </a:t>
          </a:r>
          <a:r>
            <a:rPr lang="ru-RU" sz="1500" dirty="0" err="1"/>
            <a:t>збереження</a:t>
          </a:r>
          <a:r>
            <a:rPr lang="ru-RU" sz="1500" dirty="0"/>
            <a:t> </a:t>
          </a:r>
          <a:r>
            <a:rPr lang="ru-RU" sz="1500" dirty="0" err="1"/>
            <a:t>військової</a:t>
          </a:r>
          <a:r>
            <a:rPr lang="ru-RU" sz="1500" dirty="0"/>
            <a:t> </a:t>
          </a:r>
          <a:r>
            <a:rPr lang="ru-RU" sz="1500" dirty="0" err="1"/>
            <a:t>таємниці</a:t>
          </a:r>
          <a:r>
            <a:rPr lang="ru-RU" sz="1500" dirty="0"/>
            <a:t> </a:t>
          </a:r>
          <a:endParaRPr lang="uk-UA" sz="1500" dirty="0"/>
        </a:p>
      </dgm:t>
    </dgm:pt>
    <dgm:pt modelId="{9E1F5114-05F1-4320-8A57-08FBDFF42B94}" type="parTrans" cxnId="{A6D4CD93-2019-4E60-AD36-7D0D7DC08871}">
      <dgm:prSet/>
      <dgm:spPr/>
      <dgm:t>
        <a:bodyPr/>
        <a:lstStyle/>
        <a:p>
          <a:endParaRPr lang="uk-UA"/>
        </a:p>
      </dgm:t>
    </dgm:pt>
    <dgm:pt modelId="{9F379A55-EAF6-4E91-81A5-288A6BC56C36}" type="sibTrans" cxnId="{A6D4CD93-2019-4E60-AD36-7D0D7DC08871}">
      <dgm:prSet/>
      <dgm:spPr/>
      <dgm:t>
        <a:bodyPr/>
        <a:lstStyle/>
        <a:p>
          <a:endParaRPr lang="uk-UA"/>
        </a:p>
      </dgm:t>
    </dgm:pt>
    <dgm:pt modelId="{002BBDBF-DB7C-4BDB-B349-CDF6C1E8AE84}">
      <dgm:prSet custT="1">
        <dgm:style>
          <a:lnRef idx="1">
            <a:schemeClr val="accent1"/>
          </a:lnRef>
          <a:fillRef idx="2">
            <a:schemeClr val="accent1"/>
          </a:fillRef>
          <a:effectRef idx="1">
            <a:schemeClr val="accent1"/>
          </a:effectRef>
          <a:fontRef idx="minor">
            <a:schemeClr val="dk1"/>
          </a:fontRef>
        </dgm:style>
      </dgm:prSet>
      <dgm:spPr/>
      <dgm:t>
        <a:bodyPr/>
        <a:lstStyle/>
        <a:p>
          <a:r>
            <a:rPr lang="ru-RU" sz="1500" dirty="0" err="1"/>
            <a:t>проти</a:t>
          </a:r>
          <a:r>
            <a:rPr lang="ru-RU" sz="1500" dirty="0"/>
            <a:t> порядку </a:t>
          </a:r>
          <a:r>
            <a:rPr lang="ru-RU" sz="1500" dirty="0" err="1"/>
            <a:t>користування</a:t>
          </a:r>
          <a:r>
            <a:rPr lang="ru-RU" sz="1500" dirty="0"/>
            <a:t> </a:t>
          </a:r>
          <a:r>
            <a:rPr lang="ru-RU" sz="1500" dirty="0" err="1"/>
            <a:t>військовим</a:t>
          </a:r>
          <a:r>
            <a:rPr lang="ru-RU" sz="1500" dirty="0"/>
            <a:t> </a:t>
          </a:r>
          <a:r>
            <a:rPr lang="ru-RU" sz="1500" dirty="0" err="1"/>
            <a:t>майном</a:t>
          </a:r>
          <a:r>
            <a:rPr lang="ru-RU" sz="1500" dirty="0"/>
            <a:t> і </a:t>
          </a:r>
          <a:r>
            <a:rPr lang="ru-RU" sz="1500" dirty="0" err="1"/>
            <a:t>його</a:t>
          </a:r>
          <a:r>
            <a:rPr lang="ru-RU" sz="1500" dirty="0"/>
            <a:t> </a:t>
          </a:r>
          <a:r>
            <a:rPr lang="ru-RU" sz="1500" dirty="0" err="1"/>
            <a:t>зберігання</a:t>
          </a:r>
          <a:r>
            <a:rPr lang="ru-RU" sz="1500" dirty="0"/>
            <a:t> </a:t>
          </a:r>
          <a:endParaRPr lang="uk-UA" sz="1500" dirty="0"/>
        </a:p>
      </dgm:t>
    </dgm:pt>
    <dgm:pt modelId="{D6A4AEED-1330-416C-B2BC-1B3739084C9B}" type="parTrans" cxnId="{CE24F35E-F674-4CB3-B938-12B5F35FA678}">
      <dgm:prSet/>
      <dgm:spPr/>
      <dgm:t>
        <a:bodyPr/>
        <a:lstStyle/>
        <a:p>
          <a:endParaRPr lang="ru-RU"/>
        </a:p>
      </dgm:t>
    </dgm:pt>
    <dgm:pt modelId="{860D7E7A-E283-48BE-84CA-A94D25D872C6}" type="sibTrans" cxnId="{CE24F35E-F674-4CB3-B938-12B5F35FA678}">
      <dgm:prSet/>
      <dgm:spPr/>
      <dgm:t>
        <a:bodyPr/>
        <a:lstStyle/>
        <a:p>
          <a:endParaRPr lang="ru-RU"/>
        </a:p>
      </dgm:t>
    </dgm:pt>
    <dgm:pt modelId="{E4A15577-5574-4C2D-AECA-10077DCA88D5}">
      <dgm:prSet custT="1">
        <dgm:style>
          <a:lnRef idx="1">
            <a:schemeClr val="accent1"/>
          </a:lnRef>
          <a:fillRef idx="2">
            <a:schemeClr val="accent1"/>
          </a:fillRef>
          <a:effectRef idx="1">
            <a:schemeClr val="accent1"/>
          </a:effectRef>
          <a:fontRef idx="minor">
            <a:schemeClr val="dk1"/>
          </a:fontRef>
        </dgm:style>
      </dgm:prSet>
      <dgm:spPr/>
      <dgm:t>
        <a:bodyPr/>
        <a:lstStyle/>
        <a:p>
          <a:r>
            <a:rPr lang="ru-RU" sz="1500" dirty="0" err="1"/>
            <a:t>проти</a:t>
          </a:r>
          <a:r>
            <a:rPr lang="ru-RU" sz="1500" dirty="0"/>
            <a:t> порядку </a:t>
          </a:r>
          <a:r>
            <a:rPr lang="ru-RU" sz="1500" dirty="0" err="1"/>
            <a:t>експлуатації</a:t>
          </a:r>
          <a:r>
            <a:rPr lang="ru-RU" sz="1500" dirty="0"/>
            <a:t> </a:t>
          </a:r>
          <a:r>
            <a:rPr lang="ru-RU" sz="1500" dirty="0" err="1"/>
            <a:t>військової</a:t>
          </a:r>
          <a:r>
            <a:rPr lang="ru-RU" sz="1500" dirty="0"/>
            <a:t> </a:t>
          </a:r>
          <a:r>
            <a:rPr lang="ru-RU" sz="1500" dirty="0" err="1"/>
            <a:t>техніки</a:t>
          </a:r>
          <a:r>
            <a:rPr lang="ru-RU" sz="1500" dirty="0"/>
            <a:t> </a:t>
          </a:r>
          <a:endParaRPr lang="uk-UA" sz="1500" dirty="0"/>
        </a:p>
      </dgm:t>
    </dgm:pt>
    <dgm:pt modelId="{8112E22A-82E1-4973-8D4C-AB8A659F1472}" type="parTrans" cxnId="{938E8D82-C1AB-461D-8BFC-9E41C95E9103}">
      <dgm:prSet/>
      <dgm:spPr/>
      <dgm:t>
        <a:bodyPr/>
        <a:lstStyle/>
        <a:p>
          <a:endParaRPr lang="ru-RU"/>
        </a:p>
      </dgm:t>
    </dgm:pt>
    <dgm:pt modelId="{6C9CD9F6-8537-4A89-80D0-E3F9B9E01BAE}" type="sibTrans" cxnId="{938E8D82-C1AB-461D-8BFC-9E41C95E9103}">
      <dgm:prSet/>
      <dgm:spPr/>
      <dgm:t>
        <a:bodyPr/>
        <a:lstStyle/>
        <a:p>
          <a:endParaRPr lang="ru-RU"/>
        </a:p>
      </dgm:t>
    </dgm:pt>
    <dgm:pt modelId="{4FD29CEA-3138-461C-A013-A4CA9B493A77}">
      <dgm:prSet custT="1">
        <dgm:style>
          <a:lnRef idx="1">
            <a:schemeClr val="accent1"/>
          </a:lnRef>
          <a:fillRef idx="2">
            <a:schemeClr val="accent1"/>
          </a:fillRef>
          <a:effectRef idx="1">
            <a:schemeClr val="accent1"/>
          </a:effectRef>
          <a:fontRef idx="minor">
            <a:schemeClr val="dk1"/>
          </a:fontRef>
        </dgm:style>
      </dgm:prSet>
      <dgm:spPr/>
      <dgm:t>
        <a:bodyPr/>
        <a:lstStyle/>
        <a:p>
          <a:r>
            <a:rPr lang="ru-RU" sz="1500" dirty="0" err="1"/>
            <a:t>військові</a:t>
          </a:r>
          <a:r>
            <a:rPr lang="ru-RU" sz="1500" dirty="0"/>
            <a:t> </a:t>
          </a:r>
          <a:r>
            <a:rPr lang="ru-RU" sz="1500" dirty="0" err="1"/>
            <a:t>службові</a:t>
          </a:r>
          <a:r>
            <a:rPr lang="ru-RU" sz="1500" dirty="0"/>
            <a:t> </a:t>
          </a:r>
          <a:r>
            <a:rPr lang="ru-RU" sz="1500" dirty="0" err="1"/>
            <a:t>кримінальні</a:t>
          </a:r>
          <a:r>
            <a:rPr lang="ru-RU" sz="1500" dirty="0"/>
            <a:t> </a:t>
          </a:r>
          <a:r>
            <a:rPr lang="ru-RU" sz="1500" dirty="0" err="1"/>
            <a:t>правопорушення</a:t>
          </a:r>
          <a:r>
            <a:rPr lang="ru-RU" sz="1500" dirty="0"/>
            <a:t> </a:t>
          </a:r>
          <a:endParaRPr lang="uk-UA" sz="1500" dirty="0"/>
        </a:p>
      </dgm:t>
    </dgm:pt>
    <dgm:pt modelId="{FD189DE0-445F-4470-AD33-DBE9E680538A}" type="parTrans" cxnId="{1F38EA40-F6BB-432C-9893-99EB924DD728}">
      <dgm:prSet/>
      <dgm:spPr/>
      <dgm:t>
        <a:bodyPr/>
        <a:lstStyle/>
        <a:p>
          <a:endParaRPr lang="ru-RU"/>
        </a:p>
      </dgm:t>
    </dgm:pt>
    <dgm:pt modelId="{4F6EE661-5932-48A1-BA38-A5B20B31A7AC}" type="sibTrans" cxnId="{1F38EA40-F6BB-432C-9893-99EB924DD728}">
      <dgm:prSet/>
      <dgm:spPr/>
      <dgm:t>
        <a:bodyPr/>
        <a:lstStyle/>
        <a:p>
          <a:endParaRPr lang="ru-RU"/>
        </a:p>
      </dgm:t>
    </dgm:pt>
    <dgm:pt modelId="{D76A4285-B0C3-4429-84FF-8AF7371B3476}">
      <dgm:prSet custT="1">
        <dgm:style>
          <a:lnRef idx="1">
            <a:schemeClr val="accent1"/>
          </a:lnRef>
          <a:fillRef idx="2">
            <a:schemeClr val="accent1"/>
          </a:fillRef>
          <a:effectRef idx="1">
            <a:schemeClr val="accent1"/>
          </a:effectRef>
          <a:fontRef idx="minor">
            <a:schemeClr val="dk1"/>
          </a:fontRef>
        </dgm:style>
      </dgm:prSet>
      <dgm:spPr/>
      <dgm:t>
        <a:bodyPr/>
        <a:lstStyle/>
        <a:p>
          <a:r>
            <a:rPr lang="ru-RU" sz="1500" dirty="0" err="1"/>
            <a:t>проти</a:t>
          </a:r>
          <a:r>
            <a:rPr lang="ru-RU" sz="1500" dirty="0"/>
            <a:t> порядку </a:t>
          </a:r>
          <a:r>
            <a:rPr lang="ru-RU" sz="1500" dirty="0" err="1"/>
            <a:t>несення</a:t>
          </a:r>
          <a:r>
            <a:rPr lang="ru-RU" sz="1500" dirty="0"/>
            <a:t> </a:t>
          </a:r>
          <a:r>
            <a:rPr lang="ru-RU" sz="1500" dirty="0" err="1"/>
            <a:t>служби</a:t>
          </a:r>
          <a:r>
            <a:rPr lang="ru-RU" sz="1500" dirty="0"/>
            <a:t> на </a:t>
          </a:r>
          <a:r>
            <a:rPr lang="ru-RU" sz="1500" dirty="0" err="1"/>
            <a:t>полі</a:t>
          </a:r>
          <a:r>
            <a:rPr lang="ru-RU" sz="1500" dirty="0"/>
            <a:t> бою і в </a:t>
          </a:r>
          <a:r>
            <a:rPr lang="ru-RU" sz="1500" dirty="0" err="1"/>
            <a:t>районі</a:t>
          </a:r>
          <a:r>
            <a:rPr lang="ru-RU" sz="1500" dirty="0"/>
            <a:t> </a:t>
          </a:r>
          <a:r>
            <a:rPr lang="ru-RU" sz="1500" dirty="0" err="1"/>
            <a:t>воєнних</a:t>
          </a:r>
          <a:r>
            <a:rPr lang="ru-RU" sz="1500" dirty="0"/>
            <a:t> </a:t>
          </a:r>
          <a:r>
            <a:rPr lang="ru-RU" sz="1500" dirty="0" err="1"/>
            <a:t>дій</a:t>
          </a:r>
          <a:r>
            <a:rPr lang="ru-RU" sz="1500" dirty="0"/>
            <a:t> </a:t>
          </a:r>
          <a:endParaRPr lang="uk-UA" sz="1500" dirty="0"/>
        </a:p>
      </dgm:t>
    </dgm:pt>
    <dgm:pt modelId="{FF8BE05A-7102-496A-BEFB-AC796815199F}" type="parTrans" cxnId="{0AA04C5A-5B79-4559-89F1-C9B4F4136032}">
      <dgm:prSet/>
      <dgm:spPr/>
      <dgm:t>
        <a:bodyPr/>
        <a:lstStyle/>
        <a:p>
          <a:endParaRPr lang="ru-RU"/>
        </a:p>
      </dgm:t>
    </dgm:pt>
    <dgm:pt modelId="{5F1C6824-D825-470A-93C2-CB20EF370FBC}" type="sibTrans" cxnId="{0AA04C5A-5B79-4559-89F1-C9B4F4136032}">
      <dgm:prSet/>
      <dgm:spPr/>
      <dgm:t>
        <a:bodyPr/>
        <a:lstStyle/>
        <a:p>
          <a:endParaRPr lang="ru-RU"/>
        </a:p>
      </dgm:t>
    </dgm:pt>
    <dgm:pt modelId="{97C55730-6FC6-492A-BAEE-43E9D196722D}">
      <dgm:prSet custT="1">
        <dgm:style>
          <a:lnRef idx="1">
            <a:schemeClr val="accent1"/>
          </a:lnRef>
          <a:fillRef idx="2">
            <a:schemeClr val="accent1"/>
          </a:fillRef>
          <a:effectRef idx="1">
            <a:schemeClr val="accent1"/>
          </a:effectRef>
          <a:fontRef idx="minor">
            <a:schemeClr val="dk1"/>
          </a:fontRef>
        </dgm:style>
      </dgm:prSet>
      <dgm:spPr/>
      <dgm:t>
        <a:bodyPr/>
        <a:lstStyle/>
        <a:p>
          <a:r>
            <a:rPr lang="ru-RU" sz="1500" dirty="0" err="1"/>
            <a:t>кримінальні</a:t>
          </a:r>
          <a:r>
            <a:rPr lang="ru-RU" sz="1500" dirty="0"/>
            <a:t> </a:t>
          </a:r>
          <a:r>
            <a:rPr lang="ru-RU" sz="1500" dirty="0" err="1"/>
            <a:t>правопорушення</a:t>
          </a:r>
          <a:r>
            <a:rPr lang="ru-RU" sz="1500" dirty="0"/>
            <a:t>, </a:t>
          </a:r>
          <a:r>
            <a:rPr lang="ru-RU" sz="1500" dirty="0" err="1"/>
            <a:t>відповідальність</a:t>
          </a:r>
          <a:r>
            <a:rPr lang="ru-RU" sz="1500" dirty="0"/>
            <a:t> за </a:t>
          </a:r>
          <a:r>
            <a:rPr lang="ru-RU" sz="1500" dirty="0" err="1"/>
            <a:t>які</a:t>
          </a:r>
          <a:r>
            <a:rPr lang="ru-RU" sz="1500" dirty="0"/>
            <a:t> </a:t>
          </a:r>
          <a:r>
            <a:rPr lang="ru-RU" sz="1500" dirty="0" err="1"/>
            <a:t>передбачена</a:t>
          </a:r>
          <a:r>
            <a:rPr lang="ru-RU" sz="1500" dirty="0"/>
            <a:t> </a:t>
          </a:r>
          <a:r>
            <a:rPr lang="ru-RU" sz="1500" dirty="0" err="1"/>
            <a:t>міжнародними</a:t>
          </a:r>
          <a:r>
            <a:rPr lang="ru-RU" sz="1500" dirty="0"/>
            <a:t> </a:t>
          </a:r>
          <a:r>
            <a:rPr lang="ru-RU" sz="1500" dirty="0" err="1"/>
            <a:t>конвенціями</a:t>
          </a:r>
          <a:r>
            <a:rPr lang="ru-RU" sz="1500" dirty="0"/>
            <a:t> </a:t>
          </a:r>
          <a:endParaRPr lang="uk-UA" sz="1500" dirty="0"/>
        </a:p>
      </dgm:t>
    </dgm:pt>
    <dgm:pt modelId="{7044EB95-73F3-4BE2-8CF5-0ACC7203E424}" type="parTrans" cxnId="{D8DAA492-3668-4B09-AF16-D74081103E2A}">
      <dgm:prSet/>
      <dgm:spPr/>
      <dgm:t>
        <a:bodyPr/>
        <a:lstStyle/>
        <a:p>
          <a:endParaRPr lang="ru-RU"/>
        </a:p>
      </dgm:t>
    </dgm:pt>
    <dgm:pt modelId="{15340F02-DB2F-44EA-8A09-120BFA2719DD}" type="sibTrans" cxnId="{D8DAA492-3668-4B09-AF16-D74081103E2A}">
      <dgm:prSet/>
      <dgm:spPr/>
      <dgm:t>
        <a:bodyPr/>
        <a:lstStyle/>
        <a:p>
          <a:endParaRPr lang="ru-RU"/>
        </a:p>
      </dgm:t>
    </dgm:pt>
    <dgm:pt modelId="{D193010E-7BF4-4119-9EDC-DCDAFB9C8D9A}">
      <dgm:prSet custT="1"/>
      <dgm:spPr/>
      <dgm:t>
        <a:bodyPr/>
        <a:lstStyle/>
        <a:p>
          <a:r>
            <a:rPr lang="ru-RU" sz="1500" dirty="0"/>
            <a:t>проти честі та гідності військовослужбовця </a:t>
          </a:r>
        </a:p>
      </dgm:t>
    </dgm:pt>
    <dgm:pt modelId="{3E2DA61E-2FCC-4389-AA0A-1C23A2465076}" type="parTrans" cxnId="{CCFBAEC7-08B5-43C4-8A7B-ABB67EE17A17}">
      <dgm:prSet/>
      <dgm:spPr/>
      <dgm:t>
        <a:bodyPr/>
        <a:lstStyle/>
        <a:p>
          <a:endParaRPr lang="ru-RU"/>
        </a:p>
      </dgm:t>
    </dgm:pt>
    <dgm:pt modelId="{1FBCDB6C-38C6-4389-83B5-D4EE69D88327}" type="sibTrans" cxnId="{CCFBAEC7-08B5-43C4-8A7B-ABB67EE17A17}">
      <dgm:prSet/>
      <dgm:spPr/>
      <dgm:t>
        <a:bodyPr/>
        <a:lstStyle/>
        <a:p>
          <a:endParaRPr lang="ru-RU"/>
        </a:p>
      </dgm:t>
    </dgm:pt>
    <dgm:pt modelId="{49A92BD2-D213-4371-A56C-57758CAD4429}" type="pres">
      <dgm:prSet presAssocID="{504F928F-E12D-4E29-9C6C-371C422826EB}" presName="linear" presStyleCnt="0">
        <dgm:presLayoutVars>
          <dgm:dir/>
          <dgm:animLvl val="lvl"/>
          <dgm:resizeHandles val="exact"/>
        </dgm:presLayoutVars>
      </dgm:prSet>
      <dgm:spPr/>
    </dgm:pt>
    <dgm:pt modelId="{F1F25111-8D9D-4D7C-8B16-F1A549593B20}" type="pres">
      <dgm:prSet presAssocID="{7AA8D3E4-B87B-42CB-AE05-93CBFB16D447}" presName="parentLin" presStyleCnt="0"/>
      <dgm:spPr/>
    </dgm:pt>
    <dgm:pt modelId="{F81A07BA-3100-4D4F-9D17-A24076133AFE}" type="pres">
      <dgm:prSet presAssocID="{7AA8D3E4-B87B-42CB-AE05-93CBFB16D447}" presName="parentLeftMargin" presStyleLbl="node1" presStyleIdx="0" presStyleCnt="10"/>
      <dgm:spPr/>
    </dgm:pt>
    <dgm:pt modelId="{50473EF0-1651-4D6B-B1E0-08E76920A8D2}" type="pres">
      <dgm:prSet presAssocID="{7AA8D3E4-B87B-42CB-AE05-93CBFB16D447}" presName="parentText" presStyleLbl="node1" presStyleIdx="0" presStyleCnt="10" custScaleX="118003">
        <dgm:presLayoutVars>
          <dgm:chMax val="0"/>
          <dgm:bulletEnabled val="1"/>
        </dgm:presLayoutVars>
      </dgm:prSet>
      <dgm:spPr/>
    </dgm:pt>
    <dgm:pt modelId="{C9870B69-3FB4-440D-A341-4C0869A0281D}" type="pres">
      <dgm:prSet presAssocID="{7AA8D3E4-B87B-42CB-AE05-93CBFB16D447}" presName="negativeSpace" presStyleCnt="0"/>
      <dgm:spPr/>
    </dgm:pt>
    <dgm:pt modelId="{C7B2A610-57A3-4C20-A6A2-4BD05928F8BB}" type="pres">
      <dgm:prSet presAssocID="{7AA8D3E4-B87B-42CB-AE05-93CBFB16D447}" presName="childText" presStyleLbl="conFgAcc1" presStyleIdx="0" presStyleCnt="10">
        <dgm:presLayoutVars>
          <dgm:bulletEnabled val="1"/>
        </dgm:presLayoutVars>
      </dgm:prSet>
      <dgm:spPr/>
    </dgm:pt>
    <dgm:pt modelId="{C2298E0C-20D7-42E6-BFE2-5B77A671E326}" type="pres">
      <dgm:prSet presAssocID="{C235528D-DA75-4053-B890-908DB21C48BB}" presName="spaceBetweenRectangles" presStyleCnt="0"/>
      <dgm:spPr/>
    </dgm:pt>
    <dgm:pt modelId="{13DEC9DB-06B7-4BBE-9E04-5C9EB4373FC2}" type="pres">
      <dgm:prSet presAssocID="{131B4745-E979-440B-B967-27FCF43163C1}" presName="parentLin" presStyleCnt="0"/>
      <dgm:spPr/>
    </dgm:pt>
    <dgm:pt modelId="{EB6452D8-5876-47CB-B20E-F56CBC5956C3}" type="pres">
      <dgm:prSet presAssocID="{131B4745-E979-440B-B967-27FCF43163C1}" presName="parentLeftMargin" presStyleLbl="node1" presStyleIdx="0" presStyleCnt="10"/>
      <dgm:spPr/>
    </dgm:pt>
    <dgm:pt modelId="{606AC55A-7159-4387-97B9-011D005C1F3E}" type="pres">
      <dgm:prSet presAssocID="{131B4745-E979-440B-B967-27FCF43163C1}" presName="parentText" presStyleLbl="node1" presStyleIdx="1" presStyleCnt="10" custScaleX="118002">
        <dgm:presLayoutVars>
          <dgm:chMax val="0"/>
          <dgm:bulletEnabled val="1"/>
        </dgm:presLayoutVars>
      </dgm:prSet>
      <dgm:spPr/>
    </dgm:pt>
    <dgm:pt modelId="{18612392-EA9D-488B-82A2-4928D05B0CAF}" type="pres">
      <dgm:prSet presAssocID="{131B4745-E979-440B-B967-27FCF43163C1}" presName="negativeSpace" presStyleCnt="0"/>
      <dgm:spPr/>
    </dgm:pt>
    <dgm:pt modelId="{0FF7A6D4-96AD-4F74-A49E-7DF5B6BCE8FF}" type="pres">
      <dgm:prSet presAssocID="{131B4745-E979-440B-B967-27FCF43163C1}" presName="childText" presStyleLbl="conFgAcc1" presStyleIdx="1" presStyleCnt="10">
        <dgm:presLayoutVars>
          <dgm:bulletEnabled val="1"/>
        </dgm:presLayoutVars>
      </dgm:prSet>
      <dgm:spPr/>
    </dgm:pt>
    <dgm:pt modelId="{F9C6F9F0-E604-4C73-A88F-5B785472A63E}" type="pres">
      <dgm:prSet presAssocID="{67F0D3C9-1AD3-4851-BF86-E0BE23D1C0A1}" presName="spaceBetweenRectangles" presStyleCnt="0"/>
      <dgm:spPr/>
    </dgm:pt>
    <dgm:pt modelId="{37F7C0A6-7C63-4418-94F1-006671A4FE92}" type="pres">
      <dgm:prSet presAssocID="{002BBDBF-DB7C-4BDB-B349-CDF6C1E8AE84}" presName="parentLin" presStyleCnt="0"/>
      <dgm:spPr/>
    </dgm:pt>
    <dgm:pt modelId="{0F8B5A80-0FE1-4665-AD84-93255B62B3D8}" type="pres">
      <dgm:prSet presAssocID="{002BBDBF-DB7C-4BDB-B349-CDF6C1E8AE84}" presName="parentLeftMargin" presStyleLbl="node1" presStyleIdx="1" presStyleCnt="10"/>
      <dgm:spPr/>
    </dgm:pt>
    <dgm:pt modelId="{028EC85D-AE9A-40E4-97BB-A762095FB294}" type="pres">
      <dgm:prSet presAssocID="{002BBDBF-DB7C-4BDB-B349-CDF6C1E8AE84}" presName="parentText" presStyleLbl="node1" presStyleIdx="2" presStyleCnt="10">
        <dgm:presLayoutVars>
          <dgm:chMax val="0"/>
          <dgm:bulletEnabled val="1"/>
        </dgm:presLayoutVars>
      </dgm:prSet>
      <dgm:spPr/>
    </dgm:pt>
    <dgm:pt modelId="{B26DB66D-7895-43D1-AE11-5A58E4529450}" type="pres">
      <dgm:prSet presAssocID="{002BBDBF-DB7C-4BDB-B349-CDF6C1E8AE84}" presName="negativeSpace" presStyleCnt="0"/>
      <dgm:spPr/>
    </dgm:pt>
    <dgm:pt modelId="{FE6ED809-3041-440A-8CF6-ECD5EAEB5538}" type="pres">
      <dgm:prSet presAssocID="{002BBDBF-DB7C-4BDB-B349-CDF6C1E8AE84}" presName="childText" presStyleLbl="conFgAcc1" presStyleIdx="2" presStyleCnt="10">
        <dgm:presLayoutVars>
          <dgm:bulletEnabled val="1"/>
        </dgm:presLayoutVars>
      </dgm:prSet>
      <dgm:spPr/>
    </dgm:pt>
    <dgm:pt modelId="{64DEC67E-88C6-437E-81A6-175313DCB1E7}" type="pres">
      <dgm:prSet presAssocID="{860D7E7A-E283-48BE-84CA-A94D25D872C6}" presName="spaceBetweenRectangles" presStyleCnt="0"/>
      <dgm:spPr/>
    </dgm:pt>
    <dgm:pt modelId="{A00390A4-E0C1-4D38-8D31-9CA9B57E4922}" type="pres">
      <dgm:prSet presAssocID="{E4A15577-5574-4C2D-AECA-10077DCA88D5}" presName="parentLin" presStyleCnt="0"/>
      <dgm:spPr/>
    </dgm:pt>
    <dgm:pt modelId="{7E56781A-57D0-4D4A-AE08-53800C076092}" type="pres">
      <dgm:prSet presAssocID="{E4A15577-5574-4C2D-AECA-10077DCA88D5}" presName="parentLeftMargin" presStyleLbl="node1" presStyleIdx="2" presStyleCnt="10"/>
      <dgm:spPr/>
    </dgm:pt>
    <dgm:pt modelId="{1EF6D2FC-21D8-4588-AF46-E25F6B038DC3}" type="pres">
      <dgm:prSet presAssocID="{E4A15577-5574-4C2D-AECA-10077DCA88D5}" presName="parentText" presStyleLbl="node1" presStyleIdx="3" presStyleCnt="10">
        <dgm:presLayoutVars>
          <dgm:chMax val="0"/>
          <dgm:bulletEnabled val="1"/>
        </dgm:presLayoutVars>
      </dgm:prSet>
      <dgm:spPr/>
    </dgm:pt>
    <dgm:pt modelId="{541CE756-D029-42AD-BCA7-6FD222E1B8D9}" type="pres">
      <dgm:prSet presAssocID="{E4A15577-5574-4C2D-AECA-10077DCA88D5}" presName="negativeSpace" presStyleCnt="0"/>
      <dgm:spPr/>
    </dgm:pt>
    <dgm:pt modelId="{D8F554B6-12E5-4095-9AE6-DAC2B118E57F}" type="pres">
      <dgm:prSet presAssocID="{E4A15577-5574-4C2D-AECA-10077DCA88D5}" presName="childText" presStyleLbl="conFgAcc1" presStyleIdx="3" presStyleCnt="10">
        <dgm:presLayoutVars>
          <dgm:bulletEnabled val="1"/>
        </dgm:presLayoutVars>
      </dgm:prSet>
      <dgm:spPr/>
    </dgm:pt>
    <dgm:pt modelId="{D1B08215-A9CB-4805-BA51-C6F68BEAFE0C}" type="pres">
      <dgm:prSet presAssocID="{6C9CD9F6-8537-4A89-80D0-E3F9B9E01BAE}" presName="spaceBetweenRectangles" presStyleCnt="0"/>
      <dgm:spPr/>
    </dgm:pt>
    <dgm:pt modelId="{27AB0EB2-633B-4125-AE92-E84414A20598}" type="pres">
      <dgm:prSet presAssocID="{884F0EAD-5E9C-4DB9-8422-DFBAE5F5082D}" presName="parentLin" presStyleCnt="0"/>
      <dgm:spPr/>
    </dgm:pt>
    <dgm:pt modelId="{3BAAFE53-CFCE-4CBF-B1E4-990331671201}" type="pres">
      <dgm:prSet presAssocID="{884F0EAD-5E9C-4DB9-8422-DFBAE5F5082D}" presName="parentLeftMargin" presStyleLbl="node1" presStyleIdx="3" presStyleCnt="10"/>
      <dgm:spPr/>
    </dgm:pt>
    <dgm:pt modelId="{E14A0365-6627-4E3C-9C97-EDE13C4DAF14}" type="pres">
      <dgm:prSet presAssocID="{884F0EAD-5E9C-4DB9-8422-DFBAE5F5082D}" presName="parentText" presStyleLbl="node1" presStyleIdx="4" presStyleCnt="10" custScaleX="118002">
        <dgm:presLayoutVars>
          <dgm:chMax val="0"/>
          <dgm:bulletEnabled val="1"/>
        </dgm:presLayoutVars>
      </dgm:prSet>
      <dgm:spPr/>
    </dgm:pt>
    <dgm:pt modelId="{D9854AE9-F8C8-4814-8E62-6BF415C7EB3B}" type="pres">
      <dgm:prSet presAssocID="{884F0EAD-5E9C-4DB9-8422-DFBAE5F5082D}" presName="negativeSpace" presStyleCnt="0"/>
      <dgm:spPr/>
    </dgm:pt>
    <dgm:pt modelId="{1F1C96EB-9CD0-4E6E-A072-0894B6CC0413}" type="pres">
      <dgm:prSet presAssocID="{884F0EAD-5E9C-4DB9-8422-DFBAE5F5082D}" presName="childText" presStyleLbl="conFgAcc1" presStyleIdx="4" presStyleCnt="10">
        <dgm:presLayoutVars>
          <dgm:bulletEnabled val="1"/>
        </dgm:presLayoutVars>
      </dgm:prSet>
      <dgm:spPr/>
    </dgm:pt>
    <dgm:pt modelId="{35754144-B129-4354-B1D7-33A39A54F7F7}" type="pres">
      <dgm:prSet presAssocID="{21B6B6F6-3DF0-45F1-B307-EC1F2253C6B9}" presName="spaceBetweenRectangles" presStyleCnt="0"/>
      <dgm:spPr/>
    </dgm:pt>
    <dgm:pt modelId="{99CC22B2-2A1A-4F6F-9EAA-85188066BC74}" type="pres">
      <dgm:prSet presAssocID="{2BCC0108-675E-41CA-A4AF-07DAA2DB8AE1}" presName="parentLin" presStyleCnt="0"/>
      <dgm:spPr/>
    </dgm:pt>
    <dgm:pt modelId="{86FE10B4-6ABA-4C87-AF59-11B31087290B}" type="pres">
      <dgm:prSet presAssocID="{2BCC0108-675E-41CA-A4AF-07DAA2DB8AE1}" presName="parentLeftMargin" presStyleLbl="node1" presStyleIdx="4" presStyleCnt="10"/>
      <dgm:spPr/>
    </dgm:pt>
    <dgm:pt modelId="{69099111-F9D8-4DB2-BE29-1068DA93F2E4}" type="pres">
      <dgm:prSet presAssocID="{2BCC0108-675E-41CA-A4AF-07DAA2DB8AE1}" presName="parentText" presStyleLbl="node1" presStyleIdx="5" presStyleCnt="10" custScaleX="118002">
        <dgm:presLayoutVars>
          <dgm:chMax val="0"/>
          <dgm:bulletEnabled val="1"/>
        </dgm:presLayoutVars>
      </dgm:prSet>
      <dgm:spPr/>
    </dgm:pt>
    <dgm:pt modelId="{A9EDDB7F-FCA1-4EB2-AFBD-BDD2DC01021F}" type="pres">
      <dgm:prSet presAssocID="{2BCC0108-675E-41CA-A4AF-07DAA2DB8AE1}" presName="negativeSpace" presStyleCnt="0"/>
      <dgm:spPr/>
    </dgm:pt>
    <dgm:pt modelId="{AA829970-7112-4B85-A0C8-F55916F2B190}" type="pres">
      <dgm:prSet presAssocID="{2BCC0108-675E-41CA-A4AF-07DAA2DB8AE1}" presName="childText" presStyleLbl="conFgAcc1" presStyleIdx="5" presStyleCnt="10">
        <dgm:presLayoutVars>
          <dgm:bulletEnabled val="1"/>
        </dgm:presLayoutVars>
      </dgm:prSet>
      <dgm:spPr/>
    </dgm:pt>
    <dgm:pt modelId="{94AC1045-18EF-458E-9106-B2962CB12B72}" type="pres">
      <dgm:prSet presAssocID="{9F379A55-EAF6-4E91-81A5-288A6BC56C36}" presName="spaceBetweenRectangles" presStyleCnt="0"/>
      <dgm:spPr/>
    </dgm:pt>
    <dgm:pt modelId="{B31B8BC0-1430-4B8C-95C7-63950D87C639}" type="pres">
      <dgm:prSet presAssocID="{4FD29CEA-3138-461C-A013-A4CA9B493A77}" presName="parentLin" presStyleCnt="0"/>
      <dgm:spPr/>
    </dgm:pt>
    <dgm:pt modelId="{70907D16-3DA2-415A-979C-D13779E39A75}" type="pres">
      <dgm:prSet presAssocID="{4FD29CEA-3138-461C-A013-A4CA9B493A77}" presName="parentLeftMargin" presStyleLbl="node1" presStyleIdx="5" presStyleCnt="10"/>
      <dgm:spPr/>
    </dgm:pt>
    <dgm:pt modelId="{D6F90421-F2E9-4D04-A4E1-3330F416D388}" type="pres">
      <dgm:prSet presAssocID="{4FD29CEA-3138-461C-A013-A4CA9B493A77}" presName="parentText" presStyleLbl="node1" presStyleIdx="6" presStyleCnt="10">
        <dgm:presLayoutVars>
          <dgm:chMax val="0"/>
          <dgm:bulletEnabled val="1"/>
        </dgm:presLayoutVars>
      </dgm:prSet>
      <dgm:spPr/>
    </dgm:pt>
    <dgm:pt modelId="{1E71F31A-615C-4305-A587-FA32DDD3CFE7}" type="pres">
      <dgm:prSet presAssocID="{4FD29CEA-3138-461C-A013-A4CA9B493A77}" presName="negativeSpace" presStyleCnt="0"/>
      <dgm:spPr/>
    </dgm:pt>
    <dgm:pt modelId="{068CB7CB-E12D-47EC-A81B-798B8D1D4073}" type="pres">
      <dgm:prSet presAssocID="{4FD29CEA-3138-461C-A013-A4CA9B493A77}" presName="childText" presStyleLbl="conFgAcc1" presStyleIdx="6" presStyleCnt="10">
        <dgm:presLayoutVars>
          <dgm:bulletEnabled val="1"/>
        </dgm:presLayoutVars>
      </dgm:prSet>
      <dgm:spPr/>
    </dgm:pt>
    <dgm:pt modelId="{308B9ECF-6F1A-4445-8318-69FE0D94D772}" type="pres">
      <dgm:prSet presAssocID="{4F6EE661-5932-48A1-BA38-A5B20B31A7AC}" presName="spaceBetweenRectangles" presStyleCnt="0"/>
      <dgm:spPr/>
    </dgm:pt>
    <dgm:pt modelId="{FE217132-3C4F-4F18-9A8E-9832E3C4ABDF}" type="pres">
      <dgm:prSet presAssocID="{D76A4285-B0C3-4429-84FF-8AF7371B3476}" presName="parentLin" presStyleCnt="0"/>
      <dgm:spPr/>
    </dgm:pt>
    <dgm:pt modelId="{66862959-38F0-461C-98B7-BC44002E3857}" type="pres">
      <dgm:prSet presAssocID="{D76A4285-B0C3-4429-84FF-8AF7371B3476}" presName="parentLeftMargin" presStyleLbl="node1" presStyleIdx="6" presStyleCnt="10"/>
      <dgm:spPr/>
    </dgm:pt>
    <dgm:pt modelId="{E2E7B6EC-77E2-4ED3-AE09-EEC3E4A24224}" type="pres">
      <dgm:prSet presAssocID="{D76A4285-B0C3-4429-84FF-8AF7371B3476}" presName="parentText" presStyleLbl="node1" presStyleIdx="7" presStyleCnt="10">
        <dgm:presLayoutVars>
          <dgm:chMax val="0"/>
          <dgm:bulletEnabled val="1"/>
        </dgm:presLayoutVars>
      </dgm:prSet>
      <dgm:spPr/>
    </dgm:pt>
    <dgm:pt modelId="{5F6ECF92-A50D-4B3F-95EB-65F5B6DD705C}" type="pres">
      <dgm:prSet presAssocID="{D76A4285-B0C3-4429-84FF-8AF7371B3476}" presName="negativeSpace" presStyleCnt="0"/>
      <dgm:spPr/>
    </dgm:pt>
    <dgm:pt modelId="{463FB367-C08A-43DB-94A6-C50DB2D6E80E}" type="pres">
      <dgm:prSet presAssocID="{D76A4285-B0C3-4429-84FF-8AF7371B3476}" presName="childText" presStyleLbl="conFgAcc1" presStyleIdx="7" presStyleCnt="10">
        <dgm:presLayoutVars>
          <dgm:bulletEnabled val="1"/>
        </dgm:presLayoutVars>
      </dgm:prSet>
      <dgm:spPr/>
    </dgm:pt>
    <dgm:pt modelId="{09EE9029-4407-45CF-937E-E147D110DD92}" type="pres">
      <dgm:prSet presAssocID="{5F1C6824-D825-470A-93C2-CB20EF370FBC}" presName="spaceBetweenRectangles" presStyleCnt="0"/>
      <dgm:spPr/>
    </dgm:pt>
    <dgm:pt modelId="{9A702D7D-56DF-44D8-B50F-0F2406C03F51}" type="pres">
      <dgm:prSet presAssocID="{97C55730-6FC6-492A-BAEE-43E9D196722D}" presName="parentLin" presStyleCnt="0"/>
      <dgm:spPr/>
    </dgm:pt>
    <dgm:pt modelId="{470624A9-C08D-4C79-B327-07FFBF71B632}" type="pres">
      <dgm:prSet presAssocID="{97C55730-6FC6-492A-BAEE-43E9D196722D}" presName="parentLeftMargin" presStyleLbl="node1" presStyleIdx="7" presStyleCnt="10"/>
      <dgm:spPr/>
    </dgm:pt>
    <dgm:pt modelId="{10F74CEE-14EF-4511-8117-3E8FFF8643E1}" type="pres">
      <dgm:prSet presAssocID="{97C55730-6FC6-492A-BAEE-43E9D196722D}" presName="parentText" presStyleLbl="node1" presStyleIdx="8" presStyleCnt="10">
        <dgm:presLayoutVars>
          <dgm:chMax val="0"/>
          <dgm:bulletEnabled val="1"/>
        </dgm:presLayoutVars>
      </dgm:prSet>
      <dgm:spPr/>
    </dgm:pt>
    <dgm:pt modelId="{A1CD223E-70D0-4451-8CCE-52864E62D556}" type="pres">
      <dgm:prSet presAssocID="{97C55730-6FC6-492A-BAEE-43E9D196722D}" presName="negativeSpace" presStyleCnt="0"/>
      <dgm:spPr/>
    </dgm:pt>
    <dgm:pt modelId="{A5B023C0-D64F-43C0-9144-CD2588418993}" type="pres">
      <dgm:prSet presAssocID="{97C55730-6FC6-492A-BAEE-43E9D196722D}" presName="childText" presStyleLbl="conFgAcc1" presStyleIdx="8" presStyleCnt="10">
        <dgm:presLayoutVars>
          <dgm:bulletEnabled val="1"/>
        </dgm:presLayoutVars>
      </dgm:prSet>
      <dgm:spPr/>
    </dgm:pt>
    <dgm:pt modelId="{D7858222-194A-4593-902D-D8501B97DBC9}" type="pres">
      <dgm:prSet presAssocID="{15340F02-DB2F-44EA-8A09-120BFA2719DD}" presName="spaceBetweenRectangles" presStyleCnt="0"/>
      <dgm:spPr/>
    </dgm:pt>
    <dgm:pt modelId="{1DF8F1A2-8B10-416E-B826-12FB8DCEBFF6}" type="pres">
      <dgm:prSet presAssocID="{D193010E-7BF4-4119-9EDC-DCDAFB9C8D9A}" presName="parentLin" presStyleCnt="0"/>
      <dgm:spPr/>
    </dgm:pt>
    <dgm:pt modelId="{5021A97E-80F7-4FD2-84CA-470C3CA06585}" type="pres">
      <dgm:prSet presAssocID="{D193010E-7BF4-4119-9EDC-DCDAFB9C8D9A}" presName="parentLeftMargin" presStyleLbl="node1" presStyleIdx="8" presStyleCnt="10"/>
      <dgm:spPr/>
    </dgm:pt>
    <dgm:pt modelId="{93BEF3F9-87CF-4EE1-AF70-DD823978208E}" type="pres">
      <dgm:prSet presAssocID="{D193010E-7BF4-4119-9EDC-DCDAFB9C8D9A}" presName="parentText" presStyleLbl="node1" presStyleIdx="9" presStyleCnt="10">
        <dgm:presLayoutVars>
          <dgm:chMax val="0"/>
          <dgm:bulletEnabled val="1"/>
        </dgm:presLayoutVars>
      </dgm:prSet>
      <dgm:spPr/>
    </dgm:pt>
    <dgm:pt modelId="{2EF3EA12-5396-4CC7-8BBE-EAAA606133F9}" type="pres">
      <dgm:prSet presAssocID="{D193010E-7BF4-4119-9EDC-DCDAFB9C8D9A}" presName="negativeSpace" presStyleCnt="0"/>
      <dgm:spPr/>
    </dgm:pt>
    <dgm:pt modelId="{3269C4F2-F877-4F30-A678-A584D51D6262}" type="pres">
      <dgm:prSet presAssocID="{D193010E-7BF4-4119-9EDC-DCDAFB9C8D9A}" presName="childText" presStyleLbl="conFgAcc1" presStyleIdx="9" presStyleCnt="10">
        <dgm:presLayoutVars>
          <dgm:bulletEnabled val="1"/>
        </dgm:presLayoutVars>
      </dgm:prSet>
      <dgm:spPr/>
    </dgm:pt>
  </dgm:ptLst>
  <dgm:cxnLst>
    <dgm:cxn modelId="{C7977605-BBC1-41C8-B515-A89BEAFFA1C2}" type="presOf" srcId="{002BBDBF-DB7C-4BDB-B349-CDF6C1E8AE84}" destId="{028EC85D-AE9A-40E4-97BB-A762095FB294}" srcOrd="1" destOrd="0" presId="urn:microsoft.com/office/officeart/2005/8/layout/list1"/>
    <dgm:cxn modelId="{9F768B23-3553-429F-8947-6A5B80082D72}" type="presOf" srcId="{2BCC0108-675E-41CA-A4AF-07DAA2DB8AE1}" destId="{69099111-F9D8-4DB2-BE29-1068DA93F2E4}" srcOrd="1" destOrd="0" presId="urn:microsoft.com/office/officeart/2005/8/layout/list1"/>
    <dgm:cxn modelId="{445B7529-1320-4C73-84B9-14D208A353E6}" type="presOf" srcId="{4FD29CEA-3138-461C-A013-A4CA9B493A77}" destId="{70907D16-3DA2-415A-979C-D13779E39A75}" srcOrd="0" destOrd="0" presId="urn:microsoft.com/office/officeart/2005/8/layout/list1"/>
    <dgm:cxn modelId="{8EB7ED2B-7B17-42CD-86DA-C6C0D8BF64F0}" type="presOf" srcId="{E4A15577-5574-4C2D-AECA-10077DCA88D5}" destId="{7E56781A-57D0-4D4A-AE08-53800C076092}" srcOrd="0" destOrd="0" presId="urn:microsoft.com/office/officeart/2005/8/layout/list1"/>
    <dgm:cxn modelId="{1F38EA40-F6BB-432C-9893-99EB924DD728}" srcId="{504F928F-E12D-4E29-9C6C-371C422826EB}" destId="{4FD29CEA-3138-461C-A013-A4CA9B493A77}" srcOrd="6" destOrd="0" parTransId="{FD189DE0-445F-4470-AD33-DBE9E680538A}" sibTransId="{4F6EE661-5932-48A1-BA38-A5B20B31A7AC}"/>
    <dgm:cxn modelId="{54B93F5D-637D-45CA-9285-DB2E0545B01D}" type="presOf" srcId="{7AA8D3E4-B87B-42CB-AE05-93CBFB16D447}" destId="{F81A07BA-3100-4D4F-9D17-A24076133AFE}" srcOrd="0" destOrd="0" presId="urn:microsoft.com/office/officeart/2005/8/layout/list1"/>
    <dgm:cxn modelId="{CE24F35E-F674-4CB3-B938-12B5F35FA678}" srcId="{504F928F-E12D-4E29-9C6C-371C422826EB}" destId="{002BBDBF-DB7C-4BDB-B349-CDF6C1E8AE84}" srcOrd="2" destOrd="0" parTransId="{D6A4AEED-1330-416C-B2BC-1B3739084C9B}" sibTransId="{860D7E7A-E283-48BE-84CA-A94D25D872C6}"/>
    <dgm:cxn modelId="{C96BA44C-E24D-4DA6-9A6B-D485B3A4AF56}" type="presOf" srcId="{D76A4285-B0C3-4429-84FF-8AF7371B3476}" destId="{E2E7B6EC-77E2-4ED3-AE09-EEC3E4A24224}" srcOrd="1" destOrd="0" presId="urn:microsoft.com/office/officeart/2005/8/layout/list1"/>
    <dgm:cxn modelId="{2173114E-854A-440D-B966-EBF85B8E034E}" srcId="{504F928F-E12D-4E29-9C6C-371C422826EB}" destId="{884F0EAD-5E9C-4DB9-8422-DFBAE5F5082D}" srcOrd="4" destOrd="0" parTransId="{DC292036-BB1A-4048-A0F4-4DD6693A09A0}" sibTransId="{21B6B6F6-3DF0-45F1-B307-EC1F2253C6B9}"/>
    <dgm:cxn modelId="{88911673-4B92-4330-A562-8504636B3D01}" type="presOf" srcId="{884F0EAD-5E9C-4DB9-8422-DFBAE5F5082D}" destId="{3BAAFE53-CFCE-4CBF-B1E4-990331671201}" srcOrd="0" destOrd="0" presId="urn:microsoft.com/office/officeart/2005/8/layout/list1"/>
    <dgm:cxn modelId="{D02E8F56-3818-4023-9E77-76A9EA6872A9}" type="presOf" srcId="{97C55730-6FC6-492A-BAEE-43E9D196722D}" destId="{470624A9-C08D-4C79-B327-07FFBF71B632}" srcOrd="0" destOrd="0" presId="urn:microsoft.com/office/officeart/2005/8/layout/list1"/>
    <dgm:cxn modelId="{009F2878-F5C6-4906-807E-FF220209573E}" type="presOf" srcId="{D193010E-7BF4-4119-9EDC-DCDAFB9C8D9A}" destId="{93BEF3F9-87CF-4EE1-AF70-DD823978208E}" srcOrd="1" destOrd="0" presId="urn:microsoft.com/office/officeart/2005/8/layout/list1"/>
    <dgm:cxn modelId="{0AA04C5A-5B79-4559-89F1-C9B4F4136032}" srcId="{504F928F-E12D-4E29-9C6C-371C422826EB}" destId="{D76A4285-B0C3-4429-84FF-8AF7371B3476}" srcOrd="7" destOrd="0" parTransId="{FF8BE05A-7102-496A-BEFB-AC796815199F}" sibTransId="{5F1C6824-D825-470A-93C2-CB20EF370FBC}"/>
    <dgm:cxn modelId="{60401F7B-C6E4-4231-A89B-95357E038372}" type="presOf" srcId="{504F928F-E12D-4E29-9C6C-371C422826EB}" destId="{49A92BD2-D213-4371-A56C-57758CAD4429}" srcOrd="0" destOrd="0" presId="urn:microsoft.com/office/officeart/2005/8/layout/list1"/>
    <dgm:cxn modelId="{938E8D82-C1AB-461D-8BFC-9E41C95E9103}" srcId="{504F928F-E12D-4E29-9C6C-371C422826EB}" destId="{E4A15577-5574-4C2D-AECA-10077DCA88D5}" srcOrd="3" destOrd="0" parTransId="{8112E22A-82E1-4973-8D4C-AB8A659F1472}" sibTransId="{6C9CD9F6-8537-4A89-80D0-E3F9B9E01BAE}"/>
    <dgm:cxn modelId="{0E997D8A-5976-4F07-9161-77462C6755D8}" type="presOf" srcId="{002BBDBF-DB7C-4BDB-B349-CDF6C1E8AE84}" destId="{0F8B5A80-0FE1-4665-AD84-93255B62B3D8}" srcOrd="0" destOrd="0" presId="urn:microsoft.com/office/officeart/2005/8/layout/list1"/>
    <dgm:cxn modelId="{D8DAA492-3668-4B09-AF16-D74081103E2A}" srcId="{504F928F-E12D-4E29-9C6C-371C422826EB}" destId="{97C55730-6FC6-492A-BAEE-43E9D196722D}" srcOrd="8" destOrd="0" parTransId="{7044EB95-73F3-4BE2-8CF5-0ACC7203E424}" sibTransId="{15340F02-DB2F-44EA-8A09-120BFA2719DD}"/>
    <dgm:cxn modelId="{A6D4CD93-2019-4E60-AD36-7D0D7DC08871}" srcId="{504F928F-E12D-4E29-9C6C-371C422826EB}" destId="{2BCC0108-675E-41CA-A4AF-07DAA2DB8AE1}" srcOrd="5" destOrd="0" parTransId="{9E1F5114-05F1-4320-8A57-08FBDFF42B94}" sibTransId="{9F379A55-EAF6-4E91-81A5-288A6BC56C36}"/>
    <dgm:cxn modelId="{4E24F89F-7DE5-424D-83E4-8EB33CF56383}" srcId="{504F928F-E12D-4E29-9C6C-371C422826EB}" destId="{7AA8D3E4-B87B-42CB-AE05-93CBFB16D447}" srcOrd="0" destOrd="0" parTransId="{016122AE-13B1-4C83-95AF-BA9BF95D6096}" sibTransId="{C235528D-DA75-4053-B890-908DB21C48BB}"/>
    <dgm:cxn modelId="{AC3B60AE-688D-489B-B140-790B67CCD320}" type="presOf" srcId="{E4A15577-5574-4C2D-AECA-10077DCA88D5}" destId="{1EF6D2FC-21D8-4588-AF46-E25F6B038DC3}" srcOrd="1" destOrd="0" presId="urn:microsoft.com/office/officeart/2005/8/layout/list1"/>
    <dgm:cxn modelId="{515EADB4-6160-4AA6-955E-F3B693AD27FC}" type="presOf" srcId="{D76A4285-B0C3-4429-84FF-8AF7371B3476}" destId="{66862959-38F0-461C-98B7-BC44002E3857}" srcOrd="0" destOrd="0" presId="urn:microsoft.com/office/officeart/2005/8/layout/list1"/>
    <dgm:cxn modelId="{FBBC2BB7-2322-446D-B609-9B274250DF63}" type="presOf" srcId="{131B4745-E979-440B-B967-27FCF43163C1}" destId="{EB6452D8-5876-47CB-B20E-F56CBC5956C3}" srcOrd="0" destOrd="0" presId="urn:microsoft.com/office/officeart/2005/8/layout/list1"/>
    <dgm:cxn modelId="{150FBDC1-B104-4475-9057-3718B5D761B4}" type="presOf" srcId="{4FD29CEA-3138-461C-A013-A4CA9B493A77}" destId="{D6F90421-F2E9-4D04-A4E1-3330F416D388}" srcOrd="1" destOrd="0" presId="urn:microsoft.com/office/officeart/2005/8/layout/list1"/>
    <dgm:cxn modelId="{B9347EC4-F874-47C2-83B8-D15A374D7DDC}" type="presOf" srcId="{131B4745-E979-440B-B967-27FCF43163C1}" destId="{606AC55A-7159-4387-97B9-011D005C1F3E}" srcOrd="1" destOrd="0" presId="urn:microsoft.com/office/officeart/2005/8/layout/list1"/>
    <dgm:cxn modelId="{CCFBAEC7-08B5-43C4-8A7B-ABB67EE17A17}" srcId="{504F928F-E12D-4E29-9C6C-371C422826EB}" destId="{D193010E-7BF4-4119-9EDC-DCDAFB9C8D9A}" srcOrd="9" destOrd="0" parTransId="{3E2DA61E-2FCC-4389-AA0A-1C23A2465076}" sibTransId="{1FBCDB6C-38C6-4389-83B5-D4EE69D88327}"/>
    <dgm:cxn modelId="{804FDCCE-AEB2-4535-A5C5-6558870D51D0}" type="presOf" srcId="{7AA8D3E4-B87B-42CB-AE05-93CBFB16D447}" destId="{50473EF0-1651-4D6B-B1E0-08E76920A8D2}" srcOrd="1" destOrd="0" presId="urn:microsoft.com/office/officeart/2005/8/layout/list1"/>
    <dgm:cxn modelId="{CEEF9BCF-9F53-4638-9E6D-4B8AA9D5B496}" type="presOf" srcId="{884F0EAD-5E9C-4DB9-8422-DFBAE5F5082D}" destId="{E14A0365-6627-4E3C-9C97-EDE13C4DAF14}" srcOrd="1" destOrd="0" presId="urn:microsoft.com/office/officeart/2005/8/layout/list1"/>
    <dgm:cxn modelId="{EE5FAEDC-5567-48FB-BE37-7DF388D1332B}" type="presOf" srcId="{2BCC0108-675E-41CA-A4AF-07DAA2DB8AE1}" destId="{86FE10B4-6ABA-4C87-AF59-11B31087290B}" srcOrd="0" destOrd="0" presId="urn:microsoft.com/office/officeart/2005/8/layout/list1"/>
    <dgm:cxn modelId="{B21F00E4-CC29-45C1-881F-65B719746137}" srcId="{504F928F-E12D-4E29-9C6C-371C422826EB}" destId="{131B4745-E979-440B-B967-27FCF43163C1}" srcOrd="1" destOrd="0" parTransId="{5182AD48-BDA3-4A05-8FE2-09E233D474C1}" sibTransId="{67F0D3C9-1AD3-4851-BF86-E0BE23D1C0A1}"/>
    <dgm:cxn modelId="{81FA5DE7-110D-49DA-B586-8748BFF7AFE7}" type="presOf" srcId="{97C55730-6FC6-492A-BAEE-43E9D196722D}" destId="{10F74CEE-14EF-4511-8117-3E8FFF8643E1}" srcOrd="1" destOrd="0" presId="urn:microsoft.com/office/officeart/2005/8/layout/list1"/>
    <dgm:cxn modelId="{970496E8-8BE1-42A0-B9A8-A732D1841C62}" type="presOf" srcId="{D193010E-7BF4-4119-9EDC-DCDAFB9C8D9A}" destId="{5021A97E-80F7-4FD2-84CA-470C3CA06585}" srcOrd="0" destOrd="0" presId="urn:microsoft.com/office/officeart/2005/8/layout/list1"/>
    <dgm:cxn modelId="{25C11204-4F05-4934-901B-04526ED84B23}" type="presParOf" srcId="{49A92BD2-D213-4371-A56C-57758CAD4429}" destId="{F1F25111-8D9D-4D7C-8B16-F1A549593B20}" srcOrd="0" destOrd="0" presId="urn:microsoft.com/office/officeart/2005/8/layout/list1"/>
    <dgm:cxn modelId="{4B975B0F-6058-4662-97FF-044CEEFBDAA4}" type="presParOf" srcId="{F1F25111-8D9D-4D7C-8B16-F1A549593B20}" destId="{F81A07BA-3100-4D4F-9D17-A24076133AFE}" srcOrd="0" destOrd="0" presId="urn:microsoft.com/office/officeart/2005/8/layout/list1"/>
    <dgm:cxn modelId="{3E7C3BA4-53E7-4A9A-AA90-FE5550C07AA7}" type="presParOf" srcId="{F1F25111-8D9D-4D7C-8B16-F1A549593B20}" destId="{50473EF0-1651-4D6B-B1E0-08E76920A8D2}" srcOrd="1" destOrd="0" presId="urn:microsoft.com/office/officeart/2005/8/layout/list1"/>
    <dgm:cxn modelId="{B710A4D1-AA32-49F5-988D-736DA01DB08B}" type="presParOf" srcId="{49A92BD2-D213-4371-A56C-57758CAD4429}" destId="{C9870B69-3FB4-440D-A341-4C0869A0281D}" srcOrd="1" destOrd="0" presId="urn:microsoft.com/office/officeart/2005/8/layout/list1"/>
    <dgm:cxn modelId="{64C5A611-1C21-4E88-A7ED-17A9743336E7}" type="presParOf" srcId="{49A92BD2-D213-4371-A56C-57758CAD4429}" destId="{C7B2A610-57A3-4C20-A6A2-4BD05928F8BB}" srcOrd="2" destOrd="0" presId="urn:microsoft.com/office/officeart/2005/8/layout/list1"/>
    <dgm:cxn modelId="{138DAE6A-B993-4221-BF38-CB617E5FE062}" type="presParOf" srcId="{49A92BD2-D213-4371-A56C-57758CAD4429}" destId="{C2298E0C-20D7-42E6-BFE2-5B77A671E326}" srcOrd="3" destOrd="0" presId="urn:microsoft.com/office/officeart/2005/8/layout/list1"/>
    <dgm:cxn modelId="{73E6EF16-6FB6-479A-98C3-380F64109466}" type="presParOf" srcId="{49A92BD2-D213-4371-A56C-57758CAD4429}" destId="{13DEC9DB-06B7-4BBE-9E04-5C9EB4373FC2}" srcOrd="4" destOrd="0" presId="urn:microsoft.com/office/officeart/2005/8/layout/list1"/>
    <dgm:cxn modelId="{1E44EB70-7921-4354-9AAD-C50CE8A4BA9C}" type="presParOf" srcId="{13DEC9DB-06B7-4BBE-9E04-5C9EB4373FC2}" destId="{EB6452D8-5876-47CB-B20E-F56CBC5956C3}" srcOrd="0" destOrd="0" presId="urn:microsoft.com/office/officeart/2005/8/layout/list1"/>
    <dgm:cxn modelId="{4972259D-AD3B-48AC-A9D2-A086621342F4}" type="presParOf" srcId="{13DEC9DB-06B7-4BBE-9E04-5C9EB4373FC2}" destId="{606AC55A-7159-4387-97B9-011D005C1F3E}" srcOrd="1" destOrd="0" presId="urn:microsoft.com/office/officeart/2005/8/layout/list1"/>
    <dgm:cxn modelId="{3220A6C3-4B3A-4C37-9396-0D5299B3C754}" type="presParOf" srcId="{49A92BD2-D213-4371-A56C-57758CAD4429}" destId="{18612392-EA9D-488B-82A2-4928D05B0CAF}" srcOrd="5" destOrd="0" presId="urn:microsoft.com/office/officeart/2005/8/layout/list1"/>
    <dgm:cxn modelId="{2D58CA10-2DEC-4635-ACEB-B183FD223650}" type="presParOf" srcId="{49A92BD2-D213-4371-A56C-57758CAD4429}" destId="{0FF7A6D4-96AD-4F74-A49E-7DF5B6BCE8FF}" srcOrd="6" destOrd="0" presId="urn:microsoft.com/office/officeart/2005/8/layout/list1"/>
    <dgm:cxn modelId="{91D94AD2-8143-4403-99FC-86E9B8E39A17}" type="presParOf" srcId="{49A92BD2-D213-4371-A56C-57758CAD4429}" destId="{F9C6F9F0-E604-4C73-A88F-5B785472A63E}" srcOrd="7" destOrd="0" presId="urn:microsoft.com/office/officeart/2005/8/layout/list1"/>
    <dgm:cxn modelId="{03929465-57D1-4C0F-A271-EE1C096BF67C}" type="presParOf" srcId="{49A92BD2-D213-4371-A56C-57758CAD4429}" destId="{37F7C0A6-7C63-4418-94F1-006671A4FE92}" srcOrd="8" destOrd="0" presId="urn:microsoft.com/office/officeart/2005/8/layout/list1"/>
    <dgm:cxn modelId="{DDB1C16F-C37C-4DF0-BEA1-14F38E32CEAF}" type="presParOf" srcId="{37F7C0A6-7C63-4418-94F1-006671A4FE92}" destId="{0F8B5A80-0FE1-4665-AD84-93255B62B3D8}" srcOrd="0" destOrd="0" presId="urn:microsoft.com/office/officeart/2005/8/layout/list1"/>
    <dgm:cxn modelId="{BF6C16BE-6B58-4450-9890-24290B250A44}" type="presParOf" srcId="{37F7C0A6-7C63-4418-94F1-006671A4FE92}" destId="{028EC85D-AE9A-40E4-97BB-A762095FB294}" srcOrd="1" destOrd="0" presId="urn:microsoft.com/office/officeart/2005/8/layout/list1"/>
    <dgm:cxn modelId="{87770CFA-65EA-4492-AE29-8858FDF468B7}" type="presParOf" srcId="{49A92BD2-D213-4371-A56C-57758CAD4429}" destId="{B26DB66D-7895-43D1-AE11-5A58E4529450}" srcOrd="9" destOrd="0" presId="urn:microsoft.com/office/officeart/2005/8/layout/list1"/>
    <dgm:cxn modelId="{3FD6E9C9-5AEF-4144-88B9-52DEA143F65A}" type="presParOf" srcId="{49A92BD2-D213-4371-A56C-57758CAD4429}" destId="{FE6ED809-3041-440A-8CF6-ECD5EAEB5538}" srcOrd="10" destOrd="0" presId="urn:microsoft.com/office/officeart/2005/8/layout/list1"/>
    <dgm:cxn modelId="{8342D6FE-28CC-413E-8019-03744326AE58}" type="presParOf" srcId="{49A92BD2-D213-4371-A56C-57758CAD4429}" destId="{64DEC67E-88C6-437E-81A6-175313DCB1E7}" srcOrd="11" destOrd="0" presId="urn:microsoft.com/office/officeart/2005/8/layout/list1"/>
    <dgm:cxn modelId="{B4E21526-D726-47AE-89F8-E910190D3957}" type="presParOf" srcId="{49A92BD2-D213-4371-A56C-57758CAD4429}" destId="{A00390A4-E0C1-4D38-8D31-9CA9B57E4922}" srcOrd="12" destOrd="0" presId="urn:microsoft.com/office/officeart/2005/8/layout/list1"/>
    <dgm:cxn modelId="{BBD6BDD2-34BE-414C-8CE6-C3BCADB0ABB5}" type="presParOf" srcId="{A00390A4-E0C1-4D38-8D31-9CA9B57E4922}" destId="{7E56781A-57D0-4D4A-AE08-53800C076092}" srcOrd="0" destOrd="0" presId="urn:microsoft.com/office/officeart/2005/8/layout/list1"/>
    <dgm:cxn modelId="{3F07E1AA-EC58-4FDC-AF93-D1D59B257579}" type="presParOf" srcId="{A00390A4-E0C1-4D38-8D31-9CA9B57E4922}" destId="{1EF6D2FC-21D8-4588-AF46-E25F6B038DC3}" srcOrd="1" destOrd="0" presId="urn:microsoft.com/office/officeart/2005/8/layout/list1"/>
    <dgm:cxn modelId="{9801EBAF-77CA-4EB5-883F-1BF036B2EE76}" type="presParOf" srcId="{49A92BD2-D213-4371-A56C-57758CAD4429}" destId="{541CE756-D029-42AD-BCA7-6FD222E1B8D9}" srcOrd="13" destOrd="0" presId="urn:microsoft.com/office/officeart/2005/8/layout/list1"/>
    <dgm:cxn modelId="{75D2F488-4DBB-47C7-B1A5-E9B8DF8D55C5}" type="presParOf" srcId="{49A92BD2-D213-4371-A56C-57758CAD4429}" destId="{D8F554B6-12E5-4095-9AE6-DAC2B118E57F}" srcOrd="14" destOrd="0" presId="urn:microsoft.com/office/officeart/2005/8/layout/list1"/>
    <dgm:cxn modelId="{777B9063-E68B-4280-BB76-9769F79A34F2}" type="presParOf" srcId="{49A92BD2-D213-4371-A56C-57758CAD4429}" destId="{D1B08215-A9CB-4805-BA51-C6F68BEAFE0C}" srcOrd="15" destOrd="0" presId="urn:microsoft.com/office/officeart/2005/8/layout/list1"/>
    <dgm:cxn modelId="{278D4EC1-21C4-470E-9DF4-FD18604D4463}" type="presParOf" srcId="{49A92BD2-D213-4371-A56C-57758CAD4429}" destId="{27AB0EB2-633B-4125-AE92-E84414A20598}" srcOrd="16" destOrd="0" presId="urn:microsoft.com/office/officeart/2005/8/layout/list1"/>
    <dgm:cxn modelId="{95D4A3A1-EB13-47B5-A619-0775156A42D1}" type="presParOf" srcId="{27AB0EB2-633B-4125-AE92-E84414A20598}" destId="{3BAAFE53-CFCE-4CBF-B1E4-990331671201}" srcOrd="0" destOrd="0" presId="urn:microsoft.com/office/officeart/2005/8/layout/list1"/>
    <dgm:cxn modelId="{914E61C5-2803-4E5D-AE08-08BA643BC0B3}" type="presParOf" srcId="{27AB0EB2-633B-4125-AE92-E84414A20598}" destId="{E14A0365-6627-4E3C-9C97-EDE13C4DAF14}" srcOrd="1" destOrd="0" presId="urn:microsoft.com/office/officeart/2005/8/layout/list1"/>
    <dgm:cxn modelId="{18935A57-C9E6-48C2-964D-217000C658DF}" type="presParOf" srcId="{49A92BD2-D213-4371-A56C-57758CAD4429}" destId="{D9854AE9-F8C8-4814-8E62-6BF415C7EB3B}" srcOrd="17" destOrd="0" presId="urn:microsoft.com/office/officeart/2005/8/layout/list1"/>
    <dgm:cxn modelId="{1DE910A8-B539-4A3B-AA63-435C84A80AF7}" type="presParOf" srcId="{49A92BD2-D213-4371-A56C-57758CAD4429}" destId="{1F1C96EB-9CD0-4E6E-A072-0894B6CC0413}" srcOrd="18" destOrd="0" presId="urn:microsoft.com/office/officeart/2005/8/layout/list1"/>
    <dgm:cxn modelId="{47AE171B-E61A-4841-85AA-148DFA31F7B7}" type="presParOf" srcId="{49A92BD2-D213-4371-A56C-57758CAD4429}" destId="{35754144-B129-4354-B1D7-33A39A54F7F7}" srcOrd="19" destOrd="0" presId="urn:microsoft.com/office/officeart/2005/8/layout/list1"/>
    <dgm:cxn modelId="{7A1820F3-B252-4BB4-B52F-85EDD6BC9026}" type="presParOf" srcId="{49A92BD2-D213-4371-A56C-57758CAD4429}" destId="{99CC22B2-2A1A-4F6F-9EAA-85188066BC74}" srcOrd="20" destOrd="0" presId="urn:microsoft.com/office/officeart/2005/8/layout/list1"/>
    <dgm:cxn modelId="{F0A85C25-75E8-4576-8F01-58B3A6974F92}" type="presParOf" srcId="{99CC22B2-2A1A-4F6F-9EAA-85188066BC74}" destId="{86FE10B4-6ABA-4C87-AF59-11B31087290B}" srcOrd="0" destOrd="0" presId="urn:microsoft.com/office/officeart/2005/8/layout/list1"/>
    <dgm:cxn modelId="{30FA56BB-497C-45BF-A3CF-D6E608FAB8B2}" type="presParOf" srcId="{99CC22B2-2A1A-4F6F-9EAA-85188066BC74}" destId="{69099111-F9D8-4DB2-BE29-1068DA93F2E4}" srcOrd="1" destOrd="0" presId="urn:microsoft.com/office/officeart/2005/8/layout/list1"/>
    <dgm:cxn modelId="{1EA55C25-3025-47DE-8D10-AFDC5A7F9297}" type="presParOf" srcId="{49A92BD2-D213-4371-A56C-57758CAD4429}" destId="{A9EDDB7F-FCA1-4EB2-AFBD-BDD2DC01021F}" srcOrd="21" destOrd="0" presId="urn:microsoft.com/office/officeart/2005/8/layout/list1"/>
    <dgm:cxn modelId="{26A827BD-88FE-4EF1-B68A-522A5A70919E}" type="presParOf" srcId="{49A92BD2-D213-4371-A56C-57758CAD4429}" destId="{AA829970-7112-4B85-A0C8-F55916F2B190}" srcOrd="22" destOrd="0" presId="urn:microsoft.com/office/officeart/2005/8/layout/list1"/>
    <dgm:cxn modelId="{FBB53A80-EC5C-4058-BD41-296C99777E7B}" type="presParOf" srcId="{49A92BD2-D213-4371-A56C-57758CAD4429}" destId="{94AC1045-18EF-458E-9106-B2962CB12B72}" srcOrd="23" destOrd="0" presId="urn:microsoft.com/office/officeart/2005/8/layout/list1"/>
    <dgm:cxn modelId="{D1CCC4E8-59AD-4449-8C81-5E5B4BFCAE6E}" type="presParOf" srcId="{49A92BD2-D213-4371-A56C-57758CAD4429}" destId="{B31B8BC0-1430-4B8C-95C7-63950D87C639}" srcOrd="24" destOrd="0" presId="urn:microsoft.com/office/officeart/2005/8/layout/list1"/>
    <dgm:cxn modelId="{40D33157-B2FD-4785-AC76-64CF9E844148}" type="presParOf" srcId="{B31B8BC0-1430-4B8C-95C7-63950D87C639}" destId="{70907D16-3DA2-415A-979C-D13779E39A75}" srcOrd="0" destOrd="0" presId="urn:microsoft.com/office/officeart/2005/8/layout/list1"/>
    <dgm:cxn modelId="{62F50499-4D4E-4EB4-B61C-8A698E54E254}" type="presParOf" srcId="{B31B8BC0-1430-4B8C-95C7-63950D87C639}" destId="{D6F90421-F2E9-4D04-A4E1-3330F416D388}" srcOrd="1" destOrd="0" presId="urn:microsoft.com/office/officeart/2005/8/layout/list1"/>
    <dgm:cxn modelId="{61E9C027-360F-40E8-8F91-8007F885AC50}" type="presParOf" srcId="{49A92BD2-D213-4371-A56C-57758CAD4429}" destId="{1E71F31A-615C-4305-A587-FA32DDD3CFE7}" srcOrd="25" destOrd="0" presId="urn:microsoft.com/office/officeart/2005/8/layout/list1"/>
    <dgm:cxn modelId="{B2E23F8B-4F74-4F17-9637-E7B047954145}" type="presParOf" srcId="{49A92BD2-D213-4371-A56C-57758CAD4429}" destId="{068CB7CB-E12D-47EC-A81B-798B8D1D4073}" srcOrd="26" destOrd="0" presId="urn:microsoft.com/office/officeart/2005/8/layout/list1"/>
    <dgm:cxn modelId="{9734BE0C-D996-4F52-A0C3-F6EF0F4E16BB}" type="presParOf" srcId="{49A92BD2-D213-4371-A56C-57758CAD4429}" destId="{308B9ECF-6F1A-4445-8318-69FE0D94D772}" srcOrd="27" destOrd="0" presId="urn:microsoft.com/office/officeart/2005/8/layout/list1"/>
    <dgm:cxn modelId="{06C83B4C-6243-46B9-B104-1F672398F14E}" type="presParOf" srcId="{49A92BD2-D213-4371-A56C-57758CAD4429}" destId="{FE217132-3C4F-4F18-9A8E-9832E3C4ABDF}" srcOrd="28" destOrd="0" presId="urn:microsoft.com/office/officeart/2005/8/layout/list1"/>
    <dgm:cxn modelId="{EFB2B16A-169B-4448-97CA-3A35200EF77C}" type="presParOf" srcId="{FE217132-3C4F-4F18-9A8E-9832E3C4ABDF}" destId="{66862959-38F0-461C-98B7-BC44002E3857}" srcOrd="0" destOrd="0" presId="urn:microsoft.com/office/officeart/2005/8/layout/list1"/>
    <dgm:cxn modelId="{993E19F7-7A98-48DC-BD97-7DA9A5D2AE64}" type="presParOf" srcId="{FE217132-3C4F-4F18-9A8E-9832E3C4ABDF}" destId="{E2E7B6EC-77E2-4ED3-AE09-EEC3E4A24224}" srcOrd="1" destOrd="0" presId="urn:microsoft.com/office/officeart/2005/8/layout/list1"/>
    <dgm:cxn modelId="{BDB784CF-0075-41D2-B9A8-54D8CCB13CD0}" type="presParOf" srcId="{49A92BD2-D213-4371-A56C-57758CAD4429}" destId="{5F6ECF92-A50D-4B3F-95EB-65F5B6DD705C}" srcOrd="29" destOrd="0" presId="urn:microsoft.com/office/officeart/2005/8/layout/list1"/>
    <dgm:cxn modelId="{F315ED57-B421-4264-98AE-3B7A7BBC4E38}" type="presParOf" srcId="{49A92BD2-D213-4371-A56C-57758CAD4429}" destId="{463FB367-C08A-43DB-94A6-C50DB2D6E80E}" srcOrd="30" destOrd="0" presId="urn:microsoft.com/office/officeart/2005/8/layout/list1"/>
    <dgm:cxn modelId="{B29443B9-08BC-4D0C-B458-6F6BA32D20B0}" type="presParOf" srcId="{49A92BD2-D213-4371-A56C-57758CAD4429}" destId="{09EE9029-4407-45CF-937E-E147D110DD92}" srcOrd="31" destOrd="0" presId="urn:microsoft.com/office/officeart/2005/8/layout/list1"/>
    <dgm:cxn modelId="{2DFACC62-4E65-4417-8256-9272F8CD72E5}" type="presParOf" srcId="{49A92BD2-D213-4371-A56C-57758CAD4429}" destId="{9A702D7D-56DF-44D8-B50F-0F2406C03F51}" srcOrd="32" destOrd="0" presId="urn:microsoft.com/office/officeart/2005/8/layout/list1"/>
    <dgm:cxn modelId="{7BE360BC-92CD-43C1-BA0F-CB98570C3D4F}" type="presParOf" srcId="{9A702D7D-56DF-44D8-B50F-0F2406C03F51}" destId="{470624A9-C08D-4C79-B327-07FFBF71B632}" srcOrd="0" destOrd="0" presId="urn:microsoft.com/office/officeart/2005/8/layout/list1"/>
    <dgm:cxn modelId="{70FFEFB4-E35A-4C8A-AD5E-988D948A10D9}" type="presParOf" srcId="{9A702D7D-56DF-44D8-B50F-0F2406C03F51}" destId="{10F74CEE-14EF-4511-8117-3E8FFF8643E1}" srcOrd="1" destOrd="0" presId="urn:microsoft.com/office/officeart/2005/8/layout/list1"/>
    <dgm:cxn modelId="{1FEB531A-E359-406B-8C76-3BB134E45A3C}" type="presParOf" srcId="{49A92BD2-D213-4371-A56C-57758CAD4429}" destId="{A1CD223E-70D0-4451-8CCE-52864E62D556}" srcOrd="33" destOrd="0" presId="urn:microsoft.com/office/officeart/2005/8/layout/list1"/>
    <dgm:cxn modelId="{9C7CB210-BAEB-4511-813C-FAE9A208E716}" type="presParOf" srcId="{49A92BD2-D213-4371-A56C-57758CAD4429}" destId="{A5B023C0-D64F-43C0-9144-CD2588418993}" srcOrd="34" destOrd="0" presId="urn:microsoft.com/office/officeart/2005/8/layout/list1"/>
    <dgm:cxn modelId="{50528DAB-A056-4199-A83A-33A35B23D4B9}" type="presParOf" srcId="{49A92BD2-D213-4371-A56C-57758CAD4429}" destId="{D7858222-194A-4593-902D-D8501B97DBC9}" srcOrd="35" destOrd="0" presId="urn:microsoft.com/office/officeart/2005/8/layout/list1"/>
    <dgm:cxn modelId="{F1333202-40CB-479B-AE00-65BD18BFE75E}" type="presParOf" srcId="{49A92BD2-D213-4371-A56C-57758CAD4429}" destId="{1DF8F1A2-8B10-416E-B826-12FB8DCEBFF6}" srcOrd="36" destOrd="0" presId="urn:microsoft.com/office/officeart/2005/8/layout/list1"/>
    <dgm:cxn modelId="{2859B5FF-95DB-4781-9099-D0EBEE41803B}" type="presParOf" srcId="{1DF8F1A2-8B10-416E-B826-12FB8DCEBFF6}" destId="{5021A97E-80F7-4FD2-84CA-470C3CA06585}" srcOrd="0" destOrd="0" presId="urn:microsoft.com/office/officeart/2005/8/layout/list1"/>
    <dgm:cxn modelId="{4D2BA097-8BAF-4066-A8D1-962A88444691}" type="presParOf" srcId="{1DF8F1A2-8B10-416E-B826-12FB8DCEBFF6}" destId="{93BEF3F9-87CF-4EE1-AF70-DD823978208E}" srcOrd="1" destOrd="0" presId="urn:microsoft.com/office/officeart/2005/8/layout/list1"/>
    <dgm:cxn modelId="{CB7EA7EE-B2CF-4E05-9884-701908F9048E}" type="presParOf" srcId="{49A92BD2-D213-4371-A56C-57758CAD4429}" destId="{2EF3EA12-5396-4CC7-8BBE-EAAA606133F9}" srcOrd="37" destOrd="0" presId="urn:microsoft.com/office/officeart/2005/8/layout/list1"/>
    <dgm:cxn modelId="{B7BF4218-4C4A-49D9-A4F0-D734E04F7894}" type="presParOf" srcId="{49A92BD2-D213-4371-A56C-57758CAD4429}" destId="{3269C4F2-F877-4F30-A678-A584D51D6262}"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0B342-7EF3-48A7-BA1F-AD26B43C1A57}">
      <dsp:nvSpPr>
        <dsp:cNvPr id="0" name=""/>
        <dsp:cNvSpPr/>
      </dsp:nvSpPr>
      <dsp:spPr>
        <a:xfrm>
          <a:off x="2708597" y="1596504"/>
          <a:ext cx="1922230" cy="457403"/>
        </a:xfrm>
        <a:custGeom>
          <a:avLst/>
          <a:gdLst/>
          <a:ahLst/>
          <a:cxnLst/>
          <a:rect l="0" t="0" r="0" b="0"/>
          <a:pathLst>
            <a:path>
              <a:moveTo>
                <a:pt x="0" y="0"/>
              </a:moveTo>
              <a:lnTo>
                <a:pt x="0" y="311707"/>
              </a:lnTo>
              <a:lnTo>
                <a:pt x="1922230" y="311707"/>
              </a:lnTo>
              <a:lnTo>
                <a:pt x="1922230" y="4574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C6A0A-97AE-49D9-A62F-4D7A880CA088}">
      <dsp:nvSpPr>
        <dsp:cNvPr id="0" name=""/>
        <dsp:cNvSpPr/>
      </dsp:nvSpPr>
      <dsp:spPr>
        <a:xfrm>
          <a:off x="2662877" y="1596504"/>
          <a:ext cx="91440" cy="457403"/>
        </a:xfrm>
        <a:custGeom>
          <a:avLst/>
          <a:gdLst/>
          <a:ahLst/>
          <a:cxnLst/>
          <a:rect l="0" t="0" r="0" b="0"/>
          <a:pathLst>
            <a:path>
              <a:moveTo>
                <a:pt x="45720" y="0"/>
              </a:moveTo>
              <a:lnTo>
                <a:pt x="45720" y="4574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895B1A-DBE6-4447-95F7-F4CA27E4F6EF}">
      <dsp:nvSpPr>
        <dsp:cNvPr id="0" name=""/>
        <dsp:cNvSpPr/>
      </dsp:nvSpPr>
      <dsp:spPr>
        <a:xfrm>
          <a:off x="786367" y="1596504"/>
          <a:ext cx="1922230" cy="457403"/>
        </a:xfrm>
        <a:custGeom>
          <a:avLst/>
          <a:gdLst/>
          <a:ahLst/>
          <a:cxnLst/>
          <a:rect l="0" t="0" r="0" b="0"/>
          <a:pathLst>
            <a:path>
              <a:moveTo>
                <a:pt x="1922230" y="0"/>
              </a:moveTo>
              <a:lnTo>
                <a:pt x="1922230" y="311707"/>
              </a:lnTo>
              <a:lnTo>
                <a:pt x="0" y="311707"/>
              </a:lnTo>
              <a:lnTo>
                <a:pt x="0" y="4574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B3B6F2-68D0-435D-9B5E-FC2147C288D9}">
      <dsp:nvSpPr>
        <dsp:cNvPr id="0" name=""/>
        <dsp:cNvSpPr/>
      </dsp:nvSpPr>
      <dsp:spPr>
        <a:xfrm>
          <a:off x="1922230" y="597818"/>
          <a:ext cx="1572734" cy="998686"/>
        </a:xfrm>
        <a:prstGeom prst="roundRect">
          <a:avLst>
            <a:gd name="adj" fmla="val 10000"/>
          </a:avLst>
        </a:prstGeom>
        <a:gradFill rotWithShape="0">
          <a:gsLst>
            <a:gs pos="20000">
              <a:schemeClr val="accent4">
                <a:hueOff val="0"/>
                <a:satOff val="0"/>
                <a:lumOff val="0"/>
                <a:alphaOff val="0"/>
                <a:tint val="9000"/>
              </a:schemeClr>
            </a:gs>
            <a:gs pos="100000">
              <a:schemeClr val="accent4">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0F5178E-89C9-495B-AECC-25B7FBC71AC9}">
      <dsp:nvSpPr>
        <dsp:cNvPr id="0" name=""/>
        <dsp:cNvSpPr/>
      </dsp:nvSpPr>
      <dsp:spPr>
        <a:xfrm>
          <a:off x="2096979" y="763829"/>
          <a:ext cx="1572734" cy="99868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kern="1200" dirty="0"/>
            <a:t>Такі діяння можуть бути вчинені шляхом:</a:t>
          </a:r>
        </a:p>
      </dsp:txBody>
      <dsp:txXfrm>
        <a:off x="2126230" y="793080"/>
        <a:ext cx="1514232" cy="940184"/>
      </dsp:txXfrm>
    </dsp:sp>
    <dsp:sp modelId="{9FAFAFEF-5A08-4B96-B5EF-B2E15CB81E9D}">
      <dsp:nvSpPr>
        <dsp:cNvPr id="0" name=""/>
        <dsp:cNvSpPr/>
      </dsp:nvSpPr>
      <dsp:spPr>
        <a:xfrm>
          <a:off x="0" y="2053908"/>
          <a:ext cx="1572734" cy="998686"/>
        </a:xfrm>
        <a:prstGeom prst="roundRect">
          <a:avLst>
            <a:gd name="adj" fmla="val 10000"/>
          </a:avLst>
        </a:prstGeom>
        <a:gradFill rotWithShape="0">
          <a:gsLst>
            <a:gs pos="20000">
              <a:schemeClr val="accent6">
                <a:hueOff val="0"/>
                <a:satOff val="0"/>
                <a:lumOff val="0"/>
                <a:alphaOff val="0"/>
                <a:tint val="9000"/>
              </a:schemeClr>
            </a:gs>
            <a:gs pos="100000">
              <a:schemeClr val="accent6">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B410FA0-F21B-465E-A952-59B48253F2FF}">
      <dsp:nvSpPr>
        <dsp:cNvPr id="0" name=""/>
        <dsp:cNvSpPr/>
      </dsp:nvSpPr>
      <dsp:spPr>
        <a:xfrm>
          <a:off x="174748" y="2219919"/>
          <a:ext cx="1572734" cy="99868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kern="1200" dirty="0"/>
            <a:t>дії (ст. 404, 405, 432)</a:t>
          </a:r>
        </a:p>
      </dsp:txBody>
      <dsp:txXfrm>
        <a:off x="203999" y="2249170"/>
        <a:ext cx="1514232" cy="940184"/>
      </dsp:txXfrm>
    </dsp:sp>
    <dsp:sp modelId="{6C25ED95-D35F-497F-B772-8AAB4B9F3E54}">
      <dsp:nvSpPr>
        <dsp:cNvPr id="0" name=""/>
        <dsp:cNvSpPr/>
      </dsp:nvSpPr>
      <dsp:spPr>
        <a:xfrm>
          <a:off x="1922230" y="2053908"/>
          <a:ext cx="1572734" cy="998686"/>
        </a:xfrm>
        <a:prstGeom prst="roundRect">
          <a:avLst>
            <a:gd name="adj" fmla="val 10000"/>
          </a:avLst>
        </a:prstGeom>
        <a:gradFill rotWithShape="0">
          <a:gsLst>
            <a:gs pos="20000">
              <a:schemeClr val="accent6">
                <a:hueOff val="0"/>
                <a:satOff val="0"/>
                <a:lumOff val="0"/>
                <a:alphaOff val="0"/>
                <a:tint val="9000"/>
              </a:schemeClr>
            </a:gs>
            <a:gs pos="100000">
              <a:schemeClr val="accent6">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50EC840-D881-419E-90FA-11C44A90D70F}">
      <dsp:nvSpPr>
        <dsp:cNvPr id="0" name=""/>
        <dsp:cNvSpPr/>
      </dsp:nvSpPr>
      <dsp:spPr>
        <a:xfrm>
          <a:off x="2096979" y="2219919"/>
          <a:ext cx="1572734" cy="99868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kern="1200" dirty="0"/>
            <a:t>бездіяльності (ст. 403, 425, 426)</a:t>
          </a:r>
        </a:p>
      </dsp:txBody>
      <dsp:txXfrm>
        <a:off x="2126230" y="2249170"/>
        <a:ext cx="1514232" cy="940184"/>
      </dsp:txXfrm>
    </dsp:sp>
    <dsp:sp modelId="{5F44C6A7-3260-4500-81DF-A860C32B93CB}">
      <dsp:nvSpPr>
        <dsp:cNvPr id="0" name=""/>
        <dsp:cNvSpPr/>
      </dsp:nvSpPr>
      <dsp:spPr>
        <a:xfrm>
          <a:off x="3844461" y="2053908"/>
          <a:ext cx="1572734" cy="998686"/>
        </a:xfrm>
        <a:prstGeom prst="roundRect">
          <a:avLst>
            <a:gd name="adj" fmla="val 10000"/>
          </a:avLst>
        </a:prstGeom>
        <a:gradFill rotWithShape="0">
          <a:gsLst>
            <a:gs pos="20000">
              <a:schemeClr val="accent6">
                <a:hueOff val="0"/>
                <a:satOff val="0"/>
                <a:lumOff val="0"/>
                <a:alphaOff val="0"/>
                <a:tint val="9000"/>
              </a:schemeClr>
            </a:gs>
            <a:gs pos="100000">
              <a:schemeClr val="accent6">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9914E0C-5EED-4734-A894-C3F7EF9F1341}">
      <dsp:nvSpPr>
        <dsp:cNvPr id="0" name=""/>
        <dsp:cNvSpPr/>
      </dsp:nvSpPr>
      <dsp:spPr>
        <a:xfrm>
          <a:off x="4019209" y="2219919"/>
          <a:ext cx="1572734" cy="99868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uk-UA" sz="1500" kern="1200" dirty="0"/>
            <a:t>дії та бездіяльності (ст. 415, 417, 422)</a:t>
          </a:r>
        </a:p>
      </dsp:txBody>
      <dsp:txXfrm>
        <a:off x="4048460" y="2249170"/>
        <a:ext cx="1514232" cy="9401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5C273-56D6-4E27-98D4-28BFEBC6C4DC}">
      <dsp:nvSpPr>
        <dsp:cNvPr id="0" name=""/>
        <dsp:cNvSpPr/>
      </dsp:nvSpPr>
      <dsp:spPr>
        <a:xfrm>
          <a:off x="1158469" y="0"/>
          <a:ext cx="4896544" cy="4896544"/>
        </a:xfrm>
        <a:prstGeom prst="triangle">
          <a:avLst/>
        </a:prstGeom>
        <a:gradFill rotWithShape="1">
          <a:gsLst>
            <a:gs pos="0">
              <a:schemeClr val="accent1">
                <a:shade val="60000"/>
              </a:schemeClr>
            </a:gs>
            <a:gs pos="33000">
              <a:schemeClr val="accent1">
                <a:tint val="86500"/>
              </a:schemeClr>
            </a:gs>
            <a:gs pos="46750">
              <a:schemeClr val="accent1">
                <a:tint val="71000"/>
                <a:satMod val="112000"/>
              </a:schemeClr>
            </a:gs>
            <a:gs pos="53000">
              <a:schemeClr val="accent1">
                <a:tint val="71000"/>
                <a:satMod val="112000"/>
              </a:schemeClr>
            </a:gs>
            <a:gs pos="68000">
              <a:schemeClr val="accent1">
                <a:tint val="86000"/>
              </a:schemeClr>
            </a:gs>
            <a:gs pos="100000">
              <a:schemeClr val="accent1">
                <a:shade val="60000"/>
              </a:schemeClr>
            </a:gs>
          </a:gsLst>
          <a:lin ang="8350000" scaled="1"/>
        </a:gradFill>
        <a:ln w="9525" cap="flat" cmpd="sng" algn="ctr">
          <a:solidFill>
            <a:schemeClr val="accent1">
              <a:shade val="48000"/>
              <a:satMod val="110000"/>
            </a:schemeClr>
          </a:solidFill>
          <a:prstDash val="solid"/>
        </a:ln>
        <a:effectLst>
          <a:outerShdw blurRad="190500" dist="228600" dir="2700000" sy="90000" rotWithShape="0">
            <a:srgbClr val="000000">
              <a:alpha val="25500"/>
            </a:srgbClr>
          </a:outerShdw>
        </a:effectLst>
      </dsp:spPr>
      <dsp:style>
        <a:lnRef idx="1">
          <a:schemeClr val="accent1"/>
        </a:lnRef>
        <a:fillRef idx="3">
          <a:schemeClr val="accent1"/>
        </a:fillRef>
        <a:effectRef idx="2">
          <a:schemeClr val="accent1"/>
        </a:effectRef>
        <a:fontRef idx="minor">
          <a:schemeClr val="lt1"/>
        </a:fontRef>
      </dsp:style>
    </dsp:sp>
    <dsp:sp modelId="{12448CFB-4134-488C-9E2D-B438884FDA07}">
      <dsp:nvSpPr>
        <dsp:cNvPr id="0" name=""/>
        <dsp:cNvSpPr/>
      </dsp:nvSpPr>
      <dsp:spPr>
        <a:xfrm>
          <a:off x="2986582" y="490132"/>
          <a:ext cx="4423072" cy="69622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dirty="0"/>
            <a:t>допризовники - особи,  які підлягають приписці  до  призовних дільниць;</a:t>
          </a:r>
        </a:p>
      </dsp:txBody>
      <dsp:txXfrm>
        <a:off x="3020569" y="524119"/>
        <a:ext cx="4355098" cy="628253"/>
      </dsp:txXfrm>
    </dsp:sp>
    <dsp:sp modelId="{EFAE84E5-8CF9-4A87-BE2D-BD7F49C5145B}">
      <dsp:nvSpPr>
        <dsp:cNvPr id="0" name=""/>
        <dsp:cNvSpPr/>
      </dsp:nvSpPr>
      <dsp:spPr>
        <a:xfrm>
          <a:off x="2986136" y="1273388"/>
          <a:ext cx="4423963" cy="69622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dirty="0"/>
            <a:t>призовники - особи, приписані до призовних дільниць;</a:t>
          </a:r>
        </a:p>
      </dsp:txBody>
      <dsp:txXfrm>
        <a:off x="3020123" y="1307375"/>
        <a:ext cx="4355989" cy="628253"/>
      </dsp:txXfrm>
    </dsp:sp>
    <dsp:sp modelId="{53DDE51A-B033-465E-9283-109C96F7841D}">
      <dsp:nvSpPr>
        <dsp:cNvPr id="0" name=""/>
        <dsp:cNvSpPr/>
      </dsp:nvSpPr>
      <dsp:spPr>
        <a:xfrm>
          <a:off x="2985913" y="2056644"/>
          <a:ext cx="4424409" cy="69622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dirty="0"/>
            <a:t>військовослужбовці - особи, які проходять військову службу;</a:t>
          </a:r>
        </a:p>
      </dsp:txBody>
      <dsp:txXfrm>
        <a:off x="3019900" y="2090631"/>
        <a:ext cx="4356435" cy="628253"/>
      </dsp:txXfrm>
    </dsp:sp>
    <dsp:sp modelId="{65C1D076-2DAC-4AF7-A3D8-A4EAD708F0AA}">
      <dsp:nvSpPr>
        <dsp:cNvPr id="0" name=""/>
        <dsp:cNvSpPr/>
      </dsp:nvSpPr>
      <dsp:spPr>
        <a:xfrm>
          <a:off x="2985802" y="2839899"/>
          <a:ext cx="4424632" cy="69622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dirty="0"/>
            <a:t>військовозобов'язані -  особи,  які  перебувають у запасі для комплектування Збройних Сил України та інших військових  формувань на особливий період, а також для виконання робіт із забезпечення оборони держави;</a:t>
          </a:r>
        </a:p>
      </dsp:txBody>
      <dsp:txXfrm>
        <a:off x="3019789" y="2873886"/>
        <a:ext cx="4356658" cy="628253"/>
      </dsp:txXfrm>
    </dsp:sp>
    <dsp:sp modelId="{05FE862A-3632-4B7B-AF4B-3F285EC7AD78}">
      <dsp:nvSpPr>
        <dsp:cNvPr id="0" name=""/>
        <dsp:cNvSpPr/>
      </dsp:nvSpPr>
      <dsp:spPr>
        <a:xfrm>
          <a:off x="2985754" y="3623155"/>
          <a:ext cx="4424727" cy="69622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uk-UA" sz="1200" kern="1200" dirty="0"/>
            <a:t>резервісти - о</a:t>
          </a:r>
          <a:r>
            <a:rPr lang="ru-RU" sz="1200" kern="1200" dirty="0" err="1"/>
            <a:t>соби</a:t>
          </a:r>
          <a:r>
            <a:rPr lang="ru-RU" sz="1200" kern="1200" dirty="0"/>
            <a:t>, </a:t>
          </a:r>
          <a:r>
            <a:rPr lang="ru-RU" sz="1200" kern="1200" dirty="0" err="1"/>
            <a:t>які</a:t>
          </a:r>
          <a:r>
            <a:rPr lang="ru-RU" sz="1200" kern="1200" dirty="0"/>
            <a:t> </a:t>
          </a:r>
          <a:r>
            <a:rPr lang="ru-RU" sz="1200" kern="1200" dirty="0" err="1"/>
            <a:t>проходять</a:t>
          </a:r>
          <a:r>
            <a:rPr lang="ru-RU" sz="1200" kern="1200" dirty="0"/>
            <a:t> службу у </a:t>
          </a:r>
          <a:r>
            <a:rPr lang="ru-RU" sz="1200" kern="1200" dirty="0" err="1"/>
            <a:t>військовому</a:t>
          </a:r>
          <a:r>
            <a:rPr lang="ru-RU" sz="1200" kern="1200" dirty="0"/>
            <a:t> </a:t>
          </a:r>
          <a:r>
            <a:rPr lang="ru-RU" sz="1200" kern="1200" dirty="0" err="1"/>
            <a:t>резерві</a:t>
          </a:r>
          <a:r>
            <a:rPr lang="ru-RU" sz="1200" kern="1200" dirty="0"/>
            <a:t> </a:t>
          </a:r>
          <a:r>
            <a:rPr lang="ru-RU" sz="1200" kern="1200" dirty="0" err="1"/>
            <a:t>Збройних</a:t>
          </a:r>
          <a:r>
            <a:rPr lang="ru-RU" sz="1200" kern="1200" dirty="0"/>
            <a:t> Сил </a:t>
          </a:r>
          <a:r>
            <a:rPr lang="ru-RU" sz="1200" kern="1200" dirty="0" err="1"/>
            <a:t>України</a:t>
          </a:r>
          <a:r>
            <a:rPr lang="ru-RU" sz="1200" kern="1200" dirty="0"/>
            <a:t>, </a:t>
          </a:r>
          <a:r>
            <a:rPr lang="ru-RU" sz="1200" kern="1200" dirty="0" err="1"/>
            <a:t>інших</a:t>
          </a:r>
          <a:r>
            <a:rPr lang="ru-RU" sz="1200" kern="1200" dirty="0"/>
            <a:t> </a:t>
          </a:r>
          <a:r>
            <a:rPr lang="ru-RU" sz="1200" kern="1200" dirty="0" err="1"/>
            <a:t>військових</a:t>
          </a:r>
          <a:r>
            <a:rPr lang="ru-RU" sz="1200" kern="1200" dirty="0"/>
            <a:t> </a:t>
          </a:r>
          <a:r>
            <a:rPr lang="ru-RU" sz="1200" kern="1200" dirty="0" err="1"/>
            <a:t>формувань</a:t>
          </a:r>
          <a:r>
            <a:rPr lang="ru-RU" sz="1200" kern="1200" dirty="0"/>
            <a:t> і </a:t>
          </a:r>
          <a:r>
            <a:rPr lang="ru-RU" sz="1200" kern="1200" dirty="0" err="1"/>
            <a:t>призначені</a:t>
          </a:r>
          <a:r>
            <a:rPr lang="ru-RU" sz="1200" kern="1200" dirty="0"/>
            <a:t> для </a:t>
          </a:r>
          <a:r>
            <a:rPr lang="ru-RU" sz="1200" kern="1200" dirty="0" err="1"/>
            <a:t>їх</a:t>
          </a:r>
          <a:r>
            <a:rPr lang="ru-RU" sz="1200" kern="1200" dirty="0"/>
            <a:t> </a:t>
          </a:r>
          <a:r>
            <a:rPr lang="ru-RU" sz="1200" kern="1200" dirty="0" err="1"/>
            <a:t>комплектування</a:t>
          </a:r>
          <a:r>
            <a:rPr lang="ru-RU" sz="1200" kern="1200" dirty="0"/>
            <a:t> у </a:t>
          </a:r>
          <a:r>
            <a:rPr lang="ru-RU" sz="1200" kern="1200" dirty="0" err="1"/>
            <a:t>мирний</a:t>
          </a:r>
          <a:r>
            <a:rPr lang="ru-RU" sz="1200" kern="1200" dirty="0"/>
            <a:t> час та в </a:t>
          </a:r>
          <a:r>
            <a:rPr lang="ru-RU" sz="1200" kern="1200" dirty="0" err="1"/>
            <a:t>особливий</a:t>
          </a:r>
          <a:r>
            <a:rPr lang="ru-RU" sz="1200" kern="1200" dirty="0"/>
            <a:t> </a:t>
          </a:r>
          <a:r>
            <a:rPr lang="ru-RU" sz="1200" kern="1200" dirty="0" err="1"/>
            <a:t>період</a:t>
          </a:r>
          <a:r>
            <a:rPr lang="ru-RU" sz="1200" kern="1200" dirty="0"/>
            <a:t>.</a:t>
          </a:r>
          <a:endParaRPr lang="uk-UA" sz="1200" kern="1200" dirty="0"/>
        </a:p>
      </dsp:txBody>
      <dsp:txXfrm>
        <a:off x="3019741" y="3657142"/>
        <a:ext cx="4356753" cy="6282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47B92-1CF4-4B37-A66C-53ECC7C01458}">
      <dsp:nvSpPr>
        <dsp:cNvPr id="0" name=""/>
        <dsp:cNvSpPr/>
      </dsp:nvSpPr>
      <dsp:spPr>
        <a:xfrm>
          <a:off x="2767" y="974739"/>
          <a:ext cx="2698612" cy="92011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uk-UA" sz="1500" kern="1200" dirty="0"/>
            <a:t>вчинення кримінального правопорушення групою осіб (ч. 2 ст. 404, ч. 3 ст. 405 та ін.)</a:t>
          </a:r>
        </a:p>
      </dsp:txBody>
      <dsp:txXfrm>
        <a:off x="2767" y="974739"/>
        <a:ext cx="2698612" cy="920112"/>
      </dsp:txXfrm>
    </dsp:sp>
    <dsp:sp modelId="{14B24CDA-0153-4946-BF5A-8DF205B63922}">
      <dsp:nvSpPr>
        <dsp:cNvPr id="0" name=""/>
        <dsp:cNvSpPr/>
      </dsp:nvSpPr>
      <dsp:spPr>
        <a:xfrm>
          <a:off x="2767" y="1894852"/>
          <a:ext cx="2698612" cy="658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E47E2C-9B81-4F6C-A482-AD5214B8152B}">
      <dsp:nvSpPr>
        <dsp:cNvPr id="0" name=""/>
        <dsp:cNvSpPr/>
      </dsp:nvSpPr>
      <dsp:spPr>
        <a:xfrm>
          <a:off x="3079185" y="974739"/>
          <a:ext cx="2698612" cy="920112"/>
        </a:xfrm>
        <a:prstGeom prst="rect">
          <a:avLst/>
        </a:prstGeom>
        <a:solidFill>
          <a:schemeClr val="accent2">
            <a:hueOff val="3241392"/>
            <a:satOff val="12376"/>
            <a:lumOff val="0"/>
            <a:alphaOff val="0"/>
          </a:schemeClr>
        </a:solidFill>
        <a:ln w="25400" cap="flat" cmpd="sng" algn="ctr">
          <a:solidFill>
            <a:schemeClr val="accent2">
              <a:hueOff val="3241392"/>
              <a:satOff val="12376"/>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uk-UA" sz="1500" kern="1200" dirty="0"/>
            <a:t>за попередньою змовою групою осіб (ч. 2 ст. 408, ч. 2 ст. 410 та ін.)</a:t>
          </a:r>
        </a:p>
      </dsp:txBody>
      <dsp:txXfrm>
        <a:off x="3079185" y="974739"/>
        <a:ext cx="2698612" cy="920112"/>
      </dsp:txXfrm>
    </dsp:sp>
    <dsp:sp modelId="{0433808F-129D-4C22-A6FB-36DF7450D509}">
      <dsp:nvSpPr>
        <dsp:cNvPr id="0" name=""/>
        <dsp:cNvSpPr/>
      </dsp:nvSpPr>
      <dsp:spPr>
        <a:xfrm>
          <a:off x="3079185" y="1894852"/>
          <a:ext cx="2698612" cy="658800"/>
        </a:xfrm>
        <a:prstGeom prst="rect">
          <a:avLst/>
        </a:prstGeom>
        <a:solidFill>
          <a:schemeClr val="accent2">
            <a:tint val="40000"/>
            <a:alpha val="90000"/>
            <a:hueOff val="3282669"/>
            <a:satOff val="10262"/>
            <a:lumOff val="286"/>
            <a:alphaOff val="0"/>
          </a:schemeClr>
        </a:solidFill>
        <a:ln w="25400" cap="flat" cmpd="sng" algn="ctr">
          <a:solidFill>
            <a:schemeClr val="accent2">
              <a:tint val="40000"/>
              <a:alpha val="90000"/>
              <a:hueOff val="3282669"/>
              <a:satOff val="10262"/>
              <a:lumOff val="286"/>
              <a:alphaOff val="0"/>
            </a:schemeClr>
          </a:solidFill>
          <a:prstDash val="solid"/>
        </a:ln>
        <a:effectLst/>
      </dsp:spPr>
      <dsp:style>
        <a:lnRef idx="2">
          <a:scrgbClr r="0" g="0" b="0"/>
        </a:lnRef>
        <a:fillRef idx="1">
          <a:scrgbClr r="0" g="0" b="0"/>
        </a:fillRef>
        <a:effectRef idx="0">
          <a:scrgbClr r="0" g="0" b="0"/>
        </a:effectRef>
        <a:fontRef idx="minor"/>
      </dsp:style>
    </dsp:sp>
    <dsp:sp modelId="{0A287445-165F-491E-A8A7-29AD0AC33F60}">
      <dsp:nvSpPr>
        <dsp:cNvPr id="0" name=""/>
        <dsp:cNvSpPr/>
      </dsp:nvSpPr>
      <dsp:spPr>
        <a:xfrm>
          <a:off x="6155603" y="974739"/>
          <a:ext cx="2698612" cy="920112"/>
        </a:xfrm>
        <a:prstGeom prst="rect">
          <a:avLst/>
        </a:prstGeom>
        <a:solidFill>
          <a:schemeClr val="accent2">
            <a:hueOff val="6482784"/>
            <a:satOff val="24753"/>
            <a:lumOff val="0"/>
            <a:alphaOff val="0"/>
          </a:schemeClr>
        </a:solidFill>
        <a:ln w="25400" cap="flat" cmpd="sng" algn="ctr">
          <a:solidFill>
            <a:schemeClr val="accent2">
              <a:hueOff val="6482784"/>
              <a:satOff val="24753"/>
              <a:lumOff val="0"/>
              <a:alphaOff val="0"/>
            </a:schemeClr>
          </a:solidFill>
          <a:prstDash val="solid"/>
        </a:ln>
        <a:effectLst>
          <a:outerShdw blurRad="130000" dist="101600" dir="2700000" algn="tl"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uk-UA" sz="1500" kern="1200" dirty="0"/>
            <a:t>якщо вони спричинили загибель людей чи інші тяжкі наслідки (наприклад, ч. 2 ст. 411, ч. 2 ст. 412) тощо.</a:t>
          </a:r>
        </a:p>
      </dsp:txBody>
      <dsp:txXfrm>
        <a:off x="6155603" y="974739"/>
        <a:ext cx="2698612" cy="920112"/>
      </dsp:txXfrm>
    </dsp:sp>
    <dsp:sp modelId="{612BC7B2-0BF1-4ECF-9FC9-3FFD7EA9D90A}">
      <dsp:nvSpPr>
        <dsp:cNvPr id="0" name=""/>
        <dsp:cNvSpPr/>
      </dsp:nvSpPr>
      <dsp:spPr>
        <a:xfrm>
          <a:off x="6155603" y="1894852"/>
          <a:ext cx="2698612" cy="658800"/>
        </a:xfrm>
        <a:prstGeom prst="rect">
          <a:avLst/>
        </a:prstGeom>
        <a:solidFill>
          <a:schemeClr val="accent2">
            <a:tint val="40000"/>
            <a:alpha val="90000"/>
            <a:hueOff val="6565338"/>
            <a:satOff val="20525"/>
            <a:lumOff val="572"/>
            <a:alphaOff val="0"/>
          </a:schemeClr>
        </a:solidFill>
        <a:ln w="25400" cap="flat" cmpd="sng" algn="ctr">
          <a:solidFill>
            <a:schemeClr val="accent2">
              <a:tint val="40000"/>
              <a:alpha val="90000"/>
              <a:hueOff val="6565338"/>
              <a:satOff val="20525"/>
              <a:lumOff val="57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9D177-949A-44D8-AF8E-384DF3C24A5F}">
      <dsp:nvSpPr>
        <dsp:cNvPr id="0" name=""/>
        <dsp:cNvSpPr/>
      </dsp:nvSpPr>
      <dsp:spPr>
        <a:xfrm>
          <a:off x="0" y="194459"/>
          <a:ext cx="6096000" cy="983400"/>
        </a:xfrm>
        <a:prstGeom prst="rect">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w="9525" cap="flat" cmpd="sng" algn="ctr">
          <a:solidFill>
            <a:schemeClr val="accent2">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err="1"/>
            <a:t>Тлумачення</a:t>
          </a:r>
          <a:r>
            <a:rPr lang="ru-RU" sz="2000" kern="1200" dirty="0"/>
            <a:t> </a:t>
          </a:r>
          <a:r>
            <a:rPr lang="ru-RU" sz="2000" kern="1200" dirty="0" err="1"/>
            <a:t>кримінального</a:t>
          </a:r>
          <a:r>
            <a:rPr lang="ru-RU" sz="2000" kern="1200" dirty="0"/>
            <a:t> </a:t>
          </a:r>
          <a:r>
            <a:rPr lang="ru-RU" sz="2000" kern="1200" dirty="0" err="1"/>
            <a:t>законодавства</a:t>
          </a:r>
          <a:r>
            <a:rPr lang="ru-RU" sz="2000" kern="1200" dirty="0"/>
            <a:t> </a:t>
          </a:r>
          <a:r>
            <a:rPr lang="ru-RU" sz="2000" kern="1200" dirty="0" err="1"/>
            <a:t>щодо</a:t>
          </a:r>
          <a:r>
            <a:rPr lang="ru-RU" sz="2000" kern="1200" dirty="0"/>
            <a:t> </a:t>
          </a:r>
          <a:r>
            <a:rPr lang="ru-RU" sz="2000" kern="1200" dirty="0" err="1"/>
            <a:t>відповідальності</a:t>
          </a:r>
          <a:r>
            <a:rPr lang="ru-RU" sz="2000" kern="1200" dirty="0"/>
            <a:t> за </a:t>
          </a:r>
          <a:r>
            <a:rPr lang="ru-RU" sz="2000" kern="1200" dirty="0" err="1"/>
            <a:t>військові</a:t>
          </a:r>
          <a:r>
            <a:rPr lang="ru-RU" sz="2000" kern="1200" dirty="0"/>
            <a:t> </a:t>
          </a:r>
          <a:r>
            <a:rPr lang="ru-RU" sz="2000" kern="1200" dirty="0" err="1"/>
            <a:t>злочини</a:t>
          </a:r>
          <a:r>
            <a:rPr lang="ru-RU" sz="2000" kern="1200" dirty="0"/>
            <a:t> </a:t>
          </a:r>
          <a:r>
            <a:rPr lang="ru-RU" sz="2000" kern="1200" dirty="0" err="1"/>
            <a:t>здійснено</a:t>
          </a:r>
          <a:r>
            <a:rPr lang="ru-RU" sz="2000" kern="1200" dirty="0"/>
            <a:t> в </a:t>
          </a:r>
          <a:r>
            <a:rPr lang="uk-UA" sz="2000" kern="1200" dirty="0"/>
            <a:t>Постанові Пленуму ВС України</a:t>
          </a:r>
          <a:r>
            <a:rPr lang="ru-RU" sz="2000" kern="1200" dirty="0"/>
            <a:t>:</a:t>
          </a:r>
          <a:endParaRPr lang="uk-UA" sz="2000" kern="1200" dirty="0"/>
        </a:p>
      </dsp:txBody>
      <dsp:txXfrm>
        <a:off x="0" y="194459"/>
        <a:ext cx="6096000" cy="983400"/>
      </dsp:txXfrm>
    </dsp:sp>
    <dsp:sp modelId="{8BA0414B-FF2A-45D2-B769-B7D73A9B2834}">
      <dsp:nvSpPr>
        <dsp:cNvPr id="0" name=""/>
        <dsp:cNvSpPr/>
      </dsp:nvSpPr>
      <dsp:spPr>
        <a:xfrm>
          <a:off x="0" y="1151200"/>
          <a:ext cx="6096000" cy="27450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a:t>«Про практику </a:t>
          </a:r>
          <a:r>
            <a:rPr lang="ru-RU" sz="2000" kern="1200" dirty="0" err="1"/>
            <a:t>призначення</a:t>
          </a:r>
          <a:r>
            <a:rPr lang="ru-RU" sz="2000" kern="1200" dirty="0"/>
            <a:t> </a:t>
          </a:r>
          <a:r>
            <a:rPr lang="ru-RU" sz="2000" kern="1200" dirty="0" err="1"/>
            <a:t>військовослужбовцям</a:t>
          </a:r>
          <a:r>
            <a:rPr lang="ru-RU" sz="2000" kern="1200" dirty="0"/>
            <a:t> </a:t>
          </a:r>
          <a:r>
            <a:rPr lang="ru-RU" sz="2000" kern="1200" dirty="0" err="1"/>
            <a:t>покарання</a:t>
          </a:r>
          <a:r>
            <a:rPr lang="ru-RU" sz="2000" kern="1200" dirty="0"/>
            <a:t> у </a:t>
          </a:r>
          <a:r>
            <a:rPr lang="ru-RU" sz="2000" kern="1200" dirty="0" err="1"/>
            <a:t>виді</a:t>
          </a:r>
          <a:r>
            <a:rPr lang="ru-RU" sz="2000" kern="1200" dirty="0"/>
            <a:t> </a:t>
          </a:r>
          <a:r>
            <a:rPr lang="ru-RU" sz="2000" kern="1200" dirty="0" err="1"/>
            <a:t>тримання</a:t>
          </a:r>
          <a:r>
            <a:rPr lang="ru-RU" sz="2000" kern="1200" dirty="0"/>
            <a:t> в </a:t>
          </a:r>
          <a:r>
            <a:rPr lang="ru-RU" sz="2000" kern="1200" dirty="0" err="1"/>
            <a:t>дисциплінарному</a:t>
          </a:r>
          <a:r>
            <a:rPr lang="ru-RU" sz="2000" kern="1200" dirty="0"/>
            <a:t> </a:t>
          </a:r>
          <a:r>
            <a:rPr lang="ru-RU" sz="2000" kern="1200" dirty="0" err="1"/>
            <a:t>батальйоні</a:t>
          </a:r>
          <a:r>
            <a:rPr lang="ru-RU" sz="2000" kern="1200" dirty="0"/>
            <a:t>» </a:t>
          </a:r>
          <a:r>
            <a:rPr lang="ru-RU" sz="2000" kern="1200" dirty="0" err="1"/>
            <a:t>від</a:t>
          </a:r>
          <a:r>
            <a:rPr lang="ru-RU" sz="2000" kern="1200" dirty="0"/>
            <a:t> 28 </a:t>
          </a:r>
          <a:r>
            <a:rPr lang="ru-RU" sz="2000" kern="1200" dirty="0" err="1"/>
            <a:t>грудня</a:t>
          </a:r>
          <a:r>
            <a:rPr lang="ru-RU" sz="2000" kern="1200" dirty="0"/>
            <a:t> 1996 р № 15</a:t>
          </a:r>
          <a:endParaRPr lang="uk-UA" sz="2000" kern="1200" dirty="0"/>
        </a:p>
        <a:p>
          <a:pPr marL="228600" lvl="1" indent="-228600" algn="l" defTabSz="889000">
            <a:lnSpc>
              <a:spcPct val="90000"/>
            </a:lnSpc>
            <a:spcBef>
              <a:spcPct val="0"/>
            </a:spcBef>
            <a:spcAft>
              <a:spcPct val="15000"/>
            </a:spcAft>
            <a:buChar char="•"/>
          </a:pPr>
          <a:r>
            <a:rPr lang="ru-RU" sz="2000" kern="1200" dirty="0"/>
            <a:t>«Про </a:t>
          </a:r>
          <a:r>
            <a:rPr lang="ru-RU" sz="2000" kern="1200" dirty="0" err="1"/>
            <a:t>внесення</a:t>
          </a:r>
          <a:r>
            <a:rPr lang="ru-RU" sz="2000" kern="1200" dirty="0"/>
            <a:t> </a:t>
          </a:r>
          <a:r>
            <a:rPr lang="ru-RU" sz="2000" kern="1200" dirty="0" err="1"/>
            <a:t>змін</a:t>
          </a:r>
          <a:r>
            <a:rPr lang="ru-RU" sz="2000" kern="1200" dirty="0"/>
            <a:t> і </a:t>
          </a:r>
          <a:r>
            <a:rPr lang="ru-RU" sz="2000" kern="1200" dirty="0" err="1"/>
            <a:t>доповнень</a:t>
          </a:r>
          <a:r>
            <a:rPr lang="ru-RU" sz="2000" kern="1200" dirty="0"/>
            <a:t> до постанови Пленуму Верховного Суду </a:t>
          </a:r>
          <a:r>
            <a:rPr lang="ru-RU" sz="2000" kern="1200" dirty="0" err="1"/>
            <a:t>України</a:t>
          </a:r>
          <a:r>
            <a:rPr lang="ru-RU" sz="2000" kern="1200" dirty="0"/>
            <a:t> </a:t>
          </a:r>
          <a:r>
            <a:rPr lang="ru-RU" sz="2000" kern="1200" dirty="0" err="1"/>
            <a:t>від</a:t>
          </a:r>
          <a:r>
            <a:rPr lang="ru-RU" sz="2000" kern="1200" dirty="0"/>
            <a:t> 28 </a:t>
          </a:r>
          <a:r>
            <a:rPr lang="ru-RU" sz="2000" kern="1200" dirty="0" err="1"/>
            <a:t>грудня</a:t>
          </a:r>
          <a:r>
            <a:rPr lang="ru-RU" sz="2000" kern="1200" dirty="0"/>
            <a:t> 1996 р. N 15</a:t>
          </a:r>
          <a:endParaRPr lang="uk-UA" sz="2000" kern="1200" dirty="0"/>
        </a:p>
        <a:p>
          <a:pPr marL="228600" lvl="1" indent="-228600" algn="l" defTabSz="889000">
            <a:lnSpc>
              <a:spcPct val="90000"/>
            </a:lnSpc>
            <a:spcBef>
              <a:spcPct val="0"/>
            </a:spcBef>
            <a:spcAft>
              <a:spcPct val="15000"/>
            </a:spcAft>
            <a:buChar char="•"/>
          </a:pPr>
          <a:r>
            <a:rPr lang="ru-RU" sz="2000" kern="1200" dirty="0"/>
            <a:t> "Про практику </a:t>
          </a:r>
          <a:r>
            <a:rPr lang="ru-RU" sz="2000" kern="1200" dirty="0" err="1"/>
            <a:t>направлення</a:t>
          </a:r>
          <a:r>
            <a:rPr lang="ru-RU" sz="2000" kern="1200" dirty="0"/>
            <a:t> </a:t>
          </a:r>
          <a:r>
            <a:rPr lang="ru-RU" sz="2000" kern="1200" dirty="0" err="1"/>
            <a:t>військовослужбовців</a:t>
          </a:r>
          <a:r>
            <a:rPr lang="ru-RU" sz="2000" kern="1200" dirty="0"/>
            <a:t>, </a:t>
          </a:r>
          <a:r>
            <a:rPr lang="ru-RU" sz="2000" kern="1200" dirty="0" err="1"/>
            <a:t>які</a:t>
          </a:r>
          <a:r>
            <a:rPr lang="ru-RU" sz="2000" kern="1200" dirty="0"/>
            <a:t> вчинили </a:t>
          </a:r>
          <a:r>
            <a:rPr lang="uk-UA" sz="2000" kern="1200" dirty="0"/>
            <a:t>злочини, в дисциплінарний батальйон« від 26.12.2003 № 17 </a:t>
          </a:r>
        </a:p>
      </dsp:txBody>
      <dsp:txXfrm>
        <a:off x="0" y="1151200"/>
        <a:ext cx="6096000" cy="2745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83518-B16B-41D1-9284-99FA7E337165}">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B316C-735C-416F-96C0-20B007644D31}">
      <dsp:nvSpPr>
        <dsp:cNvPr id="0" name=""/>
        <dsp:cNvSpPr/>
      </dsp:nvSpPr>
      <dsp:spPr>
        <a:xfrm>
          <a:off x="0" y="0"/>
          <a:ext cx="1645920" cy="2836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ru-RU" sz="1500" kern="1200" dirty="0"/>
            <a:t>З об ’</a:t>
          </a:r>
          <a:r>
            <a:rPr lang="ru-RU" sz="1500" kern="1200" dirty="0" err="1"/>
            <a:t>єктивної</a:t>
          </a:r>
          <a:r>
            <a:rPr lang="ru-RU" sz="1500" kern="1200" dirty="0"/>
            <a:t> </a:t>
          </a:r>
          <a:r>
            <a:rPr lang="ru-RU" sz="1500" kern="1200" dirty="0" err="1"/>
            <a:t>сторони</a:t>
          </a:r>
          <a:r>
            <a:rPr lang="ru-RU" sz="1500" kern="1200" dirty="0"/>
            <a:t> </a:t>
          </a:r>
          <a:r>
            <a:rPr lang="ru-RU" sz="1500" kern="1200" dirty="0" err="1"/>
            <a:t>це</a:t>
          </a:r>
          <a:r>
            <a:rPr lang="ru-RU" sz="1500" kern="1200" dirty="0"/>
            <a:t> </a:t>
          </a:r>
          <a:r>
            <a:rPr lang="ru-RU" sz="1500" kern="1200" dirty="0" err="1"/>
            <a:t>кримінальне</a:t>
          </a:r>
          <a:r>
            <a:rPr lang="ru-RU" sz="1500" kern="1200" dirty="0"/>
            <a:t> </a:t>
          </a:r>
          <a:r>
            <a:rPr lang="ru-RU" sz="1500" kern="1200" dirty="0" err="1"/>
            <a:t>правопорушення</a:t>
          </a:r>
          <a:r>
            <a:rPr lang="ru-RU" sz="1500" kern="1200" dirty="0"/>
            <a:t> </a:t>
          </a:r>
          <a:r>
            <a:rPr lang="ru-RU" sz="1500" kern="1200" dirty="0" err="1"/>
            <a:t>вчиняється</a:t>
          </a:r>
          <a:r>
            <a:rPr lang="ru-RU" sz="1500" kern="1200" dirty="0"/>
            <a:t> </a:t>
          </a:r>
          <a:r>
            <a:rPr lang="uk-UA" sz="1500" kern="1200" noProof="0" dirty="0"/>
            <a:t>шляхом</a:t>
          </a:r>
          <a:r>
            <a:rPr lang="ru-RU" sz="1500" kern="1200" dirty="0"/>
            <a:t> </a:t>
          </a:r>
          <a:r>
            <a:rPr lang="ru-RU" sz="1500" kern="1200" dirty="0" err="1"/>
            <a:t>відкритої</a:t>
          </a:r>
          <a:r>
            <a:rPr lang="ru-RU" sz="1500" kern="1200" dirty="0"/>
            <a:t> </a:t>
          </a:r>
          <a:r>
            <a:rPr lang="ru-RU" sz="1500" kern="1200" dirty="0" err="1"/>
            <a:t>відмови</a:t>
          </a:r>
          <a:r>
            <a:rPr lang="ru-RU" sz="1500" kern="1200" dirty="0"/>
            <a:t> </a:t>
          </a:r>
          <a:r>
            <a:rPr lang="ru-RU" sz="1500" kern="1200" dirty="0" err="1"/>
            <a:t>виконати</a:t>
          </a:r>
          <a:r>
            <a:rPr lang="ru-RU" sz="1500" kern="1200" dirty="0"/>
            <a:t> наказ начальника (</a:t>
          </a:r>
          <a:r>
            <a:rPr lang="ru-RU" sz="1500" kern="1200" dirty="0" err="1"/>
            <a:t>непокора</a:t>
          </a:r>
          <a:r>
            <a:rPr lang="ru-RU" sz="1500" kern="1200" dirty="0"/>
            <a:t>) </a:t>
          </a:r>
          <a:r>
            <a:rPr lang="ru-RU" sz="1500" kern="1200" dirty="0" err="1"/>
            <a:t>або</a:t>
          </a:r>
          <a:r>
            <a:rPr lang="ru-RU" sz="1500" kern="1200" dirty="0"/>
            <a:t> </a:t>
          </a:r>
          <a:r>
            <a:rPr lang="ru-RU" sz="1500" kern="1200" dirty="0" err="1"/>
            <a:t>іншого</a:t>
          </a:r>
          <a:r>
            <a:rPr lang="ru-RU" sz="1500" kern="1200" dirty="0"/>
            <a:t> </a:t>
          </a:r>
          <a:r>
            <a:rPr lang="ru-RU" sz="1500" kern="1200" dirty="0" err="1"/>
            <a:t>умисного</a:t>
          </a:r>
          <a:r>
            <a:rPr lang="ru-RU" sz="1500" kern="1200" dirty="0"/>
            <a:t> </a:t>
          </a:r>
          <a:r>
            <a:rPr lang="ru-RU" sz="1500" kern="1200" dirty="0" err="1"/>
            <a:t>невиконання</a:t>
          </a:r>
          <a:r>
            <a:rPr lang="ru-RU" sz="1500" kern="1200" dirty="0"/>
            <a:t> наказу</a:t>
          </a:r>
        </a:p>
      </dsp:txBody>
      <dsp:txXfrm>
        <a:off x="0" y="0"/>
        <a:ext cx="1645920" cy="2836912"/>
      </dsp:txXfrm>
    </dsp:sp>
    <dsp:sp modelId="{C1B2122B-EB0D-475A-A808-074E50F4EA34}">
      <dsp:nvSpPr>
        <dsp:cNvPr id="0" name=""/>
        <dsp:cNvSpPr/>
      </dsp:nvSpPr>
      <dsp:spPr>
        <a:xfrm>
          <a:off x="1769364" y="44326"/>
          <a:ext cx="6460236" cy="88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dirty="0" err="1"/>
            <a:t>невиконання</a:t>
          </a:r>
          <a:r>
            <a:rPr lang="ru-RU" sz="1900" kern="1200" dirty="0"/>
            <a:t> </a:t>
          </a:r>
          <a:r>
            <a:rPr lang="ru-RU" sz="1900" kern="1200" dirty="0" err="1"/>
            <a:t>дій</a:t>
          </a:r>
          <a:r>
            <a:rPr lang="ru-RU" sz="1900" kern="1200" dirty="0"/>
            <a:t>, </a:t>
          </a:r>
          <a:r>
            <a:rPr lang="ru-RU" sz="1900" kern="1200" dirty="0" err="1"/>
            <a:t>зазначених</a:t>
          </a:r>
          <a:r>
            <a:rPr lang="ru-RU" sz="1900" kern="1200" dirty="0"/>
            <a:t> у </a:t>
          </a:r>
          <a:r>
            <a:rPr lang="ru-RU" sz="1900" kern="1200" dirty="0" err="1"/>
            <a:t>наказі</a:t>
          </a:r>
          <a:endParaRPr lang="ru-RU" sz="1900" kern="1200" dirty="0"/>
        </a:p>
      </dsp:txBody>
      <dsp:txXfrm>
        <a:off x="1769364" y="44326"/>
        <a:ext cx="6460236" cy="886535"/>
      </dsp:txXfrm>
    </dsp:sp>
    <dsp:sp modelId="{32A59F8A-521D-4A73-9308-3330580CBE16}">
      <dsp:nvSpPr>
        <dsp:cNvPr id="0" name=""/>
        <dsp:cNvSpPr/>
      </dsp:nvSpPr>
      <dsp:spPr>
        <a:xfrm>
          <a:off x="1645920" y="930861"/>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631823-109C-4C6A-8326-901857888044}">
      <dsp:nvSpPr>
        <dsp:cNvPr id="0" name=""/>
        <dsp:cNvSpPr/>
      </dsp:nvSpPr>
      <dsp:spPr>
        <a:xfrm>
          <a:off x="1769364" y="975188"/>
          <a:ext cx="6460236" cy="88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dirty="0" err="1"/>
            <a:t>вчинення</a:t>
          </a:r>
          <a:r>
            <a:rPr lang="ru-RU" sz="1900" kern="1200" dirty="0"/>
            <a:t> </a:t>
          </a:r>
          <a:r>
            <a:rPr lang="ru-RU" sz="1900" kern="1200" dirty="0" err="1"/>
            <a:t>дій</a:t>
          </a:r>
          <a:r>
            <a:rPr lang="ru-RU" sz="1900" kern="1200" dirty="0"/>
            <a:t>, </a:t>
          </a:r>
          <a:r>
            <a:rPr lang="ru-RU" sz="1900" kern="1200" dirty="0" err="1"/>
            <a:t>заборонених</a:t>
          </a:r>
          <a:r>
            <a:rPr lang="ru-RU" sz="1900" kern="1200" dirty="0"/>
            <a:t> наказом</a:t>
          </a:r>
        </a:p>
      </dsp:txBody>
      <dsp:txXfrm>
        <a:off x="1769364" y="975188"/>
        <a:ext cx="6460236" cy="886535"/>
      </dsp:txXfrm>
    </dsp:sp>
    <dsp:sp modelId="{0D5A6D7E-43E9-4A86-BDC3-89137696AC07}">
      <dsp:nvSpPr>
        <dsp:cNvPr id="0" name=""/>
        <dsp:cNvSpPr/>
      </dsp:nvSpPr>
      <dsp:spPr>
        <a:xfrm>
          <a:off x="1645920" y="1861723"/>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B7869-0DC7-440C-9A8A-D74AC5249ABD}">
      <dsp:nvSpPr>
        <dsp:cNvPr id="0" name=""/>
        <dsp:cNvSpPr/>
      </dsp:nvSpPr>
      <dsp:spPr>
        <a:xfrm>
          <a:off x="1769364" y="1906050"/>
          <a:ext cx="6460236" cy="886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kern="1200" dirty="0" err="1"/>
            <a:t>неналежне</a:t>
          </a:r>
          <a:r>
            <a:rPr lang="ru-RU" sz="1900" kern="1200" dirty="0"/>
            <a:t> </a:t>
          </a:r>
          <a:r>
            <a:rPr lang="ru-RU" sz="1900" kern="1200" dirty="0" err="1"/>
            <a:t>виконання</a:t>
          </a:r>
          <a:r>
            <a:rPr lang="ru-RU" sz="1900" kern="1200" dirty="0"/>
            <a:t> наказу, </a:t>
          </a:r>
          <a:r>
            <a:rPr lang="ru-RU" sz="1900" kern="1200" dirty="0" err="1"/>
            <a:t>тобто</a:t>
          </a:r>
          <a:r>
            <a:rPr lang="ru-RU" sz="1900" kern="1200" dirty="0"/>
            <a:t> </a:t>
          </a:r>
          <a:r>
            <a:rPr lang="ru-RU" sz="1900" kern="1200" dirty="0" err="1"/>
            <a:t>відступ</a:t>
          </a:r>
          <a:r>
            <a:rPr lang="ru-RU" sz="1900" kern="1200" dirty="0"/>
            <a:t> </a:t>
          </a:r>
          <a:r>
            <a:rPr lang="ru-RU" sz="1900" kern="1200" dirty="0" err="1"/>
            <a:t>від</a:t>
          </a:r>
          <a:r>
            <a:rPr lang="ru-RU" sz="1900" kern="1200" dirty="0"/>
            <a:t> </a:t>
          </a:r>
          <a:r>
            <a:rPr lang="ru-RU" sz="1900" kern="1200" dirty="0" err="1"/>
            <a:t>його</a:t>
          </a:r>
          <a:r>
            <a:rPr lang="ru-RU" sz="1900" kern="1200" dirty="0"/>
            <a:t> </a:t>
          </a:r>
          <a:r>
            <a:rPr lang="ru-RU" sz="1900" kern="1200" dirty="0" err="1"/>
            <a:t>розпоряджень</a:t>
          </a:r>
          <a:r>
            <a:rPr lang="ru-RU" sz="1900" kern="1200" dirty="0"/>
            <a:t> про час, </a:t>
          </a:r>
          <a:r>
            <a:rPr lang="ru-RU" sz="1900" kern="1200" dirty="0" err="1"/>
            <a:t>місце</a:t>
          </a:r>
          <a:r>
            <a:rPr lang="ru-RU" sz="1900" kern="1200" dirty="0"/>
            <a:t> і характер </a:t>
          </a:r>
          <a:r>
            <a:rPr lang="ru-RU" sz="1900" kern="1200" dirty="0" err="1"/>
            <a:t>дій</a:t>
          </a:r>
          <a:r>
            <a:rPr lang="ru-RU" sz="1900" kern="1200" dirty="0"/>
            <a:t>, </a:t>
          </a:r>
          <a:r>
            <a:rPr lang="ru-RU" sz="1900" kern="1200" dirty="0" err="1"/>
            <a:t>що</a:t>
          </a:r>
          <a:r>
            <a:rPr lang="ru-RU" sz="1900" kern="1200" dirty="0"/>
            <a:t> </a:t>
          </a:r>
          <a:r>
            <a:rPr lang="ru-RU" sz="1900" kern="1200" dirty="0" err="1"/>
            <a:t>вчиняються</a:t>
          </a:r>
          <a:endParaRPr lang="ru-RU" sz="1900" kern="1200" dirty="0"/>
        </a:p>
      </dsp:txBody>
      <dsp:txXfrm>
        <a:off x="1769364" y="1906050"/>
        <a:ext cx="6460236" cy="886535"/>
      </dsp:txXfrm>
    </dsp:sp>
    <dsp:sp modelId="{906727C2-553E-4291-AC0C-348E8B88B4D4}">
      <dsp:nvSpPr>
        <dsp:cNvPr id="0" name=""/>
        <dsp:cNvSpPr/>
      </dsp:nvSpPr>
      <dsp:spPr>
        <a:xfrm>
          <a:off x="1645920" y="279258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DA423-6930-4C31-A37F-3A4B563814F1}">
      <dsp:nvSpPr>
        <dsp:cNvPr id="0" name=""/>
        <dsp:cNvSpPr/>
      </dsp:nvSpPr>
      <dsp:spPr>
        <a:xfrm rot="5400000">
          <a:off x="4989169" y="-1872475"/>
          <a:ext cx="121391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a:t>Та сама, </a:t>
          </a:r>
          <a:r>
            <a:rPr lang="ru-RU" sz="1500" kern="1200" dirty="0" err="1"/>
            <a:t>що</a:t>
          </a:r>
          <a:r>
            <a:rPr lang="ru-RU" sz="1500" kern="1200" dirty="0"/>
            <a:t> і при </a:t>
          </a:r>
          <a:r>
            <a:rPr lang="ru-RU" sz="1500" kern="1200" dirty="0" err="1"/>
            <a:t>непокорі</a:t>
          </a:r>
          <a:r>
            <a:rPr lang="ru-RU" sz="1500" kern="1200" dirty="0"/>
            <a:t>, за </a:t>
          </a:r>
          <a:r>
            <a:rPr lang="ru-RU" sz="1500" kern="1200" dirty="0" err="1"/>
            <a:t>винятком</a:t>
          </a:r>
          <a:r>
            <a:rPr lang="ru-RU" sz="1500" kern="1200" dirty="0"/>
            <a:t> того, </a:t>
          </a:r>
          <a:r>
            <a:rPr lang="ru-RU" sz="1500" kern="1200" dirty="0" err="1"/>
            <a:t>що</a:t>
          </a:r>
          <a:r>
            <a:rPr lang="ru-RU" sz="1500" kern="1200" dirty="0"/>
            <a:t> </a:t>
          </a:r>
          <a:r>
            <a:rPr lang="ru-RU" sz="1500" kern="1200" dirty="0" err="1"/>
            <a:t>потрібне</a:t>
          </a:r>
          <a:r>
            <a:rPr lang="ru-RU" sz="1500" kern="1200" dirty="0"/>
            <a:t> </a:t>
          </a:r>
          <a:r>
            <a:rPr lang="ru-RU" sz="1500" kern="1200" dirty="0" err="1"/>
            <a:t>настання</a:t>
          </a:r>
          <a:r>
            <a:rPr lang="ru-RU" sz="1500" kern="1200" dirty="0"/>
            <a:t> тяжких </a:t>
          </a:r>
          <a:r>
            <a:rPr lang="ru-RU" sz="1500" kern="1200" dirty="0" err="1"/>
            <a:t>наслідків</a:t>
          </a:r>
          <a:r>
            <a:rPr lang="ru-RU" sz="1500" kern="1200" dirty="0"/>
            <a:t> (</a:t>
          </a:r>
          <a:r>
            <a:rPr lang="ru-RU" sz="1500" kern="1200" dirty="0" err="1"/>
            <a:t>наприклад</a:t>
          </a:r>
          <a:r>
            <a:rPr lang="ru-RU" sz="1500" kern="1200" dirty="0"/>
            <a:t>, </a:t>
          </a:r>
          <a:r>
            <a:rPr lang="ru-RU" sz="1500" kern="1200" dirty="0" err="1"/>
            <a:t>зрив</a:t>
          </a:r>
          <a:r>
            <a:rPr lang="ru-RU" sz="1500" kern="1200" dirty="0"/>
            <a:t> тих </a:t>
          </a:r>
          <a:r>
            <a:rPr lang="ru-RU" sz="1500" kern="1200" dirty="0" err="1"/>
            <a:t>або</a:t>
          </a:r>
          <a:r>
            <a:rPr lang="ru-RU" sz="1500" kern="1200" dirty="0"/>
            <a:t> </a:t>
          </a:r>
          <a:r>
            <a:rPr lang="ru-RU" sz="1500" kern="1200" dirty="0" err="1"/>
            <a:t>інших</a:t>
          </a:r>
          <a:r>
            <a:rPr lang="ru-RU" sz="1500" kern="1200" dirty="0"/>
            <a:t> </a:t>
          </a:r>
          <a:r>
            <a:rPr lang="ru-RU" sz="1500" kern="1200" dirty="0" err="1"/>
            <a:t>заходів</a:t>
          </a:r>
          <a:r>
            <a:rPr lang="ru-RU" sz="1500" kern="1200" dirty="0"/>
            <a:t> </a:t>
          </a:r>
          <a:r>
            <a:rPr lang="ru-RU" sz="1500" kern="1200" dirty="0" err="1"/>
            <a:t>щодо</a:t>
          </a:r>
          <a:r>
            <a:rPr lang="ru-RU" sz="1500" kern="1200" dirty="0"/>
            <a:t> </a:t>
          </a:r>
          <a:r>
            <a:rPr lang="ru-RU" sz="1500" kern="1200" dirty="0" err="1"/>
            <a:t>забезпечення</a:t>
          </a:r>
          <a:r>
            <a:rPr lang="ru-RU" sz="1500" kern="1200" dirty="0"/>
            <a:t> </a:t>
          </a:r>
          <a:r>
            <a:rPr lang="ru-RU" sz="1500" kern="1200" dirty="0" err="1"/>
            <a:t>постійної</a:t>
          </a:r>
          <a:r>
            <a:rPr lang="ru-RU" sz="1500" kern="1200" dirty="0"/>
            <a:t> </a:t>
          </a:r>
          <a:r>
            <a:rPr lang="ru-RU" sz="1500" kern="1200" dirty="0" err="1"/>
            <a:t>бойової</a:t>
          </a:r>
          <a:r>
            <a:rPr lang="ru-RU" sz="1500" kern="1200" dirty="0"/>
            <a:t> </a:t>
          </a:r>
          <a:r>
            <a:rPr lang="ru-RU" sz="1500" kern="1200" dirty="0" err="1"/>
            <a:t>готовності</a:t>
          </a:r>
          <a:r>
            <a:rPr lang="ru-RU" sz="1500" kern="1200" dirty="0"/>
            <a:t> </a:t>
          </a:r>
          <a:r>
            <a:rPr lang="ru-RU" sz="1500" kern="1200" dirty="0" err="1"/>
            <a:t>підрозділу</a:t>
          </a:r>
          <a:r>
            <a:rPr lang="ru-RU" sz="1500" kern="1200" dirty="0"/>
            <a:t>, </a:t>
          </a:r>
          <a:r>
            <a:rPr lang="ru-RU" sz="1500" kern="1200" dirty="0" err="1"/>
            <a:t>частини</a:t>
          </a:r>
          <a:r>
            <a:rPr lang="ru-RU" sz="1500" kern="1200" dirty="0"/>
            <a:t>, корабля</a:t>
          </a:r>
        </a:p>
      </dsp:txBody>
      <dsp:txXfrm rot="-5400000">
        <a:off x="2962655" y="213297"/>
        <a:ext cx="5207686" cy="1095400"/>
      </dsp:txXfrm>
    </dsp:sp>
    <dsp:sp modelId="{DC0C3E55-4755-498A-A6D3-97DA1E279F01}">
      <dsp:nvSpPr>
        <dsp:cNvPr id="0" name=""/>
        <dsp:cNvSpPr/>
      </dsp:nvSpPr>
      <dsp:spPr>
        <a:xfrm>
          <a:off x="0" y="2299"/>
          <a:ext cx="2962656" cy="1517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ru-RU" sz="3300" kern="1200" dirty="0" err="1"/>
            <a:t>Об’єктивна</a:t>
          </a:r>
          <a:r>
            <a:rPr lang="ru-RU" sz="3300" kern="1200" dirty="0"/>
            <a:t> сторона </a:t>
          </a:r>
        </a:p>
      </dsp:txBody>
      <dsp:txXfrm>
        <a:off x="74073" y="76372"/>
        <a:ext cx="2814510" cy="1369249"/>
      </dsp:txXfrm>
    </dsp:sp>
    <dsp:sp modelId="{2629C5C6-B9E1-4B06-90C3-F5379BC32BC1}">
      <dsp:nvSpPr>
        <dsp:cNvPr id="0" name=""/>
        <dsp:cNvSpPr/>
      </dsp:nvSpPr>
      <dsp:spPr>
        <a:xfrm rot="5400000">
          <a:off x="4989169" y="-279209"/>
          <a:ext cx="121391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err="1"/>
            <a:t>необережність</a:t>
          </a:r>
          <a:r>
            <a:rPr lang="ru-RU" sz="1500" kern="1200" dirty="0"/>
            <a:t> у </a:t>
          </a:r>
          <a:r>
            <a:rPr lang="ru-RU" sz="1500" kern="1200" dirty="0" err="1"/>
            <a:t>вигляді</a:t>
          </a:r>
          <a:r>
            <a:rPr lang="ru-RU" sz="1500" kern="1200" dirty="0"/>
            <a:t> </a:t>
          </a:r>
          <a:r>
            <a:rPr lang="ru-RU" sz="1500" kern="1200" dirty="0" err="1"/>
            <a:t>кримінально</a:t>
          </a:r>
          <a:r>
            <a:rPr lang="ru-RU" sz="1500" kern="1200" dirty="0"/>
            <a:t> </a:t>
          </a:r>
          <a:r>
            <a:rPr lang="ru-RU" sz="1500" kern="1200" dirty="0" err="1"/>
            <a:t>протиправної</a:t>
          </a:r>
          <a:r>
            <a:rPr lang="ru-RU" sz="1500" kern="1200" dirty="0"/>
            <a:t> </a:t>
          </a:r>
          <a:r>
            <a:rPr lang="ru-RU" sz="1500" kern="1200" dirty="0" err="1"/>
            <a:t>недбалості</a:t>
          </a:r>
          <a:r>
            <a:rPr lang="ru-RU" sz="1500" kern="1200" dirty="0"/>
            <a:t> </a:t>
          </a:r>
          <a:r>
            <a:rPr lang="ru-RU" sz="1500" kern="1200" dirty="0" err="1"/>
            <a:t>або</a:t>
          </a:r>
          <a:r>
            <a:rPr lang="ru-RU" sz="1500" kern="1200" dirty="0"/>
            <a:t> </a:t>
          </a:r>
          <a:r>
            <a:rPr lang="ru-RU" sz="1500" kern="1200" dirty="0" err="1"/>
            <a:t>кримінально</a:t>
          </a:r>
          <a:r>
            <a:rPr lang="ru-RU" sz="1500" kern="1200" dirty="0"/>
            <a:t> </a:t>
          </a:r>
          <a:r>
            <a:rPr lang="ru-RU" sz="1500" kern="1200" dirty="0" err="1"/>
            <a:t>протиправної</a:t>
          </a:r>
          <a:r>
            <a:rPr lang="ru-RU" sz="1500" kern="1200" dirty="0"/>
            <a:t> </a:t>
          </a:r>
          <a:r>
            <a:rPr lang="ru-RU" sz="1500" kern="1200" dirty="0" err="1"/>
            <a:t>самовпевненості</a:t>
          </a:r>
          <a:r>
            <a:rPr lang="ru-RU" sz="1500" kern="1200" dirty="0"/>
            <a:t>, </a:t>
          </a:r>
          <a:r>
            <a:rPr lang="ru-RU" sz="1500" kern="1200" dirty="0" err="1"/>
            <a:t>що</a:t>
          </a:r>
          <a:r>
            <a:rPr lang="ru-RU" sz="1500" kern="1200" dirty="0"/>
            <a:t> є результатом </a:t>
          </a:r>
          <a:r>
            <a:rPr lang="ru-RU" sz="1500" kern="1200" dirty="0" err="1"/>
            <a:t>легковажного</a:t>
          </a:r>
          <a:r>
            <a:rPr lang="ru-RU" sz="1500" kern="1200" dirty="0"/>
            <a:t> </a:t>
          </a:r>
          <a:r>
            <a:rPr lang="ru-RU" sz="1500" kern="1200" dirty="0" err="1"/>
            <a:t>розрахунку</a:t>
          </a:r>
          <a:r>
            <a:rPr lang="ru-RU" sz="1500" kern="1200" dirty="0"/>
            <a:t>, неправильного </a:t>
          </a:r>
          <a:r>
            <a:rPr lang="ru-RU" sz="1500" kern="1200" dirty="0" err="1"/>
            <a:t>розуміння</a:t>
          </a:r>
          <a:r>
            <a:rPr lang="ru-RU" sz="1500" kern="1200" dirty="0"/>
            <a:t> наказу, </a:t>
          </a:r>
          <a:r>
            <a:rPr lang="ru-RU" sz="1500" kern="1200" dirty="0" err="1"/>
            <a:t>забудькуватості</a:t>
          </a:r>
          <a:r>
            <a:rPr lang="ru-RU" sz="1500" kern="1200" dirty="0"/>
            <a:t> </a:t>
          </a:r>
          <a:r>
            <a:rPr lang="ru-RU" sz="1500" kern="1200" dirty="0" err="1"/>
            <a:t>тощо</a:t>
          </a:r>
          <a:r>
            <a:rPr lang="ru-RU" sz="1500" kern="1200" dirty="0"/>
            <a:t>.</a:t>
          </a:r>
        </a:p>
      </dsp:txBody>
      <dsp:txXfrm rot="-5400000">
        <a:off x="2962655" y="1806563"/>
        <a:ext cx="5207686" cy="1095400"/>
      </dsp:txXfrm>
    </dsp:sp>
    <dsp:sp modelId="{08B6F1F0-4D2B-437E-827B-F4DCAB47D29E}">
      <dsp:nvSpPr>
        <dsp:cNvPr id="0" name=""/>
        <dsp:cNvSpPr/>
      </dsp:nvSpPr>
      <dsp:spPr>
        <a:xfrm>
          <a:off x="0" y="1595564"/>
          <a:ext cx="2962656" cy="1517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ru-RU" sz="3300" kern="1200" dirty="0" err="1"/>
            <a:t>Суб’єктивна</a:t>
          </a:r>
          <a:r>
            <a:rPr lang="ru-RU" sz="3300" kern="1200" dirty="0"/>
            <a:t> сторона </a:t>
          </a:r>
        </a:p>
      </dsp:txBody>
      <dsp:txXfrm>
        <a:off x="74073" y="1669637"/>
        <a:ext cx="2814510" cy="1369249"/>
      </dsp:txXfrm>
    </dsp:sp>
    <dsp:sp modelId="{A7361F00-5183-46BC-A612-F619421F798B}">
      <dsp:nvSpPr>
        <dsp:cNvPr id="0" name=""/>
        <dsp:cNvSpPr/>
      </dsp:nvSpPr>
      <dsp:spPr>
        <a:xfrm rot="5400000">
          <a:off x="4989169" y="1314056"/>
          <a:ext cx="121391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err="1"/>
            <a:t>вчинення</a:t>
          </a:r>
          <a:r>
            <a:rPr lang="ru-RU" sz="1500" kern="1200" dirty="0"/>
            <a:t> в </a:t>
          </a:r>
          <a:r>
            <a:rPr lang="ru-RU" sz="1500" kern="1200" dirty="0" err="1"/>
            <a:t>умовах</a:t>
          </a:r>
          <a:r>
            <a:rPr lang="ru-RU" sz="1500" kern="1200" dirty="0"/>
            <a:t> особливого </a:t>
          </a:r>
          <a:r>
            <a:rPr lang="ru-RU" sz="1500" kern="1200" dirty="0" err="1"/>
            <a:t>періоду</a:t>
          </a:r>
          <a:r>
            <a:rPr lang="ru-RU" sz="1500" kern="1200" dirty="0"/>
            <a:t>, </a:t>
          </a:r>
          <a:r>
            <a:rPr lang="ru-RU" sz="1500" kern="1200" dirty="0" err="1"/>
            <a:t>крім</a:t>
          </a:r>
          <a:r>
            <a:rPr lang="ru-RU" sz="1500" kern="1200" dirty="0"/>
            <a:t> </a:t>
          </a:r>
          <a:r>
            <a:rPr lang="ru-RU" sz="1500" kern="1200" dirty="0" err="1"/>
            <a:t>воєнного</a:t>
          </a:r>
          <a:r>
            <a:rPr lang="ru-RU" sz="1500" kern="1200" dirty="0"/>
            <a:t> стану (ч.2)</a:t>
          </a:r>
        </a:p>
        <a:p>
          <a:pPr marL="114300" lvl="1" indent="-114300" algn="l" defTabSz="666750">
            <a:lnSpc>
              <a:spcPct val="90000"/>
            </a:lnSpc>
            <a:spcBef>
              <a:spcPct val="0"/>
            </a:spcBef>
            <a:spcAft>
              <a:spcPct val="15000"/>
            </a:spcAft>
            <a:buChar char="•"/>
          </a:pPr>
          <a:r>
            <a:rPr lang="ru-RU" sz="1500" kern="1200" dirty="0" err="1"/>
            <a:t>вчинення</a:t>
          </a:r>
          <a:r>
            <a:rPr lang="ru-RU" sz="1500" kern="1200" dirty="0"/>
            <a:t> в </a:t>
          </a:r>
          <a:r>
            <a:rPr lang="ru-RU" sz="1500" kern="1200" dirty="0" err="1"/>
            <a:t>умовах</a:t>
          </a:r>
          <a:r>
            <a:rPr lang="ru-RU" sz="1500" kern="1200" dirty="0"/>
            <a:t> </a:t>
          </a:r>
          <a:r>
            <a:rPr lang="ru-RU" sz="1500" kern="1200" dirty="0" err="1"/>
            <a:t>воєнного</a:t>
          </a:r>
          <a:r>
            <a:rPr lang="ru-RU" sz="1500" kern="1200" dirty="0"/>
            <a:t> стану </a:t>
          </a:r>
          <a:r>
            <a:rPr lang="ru-RU" sz="1500" kern="1200" dirty="0" err="1"/>
            <a:t>чи</a:t>
          </a:r>
          <a:r>
            <a:rPr lang="ru-RU" sz="1500" kern="1200" dirty="0"/>
            <a:t> в </a:t>
          </a:r>
          <a:r>
            <a:rPr lang="ru-RU" sz="1500" kern="1200" dirty="0" err="1"/>
            <a:t>бойовій</a:t>
          </a:r>
          <a:r>
            <a:rPr lang="ru-RU" sz="1500" kern="1200" dirty="0"/>
            <a:t> </a:t>
          </a:r>
          <a:r>
            <a:rPr lang="ru-RU" sz="1500" kern="1200" dirty="0" err="1"/>
            <a:t>обстановці</a:t>
          </a:r>
          <a:r>
            <a:rPr lang="ru-RU" sz="1500" kern="1200" dirty="0"/>
            <a:t> (ч. 3)</a:t>
          </a:r>
        </a:p>
      </dsp:txBody>
      <dsp:txXfrm rot="-5400000">
        <a:off x="2962655" y="3399828"/>
        <a:ext cx="5207686" cy="1095400"/>
      </dsp:txXfrm>
    </dsp:sp>
    <dsp:sp modelId="{9A6DA7E2-D9C0-4CE9-BD3E-64C7000A70F4}">
      <dsp:nvSpPr>
        <dsp:cNvPr id="0" name=""/>
        <dsp:cNvSpPr/>
      </dsp:nvSpPr>
      <dsp:spPr>
        <a:xfrm>
          <a:off x="0" y="3188830"/>
          <a:ext cx="2962656" cy="1517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ru-RU" sz="3300" kern="1200" dirty="0" err="1"/>
            <a:t>Кваліфікуючі</a:t>
          </a:r>
          <a:r>
            <a:rPr lang="ru-RU" sz="3300" kern="1200" dirty="0"/>
            <a:t> </a:t>
          </a:r>
          <a:r>
            <a:rPr lang="ru-RU" sz="3300" kern="1200" dirty="0" err="1"/>
            <a:t>ознаки</a:t>
          </a:r>
          <a:r>
            <a:rPr lang="ru-RU" sz="3300" kern="1200" dirty="0"/>
            <a:t> </a:t>
          </a:r>
        </a:p>
      </dsp:txBody>
      <dsp:txXfrm>
        <a:off x="74073" y="3262903"/>
        <a:ext cx="2814510" cy="13692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100F3-7209-461E-8D8E-DBEFD668CF94}">
      <dsp:nvSpPr>
        <dsp:cNvPr id="0" name=""/>
        <dsp:cNvSpPr/>
      </dsp:nvSpPr>
      <dsp:spPr>
        <a:xfrm>
          <a:off x="259" y="848372"/>
          <a:ext cx="4014186" cy="4722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CAC3E4-7DF6-4E9D-9D55-E99555D20285}">
      <dsp:nvSpPr>
        <dsp:cNvPr id="0" name=""/>
        <dsp:cNvSpPr/>
      </dsp:nvSpPr>
      <dsp:spPr>
        <a:xfrm>
          <a:off x="259" y="1025733"/>
          <a:ext cx="294896" cy="29489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882542-192E-42E6-8A72-9AA95C6113A8}">
      <dsp:nvSpPr>
        <dsp:cNvPr id="0" name=""/>
        <dsp:cNvSpPr/>
      </dsp:nvSpPr>
      <dsp:spPr>
        <a:xfrm>
          <a:off x="259" y="0"/>
          <a:ext cx="4014186" cy="84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l" defTabSz="1511300">
            <a:lnSpc>
              <a:spcPct val="90000"/>
            </a:lnSpc>
            <a:spcBef>
              <a:spcPct val="0"/>
            </a:spcBef>
            <a:spcAft>
              <a:spcPct val="35000"/>
            </a:spcAft>
            <a:buNone/>
          </a:pPr>
          <a:r>
            <a:rPr lang="ru-RU" sz="3400" kern="1200" dirty="0" err="1"/>
            <a:t>Суб’єктивна</a:t>
          </a:r>
          <a:r>
            <a:rPr lang="ru-RU" sz="3400" kern="1200" dirty="0"/>
            <a:t> сторона </a:t>
          </a:r>
        </a:p>
      </dsp:txBody>
      <dsp:txXfrm>
        <a:off x="259" y="0"/>
        <a:ext cx="4014186" cy="848372"/>
      </dsp:txXfrm>
    </dsp:sp>
    <dsp:sp modelId="{AEC886C2-69E8-4FA0-B4FB-CC1868D0D066}">
      <dsp:nvSpPr>
        <dsp:cNvPr id="0" name=""/>
        <dsp:cNvSpPr/>
      </dsp:nvSpPr>
      <dsp:spPr>
        <a:xfrm>
          <a:off x="259" y="1713128"/>
          <a:ext cx="294889" cy="29488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3A64EA-B253-49CB-8413-D1CDD40C9C04}">
      <dsp:nvSpPr>
        <dsp:cNvPr id="0" name=""/>
        <dsp:cNvSpPr/>
      </dsp:nvSpPr>
      <dsp:spPr>
        <a:xfrm>
          <a:off x="281252" y="1516878"/>
          <a:ext cx="3733193" cy="687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uk-UA" sz="2500" kern="1200" dirty="0"/>
            <a:t>прямий умисел</a:t>
          </a:r>
          <a:endParaRPr lang="ru-RU" sz="2500" kern="1200" dirty="0"/>
        </a:p>
      </dsp:txBody>
      <dsp:txXfrm>
        <a:off x="281252" y="1516878"/>
        <a:ext cx="3733193" cy="687387"/>
      </dsp:txXfrm>
    </dsp:sp>
    <dsp:sp modelId="{6AF67BC4-5F33-4FF0-BC46-154F187939F0}">
      <dsp:nvSpPr>
        <dsp:cNvPr id="0" name=""/>
        <dsp:cNvSpPr/>
      </dsp:nvSpPr>
      <dsp:spPr>
        <a:xfrm>
          <a:off x="4215154" y="848372"/>
          <a:ext cx="4014186" cy="4722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2598D-B988-4650-8C47-139BEF417070}">
      <dsp:nvSpPr>
        <dsp:cNvPr id="0" name=""/>
        <dsp:cNvSpPr/>
      </dsp:nvSpPr>
      <dsp:spPr>
        <a:xfrm>
          <a:off x="4215154" y="1025733"/>
          <a:ext cx="294896" cy="29489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613EB-B78B-4BDE-8BFC-0B49D2EC4A3B}">
      <dsp:nvSpPr>
        <dsp:cNvPr id="0" name=""/>
        <dsp:cNvSpPr/>
      </dsp:nvSpPr>
      <dsp:spPr>
        <a:xfrm>
          <a:off x="4215154" y="0"/>
          <a:ext cx="4014186" cy="84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l" defTabSz="1511300">
            <a:lnSpc>
              <a:spcPct val="90000"/>
            </a:lnSpc>
            <a:spcBef>
              <a:spcPct val="0"/>
            </a:spcBef>
            <a:spcAft>
              <a:spcPct val="35000"/>
            </a:spcAft>
            <a:buNone/>
          </a:pPr>
          <a:r>
            <a:rPr lang="ru-RU" sz="3400" kern="1200" dirty="0" err="1"/>
            <a:t>Кваліфікуючі</a:t>
          </a:r>
          <a:r>
            <a:rPr lang="ru-RU" sz="3400" kern="1200" dirty="0"/>
            <a:t> </a:t>
          </a:r>
          <a:r>
            <a:rPr lang="ru-RU" sz="3400" kern="1200" dirty="0" err="1"/>
            <a:t>ознаки</a:t>
          </a:r>
          <a:r>
            <a:rPr lang="ru-RU" sz="3400" kern="1200" dirty="0"/>
            <a:t> </a:t>
          </a:r>
        </a:p>
      </dsp:txBody>
      <dsp:txXfrm>
        <a:off x="4215154" y="0"/>
        <a:ext cx="4014186" cy="848372"/>
      </dsp:txXfrm>
    </dsp:sp>
    <dsp:sp modelId="{05CE10A2-34A1-45C3-93C8-86DC7CD4014A}">
      <dsp:nvSpPr>
        <dsp:cNvPr id="0" name=""/>
        <dsp:cNvSpPr/>
      </dsp:nvSpPr>
      <dsp:spPr>
        <a:xfrm>
          <a:off x="4215154" y="1713128"/>
          <a:ext cx="294889" cy="29488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D3C9E3-69F9-4FCD-959E-2D02022D1782}">
      <dsp:nvSpPr>
        <dsp:cNvPr id="0" name=""/>
        <dsp:cNvSpPr/>
      </dsp:nvSpPr>
      <dsp:spPr>
        <a:xfrm>
          <a:off x="4496147" y="1516878"/>
          <a:ext cx="3733193" cy="687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ru-RU" sz="1600" kern="1200" dirty="0" err="1"/>
            <a:t>вчинення</a:t>
          </a:r>
          <a:r>
            <a:rPr lang="ru-RU" sz="1600" kern="1200" dirty="0"/>
            <a:t> </a:t>
          </a:r>
          <a:r>
            <a:rPr lang="ru-RU" sz="1600" kern="1200" dirty="0" err="1"/>
            <a:t>його</a:t>
          </a:r>
          <a:r>
            <a:rPr lang="ru-RU" sz="1600" kern="1200" dirty="0"/>
            <a:t> </a:t>
          </a:r>
          <a:r>
            <a:rPr lang="ru-RU" sz="1600" kern="1200" dirty="0" err="1"/>
            <a:t>групою</a:t>
          </a:r>
          <a:r>
            <a:rPr lang="ru-RU" sz="1600" kern="1200" dirty="0"/>
            <a:t> </a:t>
          </a:r>
          <a:r>
            <a:rPr lang="ru-RU" sz="1600" kern="1200" dirty="0" err="1"/>
            <a:t>осіб</a:t>
          </a:r>
          <a:r>
            <a:rPr lang="ru-RU" sz="1600" kern="1200" dirty="0"/>
            <a:t> </a:t>
          </a:r>
          <a:r>
            <a:rPr lang="ru-RU" sz="1600" kern="1200" dirty="0" err="1"/>
            <a:t>або</a:t>
          </a:r>
          <a:r>
            <a:rPr lang="ru-RU" sz="1600" kern="1200" dirty="0"/>
            <a:t> </a:t>
          </a:r>
          <a:r>
            <a:rPr lang="ru-RU" sz="1600" kern="1200" dirty="0" err="1"/>
            <a:t>із</a:t>
          </a:r>
          <a:r>
            <a:rPr lang="ru-RU" sz="1600" kern="1200" dirty="0"/>
            <a:t> </a:t>
          </a:r>
          <a:r>
            <a:rPr lang="ru-RU" sz="1600" kern="1200" dirty="0" err="1"/>
            <a:t>застосуванням</a:t>
          </a:r>
          <a:r>
            <a:rPr lang="ru-RU" sz="1600" kern="1200" dirty="0"/>
            <a:t> </a:t>
          </a:r>
          <a:r>
            <a:rPr lang="ru-RU" sz="1600" kern="1200" dirty="0" err="1"/>
            <a:t>зброї</a:t>
          </a:r>
          <a:r>
            <a:rPr lang="ru-RU" sz="1600" kern="1200" dirty="0"/>
            <a:t>, </a:t>
          </a:r>
          <a:r>
            <a:rPr lang="ru-RU" sz="1600" kern="1200" dirty="0" err="1"/>
            <a:t>або</a:t>
          </a:r>
          <a:r>
            <a:rPr lang="ru-RU" sz="1600" kern="1200" dirty="0"/>
            <a:t> </a:t>
          </a:r>
          <a:r>
            <a:rPr lang="ru-RU" sz="1600" kern="1200" dirty="0" err="1"/>
            <a:t>такі</a:t>
          </a:r>
          <a:r>
            <a:rPr lang="ru-RU" sz="1600" kern="1200" dirty="0"/>
            <a:t>, </a:t>
          </a:r>
          <a:r>
            <a:rPr lang="ru-RU" sz="1600" kern="1200" dirty="0" err="1"/>
            <a:t>що</a:t>
          </a:r>
          <a:r>
            <a:rPr lang="ru-RU" sz="1600" kern="1200" dirty="0"/>
            <a:t> </a:t>
          </a:r>
          <a:r>
            <a:rPr lang="ru-RU" sz="1600" kern="1200" dirty="0" err="1"/>
            <a:t>спричинили</a:t>
          </a:r>
          <a:r>
            <a:rPr lang="ru-RU" sz="1600" kern="1200" dirty="0"/>
            <a:t> </a:t>
          </a:r>
          <a:r>
            <a:rPr lang="ru-RU" sz="1600" kern="1200" dirty="0" err="1"/>
            <a:t>тяжкі</a:t>
          </a:r>
          <a:r>
            <a:rPr lang="ru-RU" sz="1600" kern="1200" dirty="0"/>
            <a:t> </a:t>
          </a:r>
          <a:r>
            <a:rPr lang="ru-RU" sz="1600" kern="1200" dirty="0" err="1"/>
            <a:t>наслідки</a:t>
          </a:r>
          <a:r>
            <a:rPr lang="ru-RU" sz="1600" kern="1200" dirty="0"/>
            <a:t> (ч. 2)</a:t>
          </a:r>
        </a:p>
      </dsp:txBody>
      <dsp:txXfrm>
        <a:off x="4496147" y="1516878"/>
        <a:ext cx="3733193" cy="687387"/>
      </dsp:txXfrm>
    </dsp:sp>
    <dsp:sp modelId="{0ABDA398-B183-4371-870D-0539D81E361E}">
      <dsp:nvSpPr>
        <dsp:cNvPr id="0" name=""/>
        <dsp:cNvSpPr/>
      </dsp:nvSpPr>
      <dsp:spPr>
        <a:xfrm>
          <a:off x="4215154" y="2400515"/>
          <a:ext cx="294889" cy="29488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5FD305-6F3B-4AD9-8F49-20FF05F8E068}">
      <dsp:nvSpPr>
        <dsp:cNvPr id="0" name=""/>
        <dsp:cNvSpPr/>
      </dsp:nvSpPr>
      <dsp:spPr>
        <a:xfrm>
          <a:off x="4496147" y="2204266"/>
          <a:ext cx="3733193" cy="687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ru-RU" sz="1600" kern="1200" dirty="0"/>
            <a:t>В </a:t>
          </a:r>
          <a:r>
            <a:rPr lang="ru-RU" sz="1600" kern="1200" dirty="0" err="1"/>
            <a:t>умовах</a:t>
          </a:r>
          <a:r>
            <a:rPr lang="ru-RU" sz="1600" kern="1200" dirty="0"/>
            <a:t> особливого </a:t>
          </a:r>
          <a:r>
            <a:rPr lang="ru-RU" sz="1600" kern="1200" dirty="0" err="1"/>
            <a:t>періоду</a:t>
          </a:r>
          <a:r>
            <a:rPr lang="ru-RU" sz="1600" kern="1200" dirty="0"/>
            <a:t>, </a:t>
          </a:r>
          <a:r>
            <a:rPr lang="ru-RU" sz="1600" kern="1200" dirty="0" err="1"/>
            <a:t>крім</a:t>
          </a:r>
          <a:r>
            <a:rPr lang="ru-RU" sz="1600" kern="1200" dirty="0"/>
            <a:t> </a:t>
          </a:r>
          <a:r>
            <a:rPr lang="ru-RU" sz="1600" kern="1200" dirty="0" err="1"/>
            <a:t>воєнного</a:t>
          </a:r>
          <a:r>
            <a:rPr lang="ru-RU" sz="1600" kern="1200" dirty="0"/>
            <a:t> стану (ч. 3)</a:t>
          </a:r>
        </a:p>
      </dsp:txBody>
      <dsp:txXfrm>
        <a:off x="4496147" y="2204266"/>
        <a:ext cx="3733193" cy="687387"/>
      </dsp:txXfrm>
    </dsp:sp>
    <dsp:sp modelId="{3B9A0F65-A1B0-4D65-A65E-D20C30FD4CEA}">
      <dsp:nvSpPr>
        <dsp:cNvPr id="0" name=""/>
        <dsp:cNvSpPr/>
      </dsp:nvSpPr>
      <dsp:spPr>
        <a:xfrm>
          <a:off x="4215154" y="3087903"/>
          <a:ext cx="294889" cy="29488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6338F3-DD6B-4FD0-9C56-68152C9ADE04}">
      <dsp:nvSpPr>
        <dsp:cNvPr id="0" name=""/>
        <dsp:cNvSpPr/>
      </dsp:nvSpPr>
      <dsp:spPr>
        <a:xfrm>
          <a:off x="4496147" y="2891654"/>
          <a:ext cx="3733193" cy="687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ru-RU" sz="1600" kern="1200" dirty="0"/>
            <a:t>в </a:t>
          </a:r>
          <a:r>
            <a:rPr lang="ru-RU" sz="1600" kern="1200" dirty="0" err="1"/>
            <a:t>умовах</a:t>
          </a:r>
          <a:r>
            <a:rPr lang="ru-RU" sz="1600" kern="1200" dirty="0"/>
            <a:t> </a:t>
          </a:r>
          <a:r>
            <a:rPr lang="ru-RU" sz="1600" kern="1200" dirty="0" err="1"/>
            <a:t>воєнного</a:t>
          </a:r>
          <a:r>
            <a:rPr lang="ru-RU" sz="1600" kern="1200" dirty="0"/>
            <a:t> стану </a:t>
          </a:r>
          <a:r>
            <a:rPr lang="ru-RU" sz="1600" kern="1200" dirty="0" err="1"/>
            <a:t>чи</a:t>
          </a:r>
          <a:r>
            <a:rPr lang="ru-RU" sz="1600" kern="1200" dirty="0"/>
            <a:t> в </a:t>
          </a:r>
          <a:r>
            <a:rPr lang="ru-RU" sz="1600" kern="1200" dirty="0" err="1"/>
            <a:t>бойовій</a:t>
          </a:r>
          <a:r>
            <a:rPr lang="ru-RU" sz="1600" kern="1200" dirty="0"/>
            <a:t> </a:t>
          </a:r>
          <a:r>
            <a:rPr lang="ru-RU" sz="1600" kern="1200" dirty="0" err="1"/>
            <a:t>обстановці</a:t>
          </a:r>
          <a:r>
            <a:rPr lang="ru-RU" sz="1600" kern="1200" dirty="0"/>
            <a:t> (ч. 4)</a:t>
          </a:r>
        </a:p>
      </dsp:txBody>
      <dsp:txXfrm>
        <a:off x="4496147" y="2891654"/>
        <a:ext cx="3733193" cy="687387"/>
      </dsp:txXfrm>
    </dsp:sp>
    <dsp:sp modelId="{0B623CB1-713D-4E19-88C1-6884117E3115}">
      <dsp:nvSpPr>
        <dsp:cNvPr id="0" name=""/>
        <dsp:cNvSpPr/>
      </dsp:nvSpPr>
      <dsp:spPr>
        <a:xfrm>
          <a:off x="4215154" y="3775291"/>
          <a:ext cx="294889" cy="29488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D1F60-EE3D-46AB-8D94-D482CE77C0A9}">
      <dsp:nvSpPr>
        <dsp:cNvPr id="0" name=""/>
        <dsp:cNvSpPr/>
      </dsp:nvSpPr>
      <dsp:spPr>
        <a:xfrm>
          <a:off x="4474831" y="3744393"/>
          <a:ext cx="3733193" cy="687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ru-RU" sz="1600" kern="1200" dirty="0" err="1"/>
            <a:t>пов’язане</a:t>
          </a:r>
          <a:r>
            <a:rPr lang="ru-RU" sz="1600" kern="1200" dirty="0"/>
            <a:t> з </a:t>
          </a:r>
          <a:r>
            <a:rPr lang="ru-RU" sz="1600" kern="1200" dirty="0" err="1"/>
            <a:t>умисним</a:t>
          </a:r>
          <a:r>
            <a:rPr lang="ru-RU" sz="1600" kern="1200" dirty="0"/>
            <a:t> </a:t>
          </a:r>
          <a:r>
            <a:rPr lang="ru-RU" sz="1600" kern="1200" dirty="0" err="1"/>
            <a:t>вбивством</a:t>
          </a:r>
          <a:r>
            <a:rPr lang="ru-RU" sz="1600" kern="1200" dirty="0"/>
            <a:t> начальника </a:t>
          </a:r>
          <a:r>
            <a:rPr lang="ru-RU" sz="1600" kern="1200" dirty="0" err="1"/>
            <a:t>або</a:t>
          </a:r>
          <a:r>
            <a:rPr lang="ru-RU" sz="1600" kern="1200" dirty="0"/>
            <a:t> </a:t>
          </a:r>
          <a:r>
            <a:rPr lang="ru-RU" sz="1600" kern="1200" dirty="0" err="1"/>
            <a:t>іншої</a:t>
          </a:r>
          <a:r>
            <a:rPr lang="ru-RU" sz="1600" kern="1200" dirty="0"/>
            <a:t> особи, яка </a:t>
          </a:r>
          <a:r>
            <a:rPr lang="ru-RU" sz="1600" kern="1200" dirty="0" err="1"/>
            <a:t>виконує</a:t>
          </a:r>
          <a:r>
            <a:rPr lang="ru-RU" sz="1600" kern="1200" dirty="0"/>
            <a:t> </a:t>
          </a:r>
          <a:r>
            <a:rPr lang="ru-RU" sz="1600" kern="1200" dirty="0" err="1"/>
            <a:t>обов’язки</a:t>
          </a:r>
          <a:r>
            <a:rPr lang="ru-RU" sz="1600" kern="1200" dirty="0"/>
            <a:t> з </a:t>
          </a:r>
          <a:r>
            <a:rPr lang="ru-RU" sz="1600" kern="1200" dirty="0" err="1"/>
            <a:t>військової</a:t>
          </a:r>
          <a:r>
            <a:rPr lang="ru-RU" sz="1600" kern="1200" dirty="0"/>
            <a:t> </a:t>
          </a:r>
          <a:r>
            <a:rPr lang="ru-RU" sz="1600" kern="1200" dirty="0" err="1"/>
            <a:t>служби</a:t>
          </a:r>
          <a:r>
            <a:rPr lang="ru-RU" sz="1600" kern="1200" dirty="0"/>
            <a:t> (ч. 5)</a:t>
          </a:r>
        </a:p>
      </dsp:txBody>
      <dsp:txXfrm>
        <a:off x="4474831" y="3744393"/>
        <a:ext cx="3733193" cy="6873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8F101-288A-48B5-A3B7-BA3818482825}">
      <dsp:nvSpPr>
        <dsp:cNvPr id="0" name=""/>
        <dsp:cNvSpPr/>
      </dsp:nvSpPr>
      <dsp:spPr>
        <a:xfrm>
          <a:off x="622" y="0"/>
          <a:ext cx="2680245" cy="3196952"/>
        </a:xfrm>
        <a:prstGeom prst="roundRect">
          <a:avLst>
            <a:gd name="adj" fmla="val 5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uk-UA" sz="2200" kern="1200" dirty="0"/>
            <a:t>Додатковий об’єкт</a:t>
          </a:r>
          <a:endParaRPr lang="ru-RU" sz="2200" kern="1200" dirty="0"/>
        </a:p>
      </dsp:txBody>
      <dsp:txXfrm rot="16200000">
        <a:off x="-1042102" y="1042725"/>
        <a:ext cx="2621500" cy="536049"/>
      </dsp:txXfrm>
    </dsp:sp>
    <dsp:sp modelId="{3566A403-68B7-4535-9A60-24BA2EE8963A}">
      <dsp:nvSpPr>
        <dsp:cNvPr id="0" name=""/>
        <dsp:cNvSpPr/>
      </dsp:nvSpPr>
      <dsp:spPr>
        <a:xfrm>
          <a:off x="536671" y="0"/>
          <a:ext cx="1996783" cy="3196952"/>
        </a:xfrm>
        <a:prstGeom prst="rect">
          <a:avLst/>
        </a:prstGeom>
        <a:noFill/>
        <a:ln>
          <a:noFill/>
        </a:ln>
        <a:effectLst>
          <a:outerShdw blurRad="130000" dist="101600" dir="2700000" algn="tl" rotWithShape="0">
            <a:srgbClr val="000000">
              <a:alpha val="35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r>
            <a:rPr lang="ru-RU" sz="1500" kern="1200" dirty="0" err="1"/>
            <a:t>тілесна</a:t>
          </a:r>
          <a:r>
            <a:rPr lang="ru-RU" sz="1500" kern="1200" dirty="0"/>
            <a:t> </a:t>
          </a:r>
          <a:r>
            <a:rPr lang="ru-RU" sz="1500" kern="1200" dirty="0" err="1"/>
            <a:t>недоторканність</a:t>
          </a:r>
          <a:r>
            <a:rPr lang="ru-RU" sz="1500" kern="1200" dirty="0"/>
            <a:t>, честь і </a:t>
          </a:r>
          <a:r>
            <a:rPr lang="ru-RU" sz="1500" kern="1200" dirty="0" err="1"/>
            <a:t>гідність</a:t>
          </a:r>
          <a:r>
            <a:rPr lang="ru-RU" sz="1500" kern="1200" dirty="0"/>
            <a:t> </a:t>
          </a:r>
          <a:r>
            <a:rPr lang="ru-RU" sz="1500" kern="1200" dirty="0" err="1"/>
            <a:t>військовослужбовця</a:t>
          </a:r>
          <a:r>
            <a:rPr lang="ru-RU" sz="1500" kern="1200" dirty="0"/>
            <a:t>, </a:t>
          </a:r>
          <a:r>
            <a:rPr lang="ru-RU" sz="1500" kern="1200" dirty="0" err="1"/>
            <a:t>його</a:t>
          </a:r>
          <a:r>
            <a:rPr lang="ru-RU" sz="1500" kern="1200" dirty="0"/>
            <a:t> </a:t>
          </a:r>
          <a:r>
            <a:rPr lang="ru-RU" sz="1500" kern="1200" dirty="0" err="1"/>
            <a:t>здоров’я</a:t>
          </a:r>
          <a:endParaRPr lang="ru-RU" sz="1500" kern="1200" dirty="0"/>
        </a:p>
      </dsp:txBody>
      <dsp:txXfrm>
        <a:off x="536671" y="0"/>
        <a:ext cx="1996783" cy="3196952"/>
      </dsp:txXfrm>
    </dsp:sp>
    <dsp:sp modelId="{D0F15A71-4F2C-4205-BA13-8FBFD853D9E9}">
      <dsp:nvSpPr>
        <dsp:cNvPr id="0" name=""/>
        <dsp:cNvSpPr/>
      </dsp:nvSpPr>
      <dsp:spPr>
        <a:xfrm>
          <a:off x="2774677" y="0"/>
          <a:ext cx="2680245" cy="3196952"/>
        </a:xfrm>
        <a:prstGeom prst="roundRect">
          <a:avLst>
            <a:gd name="adj" fmla="val 5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uk-UA" sz="2200" kern="1200" dirty="0"/>
            <a:t>Об’єктивна сторона</a:t>
          </a:r>
          <a:endParaRPr lang="ru-RU" sz="2200" kern="1200" dirty="0"/>
        </a:p>
      </dsp:txBody>
      <dsp:txXfrm rot="16200000">
        <a:off x="1731951" y="1042725"/>
        <a:ext cx="2621500" cy="536049"/>
      </dsp:txXfrm>
    </dsp:sp>
    <dsp:sp modelId="{42409C38-96F8-4A01-A045-9174726EB871}">
      <dsp:nvSpPr>
        <dsp:cNvPr id="0" name=""/>
        <dsp:cNvSpPr/>
      </dsp:nvSpPr>
      <dsp:spPr>
        <a:xfrm rot="5400000">
          <a:off x="2553305" y="2537995"/>
          <a:ext cx="469545" cy="402036"/>
        </a:xfrm>
        <a:prstGeom prst="flowChartExtract">
          <a:avLst/>
        </a:prstGeom>
        <a:gradFill rotWithShape="0">
          <a:gsLst>
            <a:gs pos="20000">
              <a:schemeClr val="lt1">
                <a:hueOff val="0"/>
                <a:satOff val="0"/>
                <a:lumOff val="0"/>
                <a:alphaOff val="0"/>
                <a:tint val="9000"/>
              </a:schemeClr>
            </a:gs>
            <a:gs pos="100000">
              <a:schemeClr val="lt1">
                <a:hueOff val="0"/>
                <a:satOff val="0"/>
                <a:lumOff val="0"/>
                <a:alphaOff val="0"/>
                <a:tint val="70000"/>
                <a:satMod val="100000"/>
              </a:schemeClr>
            </a:gs>
          </a:gsLst>
          <a:path path="circle">
            <a:fillToRect l="-15000" t="-15000" r="115000" b="115000"/>
          </a:path>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39C4A08-483D-48D8-8469-D474AC4665C5}">
      <dsp:nvSpPr>
        <dsp:cNvPr id="0" name=""/>
        <dsp:cNvSpPr/>
      </dsp:nvSpPr>
      <dsp:spPr>
        <a:xfrm>
          <a:off x="3310726" y="0"/>
          <a:ext cx="1996783" cy="3196952"/>
        </a:xfrm>
        <a:prstGeom prst="rect">
          <a:avLst/>
        </a:prstGeom>
        <a:noFill/>
        <a:ln>
          <a:noFill/>
        </a:ln>
        <a:effectLst>
          <a:outerShdw blurRad="130000" dist="101600" dir="2700000" algn="tl" rotWithShape="0">
            <a:srgbClr val="000000">
              <a:alpha val="35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r>
            <a:rPr lang="ru-RU" sz="1500" kern="1200" dirty="0" err="1"/>
            <a:t>порушення</a:t>
          </a:r>
          <a:r>
            <a:rPr lang="ru-RU" sz="1500" kern="1200" dirty="0"/>
            <a:t> </a:t>
          </a:r>
          <a:r>
            <a:rPr lang="ru-RU" sz="1500" kern="1200" dirty="0" err="1"/>
            <a:t>військовослужбовцем</a:t>
          </a:r>
          <a:r>
            <a:rPr lang="ru-RU" sz="1500" kern="1200" dirty="0"/>
            <a:t> </a:t>
          </a:r>
          <a:r>
            <a:rPr lang="ru-RU" sz="1500" kern="1200" dirty="0" err="1"/>
            <a:t>статутних</a:t>
          </a:r>
          <a:r>
            <a:rPr lang="ru-RU" sz="1500" kern="1200" dirty="0"/>
            <a:t> правил </a:t>
          </a:r>
          <a:r>
            <a:rPr lang="ru-RU" sz="1500" kern="1200" dirty="0" err="1"/>
            <a:t>взаємовідносин</a:t>
          </a:r>
          <a:r>
            <a:rPr lang="ru-RU" sz="1500" kern="1200" dirty="0"/>
            <a:t> </a:t>
          </a:r>
          <a:r>
            <a:rPr lang="ru-RU" sz="1500" kern="1200" dirty="0" err="1"/>
            <a:t>між</a:t>
          </a:r>
          <a:r>
            <a:rPr lang="ru-RU" sz="1500" kern="1200" dirty="0"/>
            <a:t> </a:t>
          </a:r>
          <a:r>
            <a:rPr lang="ru-RU" sz="1500" kern="1200" dirty="0" err="1"/>
            <a:t>військовослужбовцями</a:t>
          </a:r>
          <a:r>
            <a:rPr lang="ru-RU" sz="1500" kern="1200" dirty="0"/>
            <a:t> за </a:t>
          </a:r>
          <a:r>
            <a:rPr lang="ru-RU" sz="1500" kern="1200" dirty="0" err="1"/>
            <a:t>відсутності</a:t>
          </a:r>
          <a:r>
            <a:rPr lang="ru-RU" sz="1500" kern="1200" dirty="0"/>
            <a:t> </a:t>
          </a:r>
          <a:r>
            <a:rPr lang="ru-RU" sz="1500" kern="1200" dirty="0" err="1"/>
            <a:t>між</a:t>
          </a:r>
          <a:r>
            <a:rPr lang="ru-RU" sz="1500" kern="1200" dirty="0"/>
            <a:t> ними </a:t>
          </a:r>
          <a:r>
            <a:rPr lang="ru-RU" sz="1500" kern="1200" dirty="0" err="1"/>
            <a:t>відносин</a:t>
          </a:r>
          <a:r>
            <a:rPr lang="ru-RU" sz="1500" kern="1200" dirty="0"/>
            <a:t> </a:t>
          </a:r>
          <a:r>
            <a:rPr lang="ru-RU" sz="1500" kern="1200" dirty="0" err="1"/>
            <a:t>підлеглості</a:t>
          </a:r>
          <a:r>
            <a:rPr lang="ru-RU" sz="1500" kern="1200" dirty="0"/>
            <a:t>, </a:t>
          </a:r>
          <a:r>
            <a:rPr lang="ru-RU" sz="1500" kern="1200" dirty="0" err="1"/>
            <a:t>що</a:t>
          </a:r>
          <a:r>
            <a:rPr lang="ru-RU" sz="1500" kern="1200" dirty="0"/>
            <a:t> </a:t>
          </a:r>
          <a:r>
            <a:rPr lang="ru-RU" sz="1500" kern="1200" dirty="0" err="1"/>
            <a:t>виявилося</a:t>
          </a:r>
          <a:r>
            <a:rPr lang="ru-RU" sz="1500" kern="1200" dirty="0"/>
            <a:t> в </a:t>
          </a:r>
          <a:r>
            <a:rPr lang="ru-RU" sz="1500" kern="1200" dirty="0" err="1"/>
            <a:t>завданні</a:t>
          </a:r>
          <a:r>
            <a:rPr lang="ru-RU" sz="1500" kern="1200" dirty="0"/>
            <a:t> </a:t>
          </a:r>
          <a:r>
            <a:rPr lang="ru-RU" sz="1500" kern="1200" dirty="0" err="1"/>
            <a:t>побоїв</a:t>
          </a:r>
          <a:r>
            <a:rPr lang="ru-RU" sz="1500" kern="1200" dirty="0"/>
            <a:t> </a:t>
          </a:r>
          <a:r>
            <a:rPr lang="ru-RU" sz="1500" kern="1200" dirty="0" err="1"/>
            <a:t>чи</a:t>
          </a:r>
          <a:r>
            <a:rPr lang="ru-RU" sz="1500" kern="1200" dirty="0"/>
            <a:t> </a:t>
          </a:r>
          <a:r>
            <a:rPr lang="ru-RU" sz="1500" kern="1200" dirty="0" err="1"/>
            <a:t>вчиненні</a:t>
          </a:r>
          <a:r>
            <a:rPr lang="ru-RU" sz="1500" kern="1200" dirty="0"/>
            <a:t> </a:t>
          </a:r>
          <a:r>
            <a:rPr lang="ru-RU" sz="1500" kern="1200" dirty="0" err="1"/>
            <a:t>іншого</a:t>
          </a:r>
          <a:r>
            <a:rPr lang="ru-RU" sz="1500" kern="1200" dirty="0"/>
            <a:t> </a:t>
          </a:r>
          <a:r>
            <a:rPr lang="ru-RU" sz="1500" kern="1200" dirty="0" err="1"/>
            <a:t>насильства</a:t>
          </a:r>
          <a:endParaRPr lang="ru-RU" sz="1500" kern="1200" dirty="0"/>
        </a:p>
      </dsp:txBody>
      <dsp:txXfrm>
        <a:off x="3310726" y="0"/>
        <a:ext cx="1996783" cy="3196952"/>
      </dsp:txXfrm>
    </dsp:sp>
    <dsp:sp modelId="{6940416E-EEA0-490F-BD7F-C4EF986D5729}">
      <dsp:nvSpPr>
        <dsp:cNvPr id="0" name=""/>
        <dsp:cNvSpPr/>
      </dsp:nvSpPr>
      <dsp:spPr>
        <a:xfrm>
          <a:off x="5548731" y="0"/>
          <a:ext cx="2680245" cy="3196952"/>
        </a:xfrm>
        <a:prstGeom prst="roundRect">
          <a:avLst>
            <a:gd name="adj" fmla="val 5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uk-UA" sz="2200" kern="1200" dirty="0"/>
            <a:t>Суб’єктивна сторона</a:t>
          </a:r>
          <a:endParaRPr lang="ru-RU" sz="2200" kern="1200" dirty="0"/>
        </a:p>
      </dsp:txBody>
      <dsp:txXfrm rot="16200000">
        <a:off x="4506005" y="1042725"/>
        <a:ext cx="2621500" cy="536049"/>
      </dsp:txXfrm>
    </dsp:sp>
    <dsp:sp modelId="{B2E02692-E6BD-49DF-B008-7758198F0B12}">
      <dsp:nvSpPr>
        <dsp:cNvPr id="0" name=""/>
        <dsp:cNvSpPr/>
      </dsp:nvSpPr>
      <dsp:spPr>
        <a:xfrm rot="5400000">
          <a:off x="5327360" y="2537995"/>
          <a:ext cx="469545" cy="402036"/>
        </a:xfrm>
        <a:prstGeom prst="flowChartExtract">
          <a:avLst/>
        </a:prstGeom>
        <a:gradFill rotWithShape="0">
          <a:gsLst>
            <a:gs pos="20000">
              <a:schemeClr val="lt1">
                <a:hueOff val="0"/>
                <a:satOff val="0"/>
                <a:lumOff val="0"/>
                <a:alphaOff val="0"/>
                <a:tint val="9000"/>
              </a:schemeClr>
            </a:gs>
            <a:gs pos="100000">
              <a:schemeClr val="lt1">
                <a:hueOff val="0"/>
                <a:satOff val="0"/>
                <a:lumOff val="0"/>
                <a:alphaOff val="0"/>
                <a:tint val="70000"/>
                <a:satMod val="100000"/>
              </a:schemeClr>
            </a:gs>
          </a:gsLst>
          <a:path path="circle">
            <a:fillToRect l="-15000" t="-15000" r="115000" b="115000"/>
          </a:path>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39DD30C-2865-41A0-8189-5CFEEC003231}">
      <dsp:nvSpPr>
        <dsp:cNvPr id="0" name=""/>
        <dsp:cNvSpPr/>
      </dsp:nvSpPr>
      <dsp:spPr>
        <a:xfrm>
          <a:off x="6084780" y="0"/>
          <a:ext cx="1996783" cy="3196952"/>
        </a:xfrm>
        <a:prstGeom prst="rect">
          <a:avLst/>
        </a:prstGeom>
        <a:noFill/>
        <a:ln>
          <a:noFill/>
        </a:ln>
        <a:effectLst>
          <a:outerShdw blurRad="130000" dist="101600" dir="2700000" algn="tl" rotWithShape="0">
            <a:srgbClr val="000000">
              <a:alpha val="35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endParaRPr lang="uk-UA" sz="1500" kern="1200" dirty="0"/>
        </a:p>
        <a:p>
          <a:pPr marL="0" lvl="0" indent="0" algn="l" defTabSz="666750">
            <a:lnSpc>
              <a:spcPct val="90000"/>
            </a:lnSpc>
            <a:spcBef>
              <a:spcPct val="0"/>
            </a:spcBef>
            <a:spcAft>
              <a:spcPct val="35000"/>
            </a:spcAft>
            <a:buNone/>
          </a:pPr>
          <a:endParaRPr lang="uk-UA" sz="1500" kern="1200" dirty="0"/>
        </a:p>
        <a:p>
          <a:pPr marL="0" lvl="0" indent="0" algn="l" defTabSz="666750">
            <a:lnSpc>
              <a:spcPct val="90000"/>
            </a:lnSpc>
            <a:spcBef>
              <a:spcPct val="0"/>
            </a:spcBef>
            <a:spcAft>
              <a:spcPct val="35000"/>
            </a:spcAft>
            <a:buNone/>
          </a:pPr>
          <a:endParaRPr lang="uk-UA" sz="1500" kern="1200" dirty="0"/>
        </a:p>
        <a:p>
          <a:pPr marL="0" lvl="0" indent="0" algn="l" defTabSz="666750">
            <a:lnSpc>
              <a:spcPct val="90000"/>
            </a:lnSpc>
            <a:spcBef>
              <a:spcPct val="0"/>
            </a:spcBef>
            <a:spcAft>
              <a:spcPct val="35000"/>
            </a:spcAft>
            <a:buNone/>
          </a:pPr>
          <a:r>
            <a:rPr lang="uk-UA" sz="2800" kern="1200" dirty="0"/>
            <a:t>Прямий умисел</a:t>
          </a:r>
          <a:endParaRPr lang="ru-RU" sz="2800" kern="1200" dirty="0"/>
        </a:p>
      </dsp:txBody>
      <dsp:txXfrm>
        <a:off x="6084780" y="0"/>
        <a:ext cx="1996783" cy="31969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8A28D-6739-4917-946E-DFC54C32B3E4}">
      <dsp:nvSpPr>
        <dsp:cNvPr id="0" name=""/>
        <dsp:cNvSpPr/>
      </dsp:nvSpPr>
      <dsp:spPr>
        <a:xfrm>
          <a:off x="622" y="1151527"/>
          <a:ext cx="2680245" cy="2928275"/>
        </a:xfrm>
        <a:prstGeom prst="roundRect">
          <a:avLst>
            <a:gd name="adj" fmla="val 5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ru-RU" sz="2000" kern="1200" dirty="0" err="1"/>
            <a:t>Суб’єктивна</a:t>
          </a:r>
          <a:r>
            <a:rPr lang="ru-RU" sz="2000" kern="1200" dirty="0"/>
            <a:t> сторона </a:t>
          </a:r>
        </a:p>
      </dsp:txBody>
      <dsp:txXfrm rot="16200000">
        <a:off x="-931945" y="2084095"/>
        <a:ext cx="2401186" cy="536049"/>
      </dsp:txXfrm>
    </dsp:sp>
    <dsp:sp modelId="{3231E351-C00C-45A9-B448-6B39E6F1C29F}">
      <dsp:nvSpPr>
        <dsp:cNvPr id="0" name=""/>
        <dsp:cNvSpPr/>
      </dsp:nvSpPr>
      <dsp:spPr>
        <a:xfrm>
          <a:off x="536671" y="1151527"/>
          <a:ext cx="1996783" cy="2928275"/>
        </a:xfrm>
        <a:prstGeom prst="rect">
          <a:avLst/>
        </a:prstGeom>
        <a:noFill/>
        <a:ln>
          <a:noFill/>
        </a:ln>
        <a:effectLst>
          <a:outerShdw blurRad="130000" dist="101600" dir="2700000" algn="tl" rotWithShape="0">
            <a:srgbClr val="000000">
              <a:alpha val="35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None/>
          </a:pPr>
          <a:r>
            <a:rPr lang="ru-RU" sz="1700" kern="1200" dirty="0" err="1"/>
            <a:t>самовільного</a:t>
          </a:r>
          <a:r>
            <a:rPr lang="ru-RU" sz="1700" kern="1200" dirty="0"/>
            <a:t> </a:t>
          </a:r>
          <a:r>
            <a:rPr lang="ru-RU" sz="1700" kern="1200" dirty="0" err="1"/>
            <a:t>залишення</a:t>
          </a:r>
          <a:r>
            <a:rPr lang="ru-RU" sz="1700" kern="1200" dirty="0"/>
            <a:t> </a:t>
          </a:r>
          <a:r>
            <a:rPr lang="ru-RU" sz="1700" kern="1200" dirty="0" err="1"/>
            <a:t>частини</a:t>
          </a:r>
          <a:r>
            <a:rPr lang="ru-RU" sz="1700" kern="1200" dirty="0"/>
            <a:t> </a:t>
          </a:r>
          <a:r>
            <a:rPr lang="ru-RU" sz="1700" kern="1200" dirty="0" err="1"/>
            <a:t>передбачає</a:t>
          </a:r>
          <a:r>
            <a:rPr lang="ru-RU" sz="1700" kern="1200" dirty="0"/>
            <a:t> </a:t>
          </a:r>
          <a:r>
            <a:rPr lang="ru-RU" sz="1700" kern="1200" dirty="0" err="1"/>
            <a:t>умисну</a:t>
          </a:r>
          <a:r>
            <a:rPr lang="ru-RU" sz="1700" kern="1200" dirty="0"/>
            <a:t> форму вини, а </a:t>
          </a:r>
          <a:r>
            <a:rPr lang="ru-RU" sz="1700" kern="1200" dirty="0" err="1"/>
            <a:t>нез’явлення</a:t>
          </a:r>
          <a:r>
            <a:rPr lang="ru-RU" sz="1700" kern="1200" dirty="0"/>
            <a:t> </a:t>
          </a:r>
          <a:r>
            <a:rPr lang="ru-RU" sz="1700" kern="1200" dirty="0" err="1"/>
            <a:t>вчасно</a:t>
          </a:r>
          <a:r>
            <a:rPr lang="ru-RU" sz="1700" kern="1200" dirty="0"/>
            <a:t> без </a:t>
          </a:r>
          <a:r>
            <a:rPr lang="ru-RU" sz="1700" kern="1200" dirty="0" err="1"/>
            <a:t>поважних</a:t>
          </a:r>
          <a:r>
            <a:rPr lang="ru-RU" sz="1700" kern="1200" dirty="0"/>
            <a:t> причин — як </a:t>
          </a:r>
          <a:r>
            <a:rPr lang="ru-RU" sz="1700" kern="1200" dirty="0" err="1"/>
            <a:t>умисну</a:t>
          </a:r>
          <a:r>
            <a:rPr lang="ru-RU" sz="1700" kern="1200" dirty="0"/>
            <a:t>, так і </a:t>
          </a:r>
          <a:r>
            <a:rPr lang="ru-RU" sz="1700" kern="1200" dirty="0" err="1"/>
            <a:t>необережну</a:t>
          </a:r>
          <a:r>
            <a:rPr lang="ru-RU" sz="1700" kern="1200" dirty="0"/>
            <a:t> форму вини</a:t>
          </a:r>
        </a:p>
      </dsp:txBody>
      <dsp:txXfrm>
        <a:off x="536671" y="1151527"/>
        <a:ext cx="1996783" cy="2928275"/>
      </dsp:txXfrm>
    </dsp:sp>
    <dsp:sp modelId="{897B40FB-6C8A-4ABC-959F-E537AF362DC8}">
      <dsp:nvSpPr>
        <dsp:cNvPr id="0" name=""/>
        <dsp:cNvSpPr/>
      </dsp:nvSpPr>
      <dsp:spPr>
        <a:xfrm>
          <a:off x="2774677" y="1151527"/>
          <a:ext cx="2680245" cy="3384957"/>
        </a:xfrm>
        <a:prstGeom prst="roundRect">
          <a:avLst>
            <a:gd name="adj" fmla="val 5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ru-RU" sz="2000" kern="1200" dirty="0" err="1"/>
            <a:t>Суб’єкт</a:t>
          </a:r>
          <a:endParaRPr lang="ru-RU" sz="2000" kern="1200" dirty="0"/>
        </a:p>
      </dsp:txBody>
      <dsp:txXfrm rot="16200000">
        <a:off x="1654869" y="2271335"/>
        <a:ext cx="2775665" cy="536049"/>
      </dsp:txXfrm>
    </dsp:sp>
    <dsp:sp modelId="{CDE6923F-F04F-4721-9C85-D594395DC12E}">
      <dsp:nvSpPr>
        <dsp:cNvPr id="0" name=""/>
        <dsp:cNvSpPr/>
      </dsp:nvSpPr>
      <dsp:spPr>
        <a:xfrm rot="5400000">
          <a:off x="2551893" y="3705997"/>
          <a:ext cx="472369" cy="402036"/>
        </a:xfrm>
        <a:prstGeom prst="flowChartExtract">
          <a:avLst/>
        </a:prstGeom>
        <a:gradFill rotWithShape="0">
          <a:gsLst>
            <a:gs pos="20000">
              <a:schemeClr val="lt1">
                <a:hueOff val="0"/>
                <a:satOff val="0"/>
                <a:lumOff val="0"/>
                <a:alphaOff val="0"/>
                <a:tint val="9000"/>
              </a:schemeClr>
            </a:gs>
            <a:gs pos="100000">
              <a:schemeClr val="lt1">
                <a:hueOff val="0"/>
                <a:satOff val="0"/>
                <a:lumOff val="0"/>
                <a:alphaOff val="0"/>
                <a:tint val="70000"/>
                <a:satMod val="100000"/>
              </a:schemeClr>
            </a:gs>
          </a:gsLst>
          <a:path path="circle">
            <a:fillToRect l="-15000" t="-15000" r="115000" b="115000"/>
          </a:path>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7619A4A-E650-470A-A32F-847C830526C1}">
      <dsp:nvSpPr>
        <dsp:cNvPr id="0" name=""/>
        <dsp:cNvSpPr/>
      </dsp:nvSpPr>
      <dsp:spPr>
        <a:xfrm>
          <a:off x="3310726" y="1151527"/>
          <a:ext cx="1996783" cy="3384957"/>
        </a:xfrm>
        <a:prstGeom prst="rect">
          <a:avLst/>
        </a:prstGeom>
        <a:noFill/>
        <a:ln>
          <a:noFill/>
        </a:ln>
        <a:effectLst>
          <a:outerShdw blurRad="130000" dist="101600" dir="2700000" algn="tl" rotWithShape="0">
            <a:srgbClr val="000000">
              <a:alpha val="35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None/>
          </a:pPr>
          <a:r>
            <a:rPr lang="ru-RU" sz="1700" kern="1200" dirty="0"/>
            <a:t>за </a:t>
          </a:r>
          <a:r>
            <a:rPr lang="ru-RU" sz="1700" kern="1200" dirty="0" err="1"/>
            <a:t>частинами</a:t>
          </a:r>
          <a:r>
            <a:rPr lang="ru-RU" sz="1700" kern="1200" dirty="0"/>
            <a:t> 1,3, 4 і 5 ст. 407 КК </a:t>
          </a:r>
          <a:r>
            <a:rPr lang="ru-RU" sz="1700" kern="1200" dirty="0" err="1"/>
            <a:t>можуть</a:t>
          </a:r>
          <a:r>
            <a:rPr lang="ru-RU" sz="1700" kern="1200" dirty="0"/>
            <a:t> бути </a:t>
          </a:r>
          <a:r>
            <a:rPr lang="ru-RU" sz="1700" kern="1200" dirty="0" err="1"/>
            <a:t>військовослужбовці</a:t>
          </a:r>
          <a:r>
            <a:rPr lang="ru-RU" sz="1700" kern="1200" dirty="0"/>
            <a:t> </a:t>
          </a:r>
          <a:r>
            <a:rPr lang="ru-RU" sz="1700" kern="1200" dirty="0" err="1"/>
            <a:t>строкової</a:t>
          </a:r>
          <a:r>
            <a:rPr lang="ru-RU" sz="1700" kern="1200" dirty="0"/>
            <a:t> </a:t>
          </a:r>
          <a:r>
            <a:rPr lang="ru-RU" sz="1700" kern="1200" dirty="0" err="1"/>
            <a:t>служби</a:t>
          </a:r>
          <a:r>
            <a:rPr lang="ru-RU" sz="1700" kern="1200" dirty="0"/>
            <a:t>. Особи </a:t>
          </a:r>
          <a:r>
            <a:rPr lang="ru-RU" sz="1700" kern="1200" dirty="0" err="1"/>
            <a:t>офіцерського</a:t>
          </a:r>
          <a:r>
            <a:rPr lang="ru-RU" sz="1700" kern="1200" dirty="0"/>
            <a:t> складу, прапорщики, </a:t>
          </a:r>
          <a:r>
            <a:rPr lang="ru-RU" sz="1700" kern="1200" dirty="0" err="1"/>
            <a:t>мічмани</a:t>
          </a:r>
          <a:r>
            <a:rPr lang="ru-RU" sz="1700" kern="1200" dirty="0"/>
            <a:t> і </a:t>
          </a:r>
          <a:r>
            <a:rPr lang="ru-RU" sz="1700" kern="1200" dirty="0" err="1"/>
            <a:t>військовослужбовці</a:t>
          </a:r>
          <a:r>
            <a:rPr lang="ru-RU" sz="1700" kern="1200" dirty="0"/>
            <a:t> за контрактом </a:t>
          </a:r>
          <a:r>
            <a:rPr lang="ru-RU" sz="1700" kern="1200" dirty="0" err="1"/>
            <a:t>підлягають</a:t>
          </a:r>
          <a:r>
            <a:rPr lang="ru-RU" sz="1700" kern="1200" dirty="0"/>
            <a:t> </a:t>
          </a:r>
          <a:r>
            <a:rPr lang="ru-RU" sz="1700" kern="1200" dirty="0" err="1"/>
            <a:t>відповідальності</a:t>
          </a:r>
          <a:r>
            <a:rPr lang="ru-RU" sz="1700" kern="1200" dirty="0"/>
            <a:t> за </a:t>
          </a:r>
          <a:r>
            <a:rPr lang="ru-RU" sz="1700" kern="1200" dirty="0" err="1"/>
            <a:t>частинами</a:t>
          </a:r>
          <a:r>
            <a:rPr lang="ru-RU" sz="1700" kern="1200" dirty="0"/>
            <a:t> 2, 3, 4 і 5 ст. 407 КК</a:t>
          </a:r>
        </a:p>
      </dsp:txBody>
      <dsp:txXfrm>
        <a:off x="3310726" y="1151527"/>
        <a:ext cx="1996783" cy="3384957"/>
      </dsp:txXfrm>
    </dsp:sp>
    <dsp:sp modelId="{2FC3FCAA-76E0-4668-AE8F-CEEB993A1691}">
      <dsp:nvSpPr>
        <dsp:cNvPr id="0" name=""/>
        <dsp:cNvSpPr/>
      </dsp:nvSpPr>
      <dsp:spPr>
        <a:xfrm>
          <a:off x="5548731" y="1151527"/>
          <a:ext cx="2680245" cy="3216294"/>
        </a:xfrm>
        <a:prstGeom prst="roundRect">
          <a:avLst>
            <a:gd name="adj" fmla="val 5000"/>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ru-RU" sz="2000" kern="1200" dirty="0" err="1"/>
            <a:t>Кваліфікуючі</a:t>
          </a:r>
          <a:r>
            <a:rPr lang="ru-RU" sz="2000" kern="1200" dirty="0"/>
            <a:t> </a:t>
          </a:r>
          <a:r>
            <a:rPr lang="ru-RU" sz="2000" kern="1200" dirty="0" err="1"/>
            <a:t>ознаки</a:t>
          </a:r>
          <a:endParaRPr lang="ru-RU" sz="2000" kern="1200" dirty="0"/>
        </a:p>
      </dsp:txBody>
      <dsp:txXfrm rot="16200000">
        <a:off x="4498075" y="2202183"/>
        <a:ext cx="2637361" cy="536049"/>
      </dsp:txXfrm>
    </dsp:sp>
    <dsp:sp modelId="{13656D5E-391D-4126-BC84-239FDA1F20BC}">
      <dsp:nvSpPr>
        <dsp:cNvPr id="0" name=""/>
        <dsp:cNvSpPr/>
      </dsp:nvSpPr>
      <dsp:spPr>
        <a:xfrm rot="5400000">
          <a:off x="5325947" y="3705997"/>
          <a:ext cx="472369" cy="402036"/>
        </a:xfrm>
        <a:prstGeom prst="flowChartExtract">
          <a:avLst/>
        </a:prstGeom>
        <a:gradFill rotWithShape="0">
          <a:gsLst>
            <a:gs pos="20000">
              <a:schemeClr val="lt1">
                <a:hueOff val="0"/>
                <a:satOff val="0"/>
                <a:lumOff val="0"/>
                <a:alphaOff val="0"/>
                <a:tint val="9000"/>
              </a:schemeClr>
            </a:gs>
            <a:gs pos="100000">
              <a:schemeClr val="lt1">
                <a:hueOff val="0"/>
                <a:satOff val="0"/>
                <a:lumOff val="0"/>
                <a:alphaOff val="0"/>
                <a:tint val="70000"/>
                <a:satMod val="100000"/>
              </a:schemeClr>
            </a:gs>
          </a:gsLst>
          <a:path path="circle">
            <a:fillToRect l="-15000" t="-15000" r="115000" b="115000"/>
          </a:path>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5CD2934-9BB9-4ED4-9AC6-C2638C35F9FE}">
      <dsp:nvSpPr>
        <dsp:cNvPr id="0" name=""/>
        <dsp:cNvSpPr/>
      </dsp:nvSpPr>
      <dsp:spPr>
        <a:xfrm>
          <a:off x="6084780" y="1151527"/>
          <a:ext cx="1996783" cy="3216294"/>
        </a:xfrm>
        <a:prstGeom prst="rect">
          <a:avLst/>
        </a:prstGeom>
        <a:noFill/>
        <a:ln>
          <a:noFill/>
        </a:ln>
        <a:effectLst>
          <a:outerShdw blurRad="130000" dist="101600" dir="2700000" algn="tl" rotWithShape="0">
            <a:srgbClr val="000000">
              <a:alpha val="35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None/>
          </a:pPr>
          <a:r>
            <a:rPr lang="ru-RU" sz="1700" kern="1200"/>
            <a:t>вчинення в умовах особливого періоду (ч. 4); вчинення в умовах воєнного стану або в бойовій обстановці (ч. 5).</a:t>
          </a:r>
          <a:endParaRPr lang="ru-RU" sz="1700" kern="1200" dirty="0"/>
        </a:p>
      </dsp:txBody>
      <dsp:txXfrm>
        <a:off x="6084780" y="1151527"/>
        <a:ext cx="1996783" cy="3216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8F974-6EAA-4228-B967-95CBA8C1D0A0}">
      <dsp:nvSpPr>
        <dsp:cNvPr id="0" name=""/>
        <dsp:cNvSpPr/>
      </dsp:nvSpPr>
      <dsp:spPr>
        <a:xfrm>
          <a:off x="3360987" y="1904842"/>
          <a:ext cx="2421136" cy="2094381"/>
        </a:xfrm>
        <a:prstGeom prst="hexagon">
          <a:avLst>
            <a:gd name="adj" fmla="val 28570"/>
            <a:gd name="vf" fmla="val 115470"/>
          </a:avLst>
        </a:prstGeom>
        <a:gradFill rotWithShape="0">
          <a:gsLst>
            <a:gs pos="20000">
              <a:schemeClr val="accent3">
                <a:shade val="60000"/>
                <a:hueOff val="0"/>
                <a:satOff val="0"/>
                <a:lumOff val="0"/>
                <a:alphaOff val="0"/>
                <a:tint val="9000"/>
              </a:schemeClr>
            </a:gs>
            <a:gs pos="100000">
              <a:schemeClr val="accent3">
                <a:shade val="60000"/>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uk-UA" sz="1300" kern="1200" dirty="0"/>
            <a:t>Деякі склади військових </a:t>
          </a:r>
          <a:r>
            <a:rPr lang="uk-UA" sz="1300" kern="1200" dirty="0" err="1"/>
            <a:t>кр</a:t>
          </a:r>
          <a:r>
            <a:rPr lang="uk-UA" sz="1300" kern="1200" dirty="0"/>
            <a:t>. пр. містять в якості необхідної або кваліфікуючої ознаки вказівку на настання тяжких наслідків (ст. 416, 421): </a:t>
          </a:r>
        </a:p>
      </dsp:txBody>
      <dsp:txXfrm>
        <a:off x="3762203" y="2251910"/>
        <a:ext cx="1618704" cy="1400245"/>
      </dsp:txXfrm>
    </dsp:sp>
    <dsp:sp modelId="{BBCC7480-D54C-492A-BC50-3F3A399929F9}">
      <dsp:nvSpPr>
        <dsp:cNvPr id="0" name=""/>
        <dsp:cNvSpPr/>
      </dsp:nvSpPr>
      <dsp:spPr>
        <a:xfrm>
          <a:off x="4877084" y="902821"/>
          <a:ext cx="913487" cy="787090"/>
        </a:xfrm>
        <a:prstGeom prst="hexagon">
          <a:avLst>
            <a:gd name="adj" fmla="val 28900"/>
            <a:gd name="vf" fmla="val 115470"/>
          </a:avLst>
        </a:prstGeom>
        <a:solidFill>
          <a:schemeClr val="accent3">
            <a:tint val="55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dsp:style>
    </dsp:sp>
    <dsp:sp modelId="{95875E36-BB97-413D-980B-A73F019B93E8}">
      <dsp:nvSpPr>
        <dsp:cNvPr id="0" name=""/>
        <dsp:cNvSpPr/>
      </dsp:nvSpPr>
      <dsp:spPr>
        <a:xfrm>
          <a:off x="3584009" y="0"/>
          <a:ext cx="1984104" cy="1716483"/>
        </a:xfrm>
        <a:prstGeom prst="hexagon">
          <a:avLst>
            <a:gd name="adj" fmla="val 28570"/>
            <a:gd name="vf" fmla="val 115470"/>
          </a:avLst>
        </a:prstGeom>
        <a:gradFill rotWithShape="0">
          <a:gsLst>
            <a:gs pos="20000">
              <a:schemeClr val="accent3">
                <a:shade val="50000"/>
                <a:hueOff val="0"/>
                <a:satOff val="0"/>
                <a:lumOff val="0"/>
                <a:alphaOff val="0"/>
                <a:tint val="9000"/>
              </a:schemeClr>
            </a:gs>
            <a:gs pos="100000">
              <a:schemeClr val="accent3">
                <a:shade val="50000"/>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uk-UA" sz="1300" kern="1200" dirty="0"/>
            <a:t>зрив виконання бойового завдання, </a:t>
          </a:r>
        </a:p>
      </dsp:txBody>
      <dsp:txXfrm>
        <a:off x="3912817" y="284458"/>
        <a:ext cx="1326488" cy="1147567"/>
      </dsp:txXfrm>
    </dsp:sp>
    <dsp:sp modelId="{7947540B-FBBF-4AE2-869D-B62507175550}">
      <dsp:nvSpPr>
        <dsp:cNvPr id="0" name=""/>
        <dsp:cNvSpPr/>
      </dsp:nvSpPr>
      <dsp:spPr>
        <a:xfrm>
          <a:off x="5943195" y="2374262"/>
          <a:ext cx="913487" cy="787090"/>
        </a:xfrm>
        <a:prstGeom prst="hexagon">
          <a:avLst>
            <a:gd name="adj" fmla="val 28900"/>
            <a:gd name="vf" fmla="val 115470"/>
          </a:avLst>
        </a:prstGeom>
        <a:solidFill>
          <a:schemeClr val="accent3">
            <a:tint val="55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dsp:style>
    </dsp:sp>
    <dsp:sp modelId="{2C7A21B7-C910-47D9-9DA2-CAD42A42A9B4}">
      <dsp:nvSpPr>
        <dsp:cNvPr id="0" name=""/>
        <dsp:cNvSpPr/>
      </dsp:nvSpPr>
      <dsp:spPr>
        <a:xfrm>
          <a:off x="5403663" y="1055752"/>
          <a:ext cx="1984104" cy="1716483"/>
        </a:xfrm>
        <a:prstGeom prst="hexagon">
          <a:avLst>
            <a:gd name="adj" fmla="val 28570"/>
            <a:gd name="vf" fmla="val 115470"/>
          </a:avLst>
        </a:prstGeom>
        <a:gradFill rotWithShape="0">
          <a:gsLst>
            <a:gs pos="20000">
              <a:schemeClr val="accent3">
                <a:shade val="50000"/>
                <a:hueOff val="62311"/>
                <a:satOff val="2395"/>
                <a:lumOff val="12831"/>
                <a:alphaOff val="0"/>
                <a:tint val="9000"/>
              </a:schemeClr>
            </a:gs>
            <a:gs pos="100000">
              <a:schemeClr val="accent3">
                <a:shade val="50000"/>
                <a:hueOff val="62311"/>
                <a:satOff val="2395"/>
                <a:lumOff val="12831"/>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uk-UA" sz="1300" kern="1200" dirty="0"/>
            <a:t>загибелі людей,</a:t>
          </a:r>
        </a:p>
      </dsp:txBody>
      <dsp:txXfrm>
        <a:off x="5732471" y="1340210"/>
        <a:ext cx="1326488" cy="1147567"/>
      </dsp:txXfrm>
    </dsp:sp>
    <dsp:sp modelId="{35D0AE0F-84A8-40F9-83B5-685157A36300}">
      <dsp:nvSpPr>
        <dsp:cNvPr id="0" name=""/>
        <dsp:cNvSpPr/>
      </dsp:nvSpPr>
      <dsp:spPr>
        <a:xfrm>
          <a:off x="5202605" y="4035241"/>
          <a:ext cx="913487" cy="787090"/>
        </a:xfrm>
        <a:prstGeom prst="hexagon">
          <a:avLst>
            <a:gd name="adj" fmla="val 28900"/>
            <a:gd name="vf" fmla="val 115470"/>
          </a:avLst>
        </a:prstGeom>
        <a:solidFill>
          <a:schemeClr val="accent3">
            <a:tint val="55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dsp:style>
    </dsp:sp>
    <dsp:sp modelId="{598D50A8-30E1-4F88-B8D0-C483D0BB9FCF}">
      <dsp:nvSpPr>
        <dsp:cNvPr id="0" name=""/>
        <dsp:cNvSpPr/>
      </dsp:nvSpPr>
      <dsp:spPr>
        <a:xfrm>
          <a:off x="5403663" y="3131239"/>
          <a:ext cx="1984104" cy="1716483"/>
        </a:xfrm>
        <a:prstGeom prst="hexagon">
          <a:avLst>
            <a:gd name="adj" fmla="val 28570"/>
            <a:gd name="vf" fmla="val 115470"/>
          </a:avLst>
        </a:prstGeom>
        <a:gradFill rotWithShape="0">
          <a:gsLst>
            <a:gs pos="20000">
              <a:schemeClr val="accent3">
                <a:shade val="50000"/>
                <a:hueOff val="124622"/>
                <a:satOff val="4789"/>
                <a:lumOff val="25662"/>
                <a:alphaOff val="0"/>
                <a:tint val="9000"/>
              </a:schemeClr>
            </a:gs>
            <a:gs pos="100000">
              <a:schemeClr val="accent3">
                <a:shade val="50000"/>
                <a:hueOff val="124622"/>
                <a:satOff val="4789"/>
                <a:lumOff val="25662"/>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uk-UA" sz="1300" kern="1200" dirty="0"/>
            <a:t>заподіяння тілесних ушкоджень,</a:t>
          </a:r>
        </a:p>
      </dsp:txBody>
      <dsp:txXfrm>
        <a:off x="5732471" y="3415697"/>
        <a:ext cx="1326488" cy="1147567"/>
      </dsp:txXfrm>
    </dsp:sp>
    <dsp:sp modelId="{A8A6C00D-D2BE-4CFB-8790-34D049602E69}">
      <dsp:nvSpPr>
        <dsp:cNvPr id="0" name=""/>
        <dsp:cNvSpPr/>
      </dsp:nvSpPr>
      <dsp:spPr>
        <a:xfrm>
          <a:off x="3365492" y="4207657"/>
          <a:ext cx="913487" cy="787090"/>
        </a:xfrm>
        <a:prstGeom prst="hexagon">
          <a:avLst>
            <a:gd name="adj" fmla="val 28900"/>
            <a:gd name="vf" fmla="val 115470"/>
          </a:avLst>
        </a:prstGeom>
        <a:solidFill>
          <a:schemeClr val="accent3">
            <a:tint val="55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dsp:style>
    </dsp:sp>
    <dsp:sp modelId="{AE82484B-881B-4092-AA90-ED7AF0DBAD2A}">
      <dsp:nvSpPr>
        <dsp:cNvPr id="0" name=""/>
        <dsp:cNvSpPr/>
      </dsp:nvSpPr>
      <dsp:spPr>
        <a:xfrm>
          <a:off x="3584009" y="4188172"/>
          <a:ext cx="1984104" cy="1716483"/>
        </a:xfrm>
        <a:prstGeom prst="hexagon">
          <a:avLst>
            <a:gd name="adj" fmla="val 28570"/>
            <a:gd name="vf" fmla="val 115470"/>
          </a:avLst>
        </a:prstGeom>
        <a:gradFill rotWithShape="0">
          <a:gsLst>
            <a:gs pos="20000">
              <a:schemeClr val="accent3">
                <a:shade val="50000"/>
                <a:hueOff val="186932"/>
                <a:satOff val="7184"/>
                <a:lumOff val="38493"/>
                <a:alphaOff val="0"/>
                <a:tint val="9000"/>
              </a:schemeClr>
            </a:gs>
            <a:gs pos="100000">
              <a:schemeClr val="accent3">
                <a:shade val="50000"/>
                <a:hueOff val="186932"/>
                <a:satOff val="7184"/>
                <a:lumOff val="38493"/>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kern="1200" dirty="0" err="1"/>
            <a:t>знищення</a:t>
          </a:r>
          <a:r>
            <a:rPr lang="ru-RU" sz="1300" kern="1200" dirty="0"/>
            <a:t> </a:t>
          </a:r>
          <a:r>
            <a:rPr lang="ru-RU" sz="1300" kern="1200" dirty="0" err="1"/>
            <a:t>або</a:t>
          </a:r>
          <a:r>
            <a:rPr lang="ru-RU" sz="1300" kern="1200" dirty="0"/>
            <a:t> </a:t>
          </a:r>
          <a:r>
            <a:rPr lang="ru-RU" sz="1300" kern="1200" dirty="0" err="1"/>
            <a:t>пошкодження</a:t>
          </a:r>
          <a:r>
            <a:rPr lang="ru-RU" sz="1300" kern="1200" dirty="0"/>
            <a:t> </a:t>
          </a:r>
          <a:r>
            <a:rPr lang="ru-RU" sz="1300" kern="1200" dirty="0" err="1"/>
            <a:t>цінного</a:t>
          </a:r>
          <a:r>
            <a:rPr lang="ru-RU" sz="1300" kern="1200" dirty="0"/>
            <a:t> </a:t>
          </a:r>
          <a:r>
            <a:rPr lang="ru-RU" sz="1300" kern="1200" dirty="0" err="1"/>
            <a:t>воєнного</a:t>
          </a:r>
          <a:r>
            <a:rPr lang="ru-RU" sz="1300" kern="1200" dirty="0"/>
            <a:t> майна,</a:t>
          </a:r>
          <a:endParaRPr lang="uk-UA" sz="1300" kern="1200" dirty="0"/>
        </a:p>
      </dsp:txBody>
      <dsp:txXfrm>
        <a:off x="3912817" y="4472630"/>
        <a:ext cx="1326488" cy="1147567"/>
      </dsp:txXfrm>
    </dsp:sp>
    <dsp:sp modelId="{EABAB3CA-7406-4FBD-862D-5774F1243037}">
      <dsp:nvSpPr>
        <dsp:cNvPr id="0" name=""/>
        <dsp:cNvSpPr/>
      </dsp:nvSpPr>
      <dsp:spPr>
        <a:xfrm>
          <a:off x="2281922" y="2736808"/>
          <a:ext cx="913487" cy="787090"/>
        </a:xfrm>
        <a:prstGeom prst="hexagon">
          <a:avLst>
            <a:gd name="adj" fmla="val 28900"/>
            <a:gd name="vf" fmla="val 115470"/>
          </a:avLst>
        </a:prstGeom>
        <a:solidFill>
          <a:schemeClr val="accent3">
            <a:tint val="55000"/>
            <a:hueOff val="0"/>
            <a:satOff val="0"/>
            <a:lumOff val="0"/>
            <a:alphaOff val="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dsp:style>
    </dsp:sp>
    <dsp:sp modelId="{5CD22830-6DFD-4454-B024-5A328932E0F6}">
      <dsp:nvSpPr>
        <dsp:cNvPr id="0" name=""/>
        <dsp:cNvSpPr/>
      </dsp:nvSpPr>
      <dsp:spPr>
        <a:xfrm>
          <a:off x="1755907" y="3132420"/>
          <a:ext cx="1984104" cy="1716483"/>
        </a:xfrm>
        <a:prstGeom prst="hexagon">
          <a:avLst>
            <a:gd name="adj" fmla="val 28570"/>
            <a:gd name="vf" fmla="val 115470"/>
          </a:avLst>
        </a:prstGeom>
        <a:gradFill rotWithShape="0">
          <a:gsLst>
            <a:gs pos="20000">
              <a:schemeClr val="accent3">
                <a:shade val="50000"/>
                <a:hueOff val="124622"/>
                <a:satOff val="4789"/>
                <a:lumOff val="25662"/>
                <a:alphaOff val="0"/>
                <a:tint val="9000"/>
              </a:schemeClr>
            </a:gs>
            <a:gs pos="100000">
              <a:schemeClr val="accent3">
                <a:shade val="50000"/>
                <a:hueOff val="124622"/>
                <a:satOff val="4789"/>
                <a:lumOff val="25662"/>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uk-UA" sz="1300" kern="1200" dirty="0"/>
            <a:t>послаблення боєздатності підрозділу</a:t>
          </a:r>
        </a:p>
      </dsp:txBody>
      <dsp:txXfrm>
        <a:off x="2084715" y="3416878"/>
        <a:ext cx="1326488" cy="1147567"/>
      </dsp:txXfrm>
    </dsp:sp>
    <dsp:sp modelId="{B4BEC908-B330-4359-8B41-6A24150061B9}">
      <dsp:nvSpPr>
        <dsp:cNvPr id="0" name=""/>
        <dsp:cNvSpPr/>
      </dsp:nvSpPr>
      <dsp:spPr>
        <a:xfrm>
          <a:off x="1755907" y="1053390"/>
          <a:ext cx="1984104" cy="1716483"/>
        </a:xfrm>
        <a:prstGeom prst="hexagon">
          <a:avLst>
            <a:gd name="adj" fmla="val 28570"/>
            <a:gd name="vf" fmla="val 115470"/>
          </a:avLst>
        </a:prstGeom>
        <a:gradFill rotWithShape="0">
          <a:gsLst>
            <a:gs pos="20000">
              <a:schemeClr val="accent3">
                <a:shade val="50000"/>
                <a:hueOff val="62311"/>
                <a:satOff val="2395"/>
                <a:lumOff val="12831"/>
                <a:alphaOff val="0"/>
                <a:tint val="9000"/>
              </a:schemeClr>
            </a:gs>
            <a:gs pos="100000">
              <a:schemeClr val="accent3">
                <a:shade val="50000"/>
                <a:hueOff val="62311"/>
                <a:satOff val="2395"/>
                <a:lumOff val="12831"/>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uk-UA" sz="1300" kern="1200" dirty="0"/>
            <a:t>тощо. </a:t>
          </a:r>
        </a:p>
      </dsp:txBody>
      <dsp:txXfrm>
        <a:off x="2084715" y="1337848"/>
        <a:ext cx="1326488" cy="1147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FD15A-7533-4FD1-85FC-A4219125593E}">
      <dsp:nvSpPr>
        <dsp:cNvPr id="0" name=""/>
        <dsp:cNvSpPr/>
      </dsp:nvSpPr>
      <dsp:spPr>
        <a:xfrm>
          <a:off x="0" y="797"/>
          <a:ext cx="8784976" cy="0"/>
        </a:xfrm>
        <a:prstGeom prst="line">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38A31B-0DE2-4A9E-8032-F15951A05435}">
      <dsp:nvSpPr>
        <dsp:cNvPr id="0" name=""/>
        <dsp:cNvSpPr/>
      </dsp:nvSpPr>
      <dsp:spPr>
        <a:xfrm>
          <a:off x="0" y="797"/>
          <a:ext cx="1756995" cy="269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uk-UA" sz="1700" kern="1200" dirty="0"/>
            <a:t>Ряд військових злочинів характеризується такими ознаками, як вчинення діяння:</a:t>
          </a:r>
        </a:p>
      </dsp:txBody>
      <dsp:txXfrm>
        <a:off x="0" y="797"/>
        <a:ext cx="1756995" cy="2696783"/>
      </dsp:txXfrm>
    </dsp:sp>
    <dsp:sp modelId="{9E18AFA0-D23F-4031-A286-45F83A92B41D}">
      <dsp:nvSpPr>
        <dsp:cNvPr id="0" name=""/>
        <dsp:cNvSpPr/>
      </dsp:nvSpPr>
      <dsp:spPr>
        <a:xfrm>
          <a:off x="1888769" y="32499"/>
          <a:ext cx="6896206" cy="63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dirty="0"/>
            <a:t> в умовах воєнного стану, </a:t>
          </a:r>
        </a:p>
      </dsp:txBody>
      <dsp:txXfrm>
        <a:off x="1888769" y="32499"/>
        <a:ext cx="6896206" cy="634033"/>
      </dsp:txXfrm>
    </dsp:sp>
    <dsp:sp modelId="{9929075A-2A50-4D48-8127-FACB2E194A18}">
      <dsp:nvSpPr>
        <dsp:cNvPr id="0" name=""/>
        <dsp:cNvSpPr/>
      </dsp:nvSpPr>
      <dsp:spPr>
        <a:xfrm>
          <a:off x="1756995" y="666533"/>
          <a:ext cx="70279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20B0C3-A091-413B-8D15-9BC21537629D}">
      <dsp:nvSpPr>
        <dsp:cNvPr id="0" name=""/>
        <dsp:cNvSpPr/>
      </dsp:nvSpPr>
      <dsp:spPr>
        <a:xfrm>
          <a:off x="1888769" y="698235"/>
          <a:ext cx="6896206" cy="63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dirty="0"/>
            <a:t>в бойовій обстановці, </a:t>
          </a:r>
        </a:p>
      </dsp:txBody>
      <dsp:txXfrm>
        <a:off x="1888769" y="698235"/>
        <a:ext cx="6896206" cy="634033"/>
      </dsp:txXfrm>
    </dsp:sp>
    <dsp:sp modelId="{D8E002EC-7BB7-4F99-BC86-DFBE592A3D8B}">
      <dsp:nvSpPr>
        <dsp:cNvPr id="0" name=""/>
        <dsp:cNvSpPr/>
      </dsp:nvSpPr>
      <dsp:spPr>
        <a:xfrm>
          <a:off x="1756995" y="1332269"/>
          <a:ext cx="70279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227C3A-398D-4835-82C1-6CF35DC80B55}">
      <dsp:nvSpPr>
        <dsp:cNvPr id="0" name=""/>
        <dsp:cNvSpPr/>
      </dsp:nvSpPr>
      <dsp:spPr>
        <a:xfrm>
          <a:off x="1888769" y="1363970"/>
          <a:ext cx="6896206" cy="63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dirty="0"/>
            <a:t>під час бою, </a:t>
          </a:r>
        </a:p>
      </dsp:txBody>
      <dsp:txXfrm>
        <a:off x="1888769" y="1363970"/>
        <a:ext cx="6896206" cy="634033"/>
      </dsp:txXfrm>
    </dsp:sp>
    <dsp:sp modelId="{103B57C9-60D9-4076-984F-1ECEE696D885}">
      <dsp:nvSpPr>
        <dsp:cNvPr id="0" name=""/>
        <dsp:cNvSpPr/>
      </dsp:nvSpPr>
      <dsp:spPr>
        <a:xfrm>
          <a:off x="1756995" y="1998004"/>
          <a:ext cx="70279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692E8A-153C-4800-9354-53108F2E339F}">
      <dsp:nvSpPr>
        <dsp:cNvPr id="0" name=""/>
        <dsp:cNvSpPr/>
      </dsp:nvSpPr>
      <dsp:spPr>
        <a:xfrm>
          <a:off x="1888769" y="2029706"/>
          <a:ext cx="6896206" cy="63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dirty="0"/>
            <a:t>в районі бойових дій. </a:t>
          </a:r>
        </a:p>
      </dsp:txBody>
      <dsp:txXfrm>
        <a:off x="1888769" y="2029706"/>
        <a:ext cx="6896206" cy="634033"/>
      </dsp:txXfrm>
    </dsp:sp>
    <dsp:sp modelId="{5D238EB2-8D25-4F79-9787-8EC63EEF3710}">
      <dsp:nvSpPr>
        <dsp:cNvPr id="0" name=""/>
        <dsp:cNvSpPr/>
      </dsp:nvSpPr>
      <dsp:spPr>
        <a:xfrm>
          <a:off x="1756995" y="2663740"/>
          <a:ext cx="70279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3F7FE-3B03-4363-8E1B-ECCD495998EC}">
      <dsp:nvSpPr>
        <dsp:cNvPr id="0" name=""/>
        <dsp:cNvSpPr/>
      </dsp:nvSpPr>
      <dsp:spPr>
        <a:xfrm>
          <a:off x="0" y="2697581"/>
          <a:ext cx="8784976" cy="0"/>
        </a:xfrm>
        <a:prstGeom prst="line">
          <a:avLst/>
        </a:prstGeom>
        <a:solidFill>
          <a:schemeClr val="accent1">
            <a:shade val="80000"/>
            <a:hueOff val="-135443"/>
            <a:satOff val="4255"/>
            <a:lumOff val="22024"/>
            <a:alphaOff val="0"/>
          </a:schemeClr>
        </a:solidFill>
        <a:ln w="25400" cap="flat" cmpd="sng" algn="ctr">
          <a:solidFill>
            <a:schemeClr val="accent1">
              <a:shade val="80000"/>
              <a:hueOff val="-135443"/>
              <a:satOff val="4255"/>
              <a:lumOff val="220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87DCA-E263-4956-B6EC-693A7C6E7F43}">
      <dsp:nvSpPr>
        <dsp:cNvPr id="0" name=""/>
        <dsp:cNvSpPr/>
      </dsp:nvSpPr>
      <dsp:spPr>
        <a:xfrm>
          <a:off x="0" y="2697581"/>
          <a:ext cx="8767564" cy="90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uk-UA" sz="1500" kern="1200" dirty="0"/>
            <a:t>Ці ознаки свідчать про підвищену суспільну небезпеку діяння.</a:t>
          </a:r>
        </a:p>
      </dsp:txBody>
      <dsp:txXfrm>
        <a:off x="0" y="2697581"/>
        <a:ext cx="8767564" cy="902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726A1-860F-43D4-A326-247F8BF0F87D}">
      <dsp:nvSpPr>
        <dsp:cNvPr id="0" name=""/>
        <dsp:cNvSpPr/>
      </dsp:nvSpPr>
      <dsp:spPr>
        <a:xfrm>
          <a:off x="817328" y="34849"/>
          <a:ext cx="7475550" cy="1088327"/>
        </a:xfrm>
        <a:prstGeom prst="rightArrow">
          <a:avLst>
            <a:gd name="adj1" fmla="val 50000"/>
            <a:gd name="adj2" fmla="val 50000"/>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7150" tIns="57150" rIns="254000" bIns="172772" numCol="1" spcCol="1270" anchor="ctr" anchorCtr="0">
          <a:noAutofit/>
        </a:bodyPr>
        <a:lstStyle/>
        <a:p>
          <a:pPr marL="0" lvl="0" indent="0" algn="l" defTabSz="666750">
            <a:lnSpc>
              <a:spcPct val="90000"/>
            </a:lnSpc>
            <a:spcBef>
              <a:spcPct val="0"/>
            </a:spcBef>
            <a:spcAft>
              <a:spcPct val="35000"/>
            </a:spcAft>
            <a:buNone/>
          </a:pPr>
          <a:r>
            <a:rPr lang="ru-RU" sz="1500" kern="1200" dirty="0" err="1"/>
            <a:t>Воєнний</a:t>
          </a:r>
          <a:r>
            <a:rPr lang="ru-RU" sz="1500" kern="1200" dirty="0"/>
            <a:t> стан</a:t>
          </a:r>
          <a:endParaRPr lang="uk-UA" sz="1500" kern="1200" dirty="0"/>
        </a:p>
      </dsp:txBody>
      <dsp:txXfrm>
        <a:off x="817328" y="306931"/>
        <a:ext cx="7203468" cy="544163"/>
      </dsp:txXfrm>
    </dsp:sp>
    <dsp:sp modelId="{4FDE6EB1-7AD4-4F42-892A-B722053423A4}">
      <dsp:nvSpPr>
        <dsp:cNvPr id="0" name=""/>
        <dsp:cNvSpPr/>
      </dsp:nvSpPr>
      <dsp:spPr>
        <a:xfrm>
          <a:off x="817328" y="875882"/>
          <a:ext cx="1723114" cy="201307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a:t>період </a:t>
          </a:r>
          <a:r>
            <a:rPr lang="ru-RU" sz="1300" kern="1200" dirty="0"/>
            <a:t>фактичного </a:t>
          </a:r>
          <a:r>
            <a:rPr lang="ru-RU" sz="1300" kern="1200" dirty="0" err="1"/>
            <a:t>знаходження</a:t>
          </a:r>
          <a:r>
            <a:rPr lang="ru-RU" sz="1300" kern="1200" dirty="0"/>
            <a:t> </a:t>
          </a:r>
          <a:r>
            <a:rPr lang="ru-RU" sz="1300" kern="1200" dirty="0" err="1"/>
            <a:t>України</a:t>
          </a:r>
          <a:r>
            <a:rPr lang="ru-RU" sz="1300" kern="1200" dirty="0"/>
            <a:t> у </a:t>
          </a:r>
          <a:r>
            <a:rPr lang="ru-RU" sz="1300" kern="1200" dirty="0" err="1"/>
            <a:t>стані</a:t>
          </a:r>
          <a:r>
            <a:rPr lang="ru-RU" sz="1300" kern="1200" dirty="0"/>
            <a:t> </a:t>
          </a:r>
          <a:r>
            <a:rPr lang="ru-RU" sz="1300" kern="1200" dirty="0" err="1"/>
            <a:t>війни</a:t>
          </a:r>
          <a:r>
            <a:rPr lang="ru-RU" sz="1300" kern="1200" dirty="0"/>
            <a:t> з </a:t>
          </a:r>
          <a:r>
            <a:rPr lang="ru-RU" sz="1300" kern="1200" dirty="0" err="1"/>
            <a:t>іноземною</a:t>
          </a:r>
          <a:r>
            <a:rPr lang="ru-RU" sz="1300" kern="1200" dirty="0"/>
            <a:t> державою. </a:t>
          </a:r>
          <a:endParaRPr lang="uk-UA" sz="1300" kern="1200" dirty="0"/>
        </a:p>
      </dsp:txBody>
      <dsp:txXfrm>
        <a:off x="817328" y="875882"/>
        <a:ext cx="1723114" cy="2013078"/>
      </dsp:txXfrm>
    </dsp:sp>
    <dsp:sp modelId="{04D65C77-38E8-47C2-A349-B688C1C2F888}">
      <dsp:nvSpPr>
        <dsp:cNvPr id="0" name=""/>
        <dsp:cNvSpPr/>
      </dsp:nvSpPr>
      <dsp:spPr>
        <a:xfrm>
          <a:off x="2540442" y="397496"/>
          <a:ext cx="5752436" cy="1088327"/>
        </a:xfrm>
        <a:prstGeom prst="rightArrow">
          <a:avLst>
            <a:gd name="adj1" fmla="val 50000"/>
            <a:gd name="adj2" fmla="val 50000"/>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7150" tIns="57150" rIns="254000" bIns="172772" numCol="1" spcCol="1270" anchor="ctr" anchorCtr="0">
          <a:noAutofit/>
        </a:bodyPr>
        <a:lstStyle/>
        <a:p>
          <a:pPr marL="0" lvl="0" indent="0" algn="l" defTabSz="666750">
            <a:lnSpc>
              <a:spcPct val="90000"/>
            </a:lnSpc>
            <a:spcBef>
              <a:spcPct val="0"/>
            </a:spcBef>
            <a:spcAft>
              <a:spcPct val="35000"/>
            </a:spcAft>
            <a:buNone/>
          </a:pPr>
          <a:r>
            <a:rPr lang="uk-UA" sz="1500" kern="1200" dirty="0"/>
            <a:t>Бойова обстановка</a:t>
          </a:r>
        </a:p>
      </dsp:txBody>
      <dsp:txXfrm>
        <a:off x="2540442" y="669578"/>
        <a:ext cx="5480354" cy="544163"/>
      </dsp:txXfrm>
    </dsp:sp>
    <dsp:sp modelId="{899886A7-FCDE-4120-B225-D9F5D6B4D6A6}">
      <dsp:nvSpPr>
        <dsp:cNvPr id="0" name=""/>
        <dsp:cNvSpPr/>
      </dsp:nvSpPr>
      <dsp:spPr>
        <a:xfrm>
          <a:off x="2540442" y="1238530"/>
          <a:ext cx="1723114" cy="196176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uk-UA" sz="1300" kern="1200"/>
            <a:t>період знаходження військової частини, підрозділу, окремих військовослужбовців у безпосередньому зіткненні з противником, підготовка чи ведення бою (бойової операції). </a:t>
          </a:r>
        </a:p>
      </dsp:txBody>
      <dsp:txXfrm>
        <a:off x="2540442" y="1238530"/>
        <a:ext cx="1723114" cy="1961767"/>
      </dsp:txXfrm>
    </dsp:sp>
    <dsp:sp modelId="{EA26DC4A-D752-4F0D-8907-70CE9530A790}">
      <dsp:nvSpPr>
        <dsp:cNvPr id="0" name=""/>
        <dsp:cNvSpPr/>
      </dsp:nvSpPr>
      <dsp:spPr>
        <a:xfrm>
          <a:off x="4263557" y="760144"/>
          <a:ext cx="4029321" cy="1088327"/>
        </a:xfrm>
        <a:prstGeom prst="rightArrow">
          <a:avLst>
            <a:gd name="adj1" fmla="val 50000"/>
            <a:gd name="adj2" fmla="val 50000"/>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7150" tIns="57150" rIns="254000" bIns="172772" numCol="1" spcCol="1270" anchor="ctr" anchorCtr="0">
          <a:noAutofit/>
        </a:bodyPr>
        <a:lstStyle/>
        <a:p>
          <a:pPr marL="0" lvl="0" indent="0" algn="l" defTabSz="666750">
            <a:lnSpc>
              <a:spcPct val="90000"/>
            </a:lnSpc>
            <a:spcBef>
              <a:spcPct val="0"/>
            </a:spcBef>
            <a:spcAft>
              <a:spcPct val="35000"/>
            </a:spcAft>
            <a:buNone/>
          </a:pPr>
          <a:r>
            <a:rPr lang="ru-RU" sz="1500" kern="1200" dirty="0"/>
            <a:t>Поле бою</a:t>
          </a:r>
          <a:endParaRPr lang="uk-UA" sz="1500" kern="1200" dirty="0"/>
        </a:p>
      </dsp:txBody>
      <dsp:txXfrm>
        <a:off x="4263557" y="1032226"/>
        <a:ext cx="3757239" cy="544163"/>
      </dsp:txXfrm>
    </dsp:sp>
    <dsp:sp modelId="{7166A414-7BFD-4281-A033-216A62A12946}">
      <dsp:nvSpPr>
        <dsp:cNvPr id="0" name=""/>
        <dsp:cNvSpPr/>
      </dsp:nvSpPr>
      <dsp:spPr>
        <a:xfrm>
          <a:off x="4263557" y="1601177"/>
          <a:ext cx="1723114" cy="197488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ru-RU" sz="1300" kern="1200" dirty="0" err="1"/>
            <a:t>частина</a:t>
          </a:r>
          <a:r>
            <a:rPr lang="ru-RU" sz="1300" kern="1200" dirty="0"/>
            <a:t> </a:t>
          </a:r>
          <a:r>
            <a:rPr lang="ru-RU" sz="1300" kern="1200" dirty="0" err="1"/>
            <a:t>території</a:t>
          </a:r>
          <a:r>
            <a:rPr lang="ru-RU" sz="1300" kern="1200" dirty="0"/>
            <a:t> </a:t>
          </a:r>
          <a:r>
            <a:rPr lang="ru-RU" sz="1300" kern="1200" dirty="0" err="1"/>
            <a:t>суші</a:t>
          </a:r>
          <a:r>
            <a:rPr lang="ru-RU" sz="1300" kern="1200" dirty="0"/>
            <a:t>, </a:t>
          </a:r>
          <a:r>
            <a:rPr lang="ru-RU" sz="1300" kern="1200" dirty="0" err="1"/>
            <a:t>повітряного</a:t>
          </a:r>
          <a:r>
            <a:rPr lang="ru-RU" sz="1300" kern="1200" dirty="0"/>
            <a:t> </a:t>
          </a:r>
          <a:r>
            <a:rPr lang="ru-RU" sz="1300" kern="1200" dirty="0" err="1"/>
            <a:t>або</a:t>
          </a:r>
          <a:r>
            <a:rPr lang="ru-RU" sz="1300" kern="1200" dirty="0"/>
            <a:t> водного простору, на </a:t>
          </a:r>
          <a:r>
            <a:rPr lang="ru-RU" sz="1300" kern="1200" dirty="0" err="1"/>
            <a:t>якій</a:t>
          </a:r>
          <a:r>
            <a:rPr lang="ru-RU" sz="1300" kern="1200" dirty="0"/>
            <a:t> </a:t>
          </a:r>
          <a:r>
            <a:rPr lang="ru-RU" sz="1300" kern="1200" dirty="0" err="1"/>
            <a:t>відбувається</a:t>
          </a:r>
          <a:r>
            <a:rPr lang="ru-RU" sz="1300" kern="1200" dirty="0"/>
            <a:t>, </a:t>
          </a:r>
          <a:r>
            <a:rPr lang="ru-RU" sz="1300" kern="1200" dirty="0" err="1"/>
            <a:t>відбулося</a:t>
          </a:r>
          <a:r>
            <a:rPr lang="ru-RU" sz="1300" kern="1200" dirty="0"/>
            <a:t> </a:t>
          </a:r>
          <a:r>
            <a:rPr lang="ru-RU" sz="1300" kern="1200" dirty="0" err="1"/>
            <a:t>або</a:t>
          </a:r>
          <a:r>
            <a:rPr lang="ru-RU" sz="1300" kern="1200" dirty="0"/>
            <a:t> повинно </a:t>
          </a:r>
          <a:r>
            <a:rPr lang="ru-RU" sz="1300" kern="1200" dirty="0" err="1"/>
            <a:t>відбутися</a:t>
          </a:r>
          <a:r>
            <a:rPr lang="ru-RU" sz="1300" kern="1200" dirty="0"/>
            <a:t> </a:t>
          </a:r>
          <a:r>
            <a:rPr lang="ru-RU" sz="1300" kern="1200" dirty="0" err="1"/>
            <a:t>озброєне</a:t>
          </a:r>
          <a:r>
            <a:rPr lang="ru-RU" sz="1300" kern="1200" dirty="0"/>
            <a:t> </a:t>
          </a:r>
          <a:r>
            <a:rPr lang="ru-RU" sz="1300" kern="1200" dirty="0" err="1"/>
            <a:t>зіткнення</a:t>
          </a:r>
          <a:r>
            <a:rPr lang="ru-RU" sz="1300" kern="1200" dirty="0"/>
            <a:t> з противником.</a:t>
          </a:r>
          <a:endParaRPr lang="uk-UA" sz="1300" kern="1200" dirty="0"/>
        </a:p>
      </dsp:txBody>
      <dsp:txXfrm>
        <a:off x="4263557" y="1601177"/>
        <a:ext cx="1723114" cy="1974884"/>
      </dsp:txXfrm>
    </dsp:sp>
    <dsp:sp modelId="{7BA51800-988D-4C60-9814-72AF29BDF9EB}">
      <dsp:nvSpPr>
        <dsp:cNvPr id="0" name=""/>
        <dsp:cNvSpPr/>
      </dsp:nvSpPr>
      <dsp:spPr>
        <a:xfrm>
          <a:off x="5986671" y="1122791"/>
          <a:ext cx="2306207" cy="1088327"/>
        </a:xfrm>
        <a:prstGeom prst="rightArrow">
          <a:avLst>
            <a:gd name="adj1" fmla="val 50000"/>
            <a:gd name="adj2" fmla="val 50000"/>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7150" tIns="57150" rIns="254000" bIns="172772" numCol="1" spcCol="1270" anchor="ctr" anchorCtr="0">
          <a:noAutofit/>
        </a:bodyPr>
        <a:lstStyle/>
        <a:p>
          <a:pPr marL="0" lvl="0" indent="0" algn="l" defTabSz="666750">
            <a:lnSpc>
              <a:spcPct val="90000"/>
            </a:lnSpc>
            <a:spcBef>
              <a:spcPct val="0"/>
            </a:spcBef>
            <a:spcAft>
              <a:spcPct val="35000"/>
            </a:spcAft>
            <a:buNone/>
          </a:pPr>
          <a:r>
            <a:rPr lang="uk-UA" sz="1500" kern="1200" dirty="0"/>
            <a:t>Район військових дій</a:t>
          </a:r>
        </a:p>
      </dsp:txBody>
      <dsp:txXfrm>
        <a:off x="5986671" y="1394873"/>
        <a:ext cx="2034125" cy="544163"/>
      </dsp:txXfrm>
    </dsp:sp>
    <dsp:sp modelId="{13168942-8C2C-4529-8D19-0886505085A6}">
      <dsp:nvSpPr>
        <dsp:cNvPr id="0" name=""/>
        <dsp:cNvSpPr/>
      </dsp:nvSpPr>
      <dsp:spPr>
        <a:xfrm>
          <a:off x="5986671" y="1963824"/>
          <a:ext cx="1738813" cy="199803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uk-UA" sz="1300" kern="1200" dirty="0"/>
            <a:t>ширший простір, ніж поле бою. Він включає в себе територію, яка зайнята під час бойових дій військами у межах від переднього краю фронту до розташування тилових підрозділів фронту.</a:t>
          </a:r>
        </a:p>
      </dsp:txBody>
      <dsp:txXfrm>
        <a:off x="5986671" y="1963824"/>
        <a:ext cx="1738813" cy="19980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8C057-579B-434A-AFA6-C6DBEB358451}">
      <dsp:nvSpPr>
        <dsp:cNvPr id="0" name=""/>
        <dsp:cNvSpPr/>
      </dsp:nvSpPr>
      <dsp:spPr>
        <a:xfrm>
          <a:off x="523858" y="0"/>
          <a:ext cx="5937059" cy="413600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1B56A3-10CA-42D7-B597-A473FFF692D1}">
      <dsp:nvSpPr>
        <dsp:cNvPr id="0" name=""/>
        <dsp:cNvSpPr/>
      </dsp:nvSpPr>
      <dsp:spPr>
        <a:xfrm>
          <a:off x="236691" y="1240802"/>
          <a:ext cx="2095432" cy="1654403"/>
        </a:xfrm>
        <a:prstGeom prst="roundRect">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err="1"/>
            <a:t>умисною</a:t>
          </a:r>
          <a:r>
            <a:rPr lang="ru-RU" sz="2000" kern="1200" dirty="0"/>
            <a:t> виною (ст. 402, 404, 406)</a:t>
          </a:r>
          <a:endParaRPr lang="uk-UA" sz="2000" kern="1200" dirty="0"/>
        </a:p>
      </dsp:txBody>
      <dsp:txXfrm>
        <a:off x="317452" y="1321563"/>
        <a:ext cx="1933910" cy="1492881"/>
      </dsp:txXfrm>
    </dsp:sp>
    <dsp:sp modelId="{69C433E2-6066-4F33-8982-28D97D5B9237}">
      <dsp:nvSpPr>
        <dsp:cNvPr id="0" name=""/>
        <dsp:cNvSpPr/>
      </dsp:nvSpPr>
      <dsp:spPr>
        <a:xfrm>
          <a:off x="2444671" y="1240802"/>
          <a:ext cx="2095432" cy="1654403"/>
        </a:xfrm>
        <a:prstGeom prst="roundRect">
          <a:avLst/>
        </a:prstGeom>
        <a:solidFill>
          <a:schemeClr val="accent3">
            <a:shade val="80000"/>
            <a:hueOff val="73452"/>
            <a:satOff val="1770"/>
            <a:lumOff val="10891"/>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виною </a:t>
          </a:r>
          <a:r>
            <a:rPr lang="ru-RU" sz="2000" kern="1200" dirty="0" err="1"/>
            <a:t>необережною</a:t>
          </a:r>
          <a:r>
            <a:rPr lang="ru-RU" sz="2000" kern="1200" dirty="0"/>
            <a:t> (ст. 403, 412)</a:t>
          </a:r>
          <a:endParaRPr lang="uk-UA" sz="2000" kern="1200" dirty="0"/>
        </a:p>
      </dsp:txBody>
      <dsp:txXfrm>
        <a:off x="2525432" y="1321563"/>
        <a:ext cx="1933910" cy="1492881"/>
      </dsp:txXfrm>
    </dsp:sp>
    <dsp:sp modelId="{0FBB5C88-D87A-4970-9B1D-46D69379EC8C}">
      <dsp:nvSpPr>
        <dsp:cNvPr id="0" name=""/>
        <dsp:cNvSpPr/>
      </dsp:nvSpPr>
      <dsp:spPr>
        <a:xfrm>
          <a:off x="4652652" y="1240802"/>
          <a:ext cx="2095432" cy="1654403"/>
        </a:xfrm>
        <a:prstGeom prst="roundRect">
          <a:avLst/>
        </a:prstGeom>
        <a:solidFill>
          <a:schemeClr val="accent3">
            <a:shade val="80000"/>
            <a:hueOff val="146905"/>
            <a:satOff val="3539"/>
            <a:lumOff val="21781"/>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err="1"/>
            <a:t>деякі</a:t>
          </a:r>
          <a:r>
            <a:rPr lang="ru-RU" sz="2000" kern="1200" dirty="0"/>
            <a:t> </a:t>
          </a:r>
          <a:r>
            <a:rPr lang="ru-RU" sz="2000" kern="1200" dirty="0" err="1"/>
            <a:t>військові</a:t>
          </a:r>
          <a:r>
            <a:rPr lang="ru-RU" sz="2000" kern="1200" dirty="0"/>
            <a:t> </a:t>
          </a:r>
          <a:r>
            <a:rPr lang="ru-RU" sz="2000" kern="1200" dirty="0" err="1"/>
            <a:t>кр</a:t>
          </a:r>
          <a:r>
            <a:rPr lang="ru-RU" sz="2000" kern="1200" dirty="0"/>
            <a:t>. пр. як </a:t>
          </a:r>
          <a:r>
            <a:rPr lang="ru-RU" sz="2000" kern="1200" dirty="0" err="1"/>
            <a:t>умисно</a:t>
          </a:r>
          <a:r>
            <a:rPr lang="ru-RU" sz="2000" kern="1200" dirty="0"/>
            <a:t>, так і </a:t>
          </a:r>
          <a:r>
            <a:rPr lang="ru-RU" sz="2000" kern="1200" dirty="0" err="1"/>
            <a:t>необережно</a:t>
          </a:r>
          <a:r>
            <a:rPr lang="ru-RU" sz="2000" kern="1200" dirty="0"/>
            <a:t> (ст. 418, 419, 420)</a:t>
          </a:r>
          <a:endParaRPr lang="uk-UA" sz="2000" kern="1200" dirty="0"/>
        </a:p>
      </dsp:txBody>
      <dsp:txXfrm>
        <a:off x="4733413" y="1321563"/>
        <a:ext cx="1933910" cy="14928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6EBE5-9C07-4CD9-8724-682D0D22439D}">
      <dsp:nvSpPr>
        <dsp:cNvPr id="0" name=""/>
        <dsp:cNvSpPr/>
      </dsp:nvSpPr>
      <dsp:spPr>
        <a:xfrm>
          <a:off x="14609" y="10052"/>
          <a:ext cx="2811780" cy="878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5160" tIns="53340" rIns="53340" bIns="53340" numCol="1" spcCol="1270" anchor="ctr" anchorCtr="0">
          <a:noAutofit/>
        </a:bodyPr>
        <a:lstStyle/>
        <a:p>
          <a:pPr marL="0" lvl="0" indent="0" algn="r" defTabSz="622300">
            <a:lnSpc>
              <a:spcPct val="90000"/>
            </a:lnSpc>
            <a:spcBef>
              <a:spcPct val="0"/>
            </a:spcBef>
            <a:spcAft>
              <a:spcPct val="35000"/>
            </a:spcAft>
            <a:buNone/>
          </a:pPr>
          <a:r>
            <a:rPr lang="ru-RU" sz="1400" kern="1200" dirty="0" err="1"/>
            <a:t>військовослужбовці</a:t>
          </a:r>
          <a:r>
            <a:rPr lang="ru-RU" sz="1400" kern="1200" dirty="0"/>
            <a:t> </a:t>
          </a:r>
          <a:r>
            <a:rPr lang="ru-RU" sz="1400" kern="1200" dirty="0" err="1"/>
            <a:t>Збройних</a:t>
          </a:r>
          <a:r>
            <a:rPr lang="ru-RU" sz="1400" kern="1200" dirty="0"/>
            <a:t> Сил </a:t>
          </a:r>
          <a:r>
            <a:rPr lang="ru-RU" sz="1400" kern="1200" dirty="0" err="1"/>
            <a:t>України</a:t>
          </a:r>
          <a:endParaRPr lang="uk-UA" sz="1400" kern="1200" dirty="0"/>
        </a:p>
      </dsp:txBody>
      <dsp:txXfrm>
        <a:off x="14609" y="10052"/>
        <a:ext cx="2811780" cy="878681"/>
      </dsp:txXfrm>
    </dsp:sp>
    <dsp:sp modelId="{699E502F-8AE1-4A2F-9263-94DF3F4A4A37}">
      <dsp:nvSpPr>
        <dsp:cNvPr id="0" name=""/>
        <dsp:cNvSpPr/>
      </dsp:nvSpPr>
      <dsp:spPr>
        <a:xfrm>
          <a:off x="0" y="10049"/>
          <a:ext cx="615076" cy="92261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0D85D3-4C79-4B3F-9191-55BE5994B879}">
      <dsp:nvSpPr>
        <dsp:cNvPr id="0" name=""/>
        <dsp:cNvSpPr/>
      </dsp:nvSpPr>
      <dsp:spPr>
        <a:xfrm>
          <a:off x="3176466" y="82060"/>
          <a:ext cx="2811780" cy="878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516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dirty="0"/>
            <a:t>військовослужбовці </a:t>
          </a:r>
          <a:r>
            <a:rPr lang="ru-RU" sz="1400" kern="1200" dirty="0" err="1"/>
            <a:t>Служби</a:t>
          </a:r>
          <a:r>
            <a:rPr lang="ru-RU" sz="1400" kern="1200" dirty="0"/>
            <a:t> </a:t>
          </a:r>
          <a:r>
            <a:rPr lang="ru-RU" sz="1400" kern="1200" dirty="0" err="1"/>
            <a:t>безпеки</a:t>
          </a:r>
          <a:r>
            <a:rPr lang="ru-RU" sz="1400" kern="1200" dirty="0"/>
            <a:t> </a:t>
          </a:r>
          <a:r>
            <a:rPr lang="ru-RU" sz="1400" kern="1200" dirty="0" err="1"/>
            <a:t>України</a:t>
          </a:r>
          <a:endParaRPr lang="uk-UA" sz="1400" kern="1200" dirty="0"/>
        </a:p>
      </dsp:txBody>
      <dsp:txXfrm>
        <a:off x="3176466" y="82060"/>
        <a:ext cx="2811780" cy="878681"/>
      </dsp:txXfrm>
    </dsp:sp>
    <dsp:sp modelId="{F6EC7FCE-76BA-4A10-BAD0-EAA23108A30F}">
      <dsp:nvSpPr>
        <dsp:cNvPr id="0" name=""/>
        <dsp:cNvSpPr/>
      </dsp:nvSpPr>
      <dsp:spPr>
        <a:xfrm>
          <a:off x="3059832" y="82059"/>
          <a:ext cx="615076" cy="92261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9D909E-B0F3-4A0C-B2E4-06F7E4A6D303}">
      <dsp:nvSpPr>
        <dsp:cNvPr id="0" name=""/>
        <dsp:cNvSpPr/>
      </dsp:nvSpPr>
      <dsp:spPr>
        <a:xfrm>
          <a:off x="6303261" y="82060"/>
          <a:ext cx="2811780" cy="878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516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dirty="0"/>
            <a:t>військовослужбовці </a:t>
          </a:r>
          <a:r>
            <a:rPr lang="ru-RU" sz="1400" kern="1200" dirty="0" err="1"/>
            <a:t>Державної</a:t>
          </a:r>
          <a:r>
            <a:rPr lang="ru-RU" sz="1400" kern="1200" dirty="0"/>
            <a:t> </a:t>
          </a:r>
          <a:r>
            <a:rPr lang="ru-RU" sz="1400" kern="1200" dirty="0" err="1"/>
            <a:t>прикордонної</a:t>
          </a:r>
          <a:r>
            <a:rPr lang="ru-RU" sz="1400" kern="1200" dirty="0"/>
            <a:t> </a:t>
          </a:r>
          <a:r>
            <a:rPr lang="ru-RU" sz="1400" kern="1200" dirty="0" err="1"/>
            <a:t>служби</a:t>
          </a:r>
          <a:r>
            <a:rPr lang="ru-RU" sz="1400" kern="1200" dirty="0"/>
            <a:t> </a:t>
          </a:r>
          <a:r>
            <a:rPr lang="ru-RU" sz="1400" kern="1200" dirty="0" err="1"/>
            <a:t>України</a:t>
          </a:r>
          <a:endParaRPr lang="uk-UA" sz="1400" kern="1200" dirty="0"/>
        </a:p>
      </dsp:txBody>
      <dsp:txXfrm>
        <a:off x="6303261" y="82060"/>
        <a:ext cx="2811780" cy="878681"/>
      </dsp:txXfrm>
    </dsp:sp>
    <dsp:sp modelId="{7502EB6C-0563-43BE-8AF2-914C506B53B5}">
      <dsp:nvSpPr>
        <dsp:cNvPr id="0" name=""/>
        <dsp:cNvSpPr/>
      </dsp:nvSpPr>
      <dsp:spPr>
        <a:xfrm>
          <a:off x="6228182" y="82059"/>
          <a:ext cx="615076" cy="92261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4573D2-6DDF-43C8-A099-B08F722ABEFF}">
      <dsp:nvSpPr>
        <dsp:cNvPr id="0" name=""/>
        <dsp:cNvSpPr/>
      </dsp:nvSpPr>
      <dsp:spPr>
        <a:xfrm>
          <a:off x="107510" y="1594226"/>
          <a:ext cx="2811780" cy="878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516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dirty="0"/>
            <a:t>Військовослужбовці Національної гвардії  України</a:t>
          </a:r>
        </a:p>
      </dsp:txBody>
      <dsp:txXfrm>
        <a:off x="107510" y="1594226"/>
        <a:ext cx="2811780" cy="878681"/>
      </dsp:txXfrm>
    </dsp:sp>
    <dsp:sp modelId="{780E6E28-D3B4-4D67-8778-20DA58690BD9}">
      <dsp:nvSpPr>
        <dsp:cNvPr id="0" name=""/>
        <dsp:cNvSpPr/>
      </dsp:nvSpPr>
      <dsp:spPr>
        <a:xfrm>
          <a:off x="0" y="1594228"/>
          <a:ext cx="615076" cy="92261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6E50B9-2297-4380-9F6D-2B77B2CC4EE2}">
      <dsp:nvSpPr>
        <dsp:cNvPr id="0" name=""/>
        <dsp:cNvSpPr/>
      </dsp:nvSpPr>
      <dsp:spPr>
        <a:xfrm>
          <a:off x="3176466" y="1522218"/>
          <a:ext cx="2811780" cy="878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516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err="1"/>
            <a:t>військовослужбовці</a:t>
          </a:r>
          <a:r>
            <a:rPr lang="ru-RU" sz="1400" kern="1200" dirty="0"/>
            <a:t> </a:t>
          </a:r>
          <a:r>
            <a:rPr lang="ru-RU" sz="1400" kern="1200" dirty="0" err="1"/>
            <a:t>Державної</a:t>
          </a:r>
          <a:r>
            <a:rPr lang="ru-RU" sz="1400" kern="1200" dirty="0"/>
            <a:t> </a:t>
          </a:r>
          <a:r>
            <a:rPr lang="ru-RU" sz="1400" kern="1200" dirty="0" err="1"/>
            <a:t>спеціальної</a:t>
          </a:r>
          <a:r>
            <a:rPr lang="ru-RU" sz="1400" kern="1200" dirty="0"/>
            <a:t> </a:t>
          </a:r>
          <a:r>
            <a:rPr lang="ru-RU" sz="1400" kern="1200" dirty="0" err="1"/>
            <a:t>служби</a:t>
          </a:r>
          <a:r>
            <a:rPr lang="ru-RU" sz="1400" kern="1200" dirty="0"/>
            <a:t> транспорту</a:t>
          </a:r>
          <a:endParaRPr lang="uk-UA" sz="1400" kern="1200" dirty="0"/>
        </a:p>
      </dsp:txBody>
      <dsp:txXfrm>
        <a:off x="3176466" y="1522218"/>
        <a:ext cx="2811780" cy="878681"/>
      </dsp:txXfrm>
    </dsp:sp>
    <dsp:sp modelId="{1888C67D-4192-4766-9CBE-3603F2819AE8}">
      <dsp:nvSpPr>
        <dsp:cNvPr id="0" name=""/>
        <dsp:cNvSpPr/>
      </dsp:nvSpPr>
      <dsp:spPr>
        <a:xfrm>
          <a:off x="3059832" y="1522217"/>
          <a:ext cx="615076" cy="92261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04A6D-591C-4902-ABFC-85CFE8910074}">
      <dsp:nvSpPr>
        <dsp:cNvPr id="0" name=""/>
        <dsp:cNvSpPr/>
      </dsp:nvSpPr>
      <dsp:spPr>
        <a:xfrm>
          <a:off x="6304976" y="1522218"/>
          <a:ext cx="2811780" cy="878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516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err="1"/>
            <a:t>військовослужбовці</a:t>
          </a:r>
          <a:r>
            <a:rPr lang="ru-RU" sz="1400" kern="1200" dirty="0"/>
            <a:t> </a:t>
          </a:r>
          <a:r>
            <a:rPr lang="ru-RU" sz="1400" kern="1200" dirty="0" err="1"/>
            <a:t>Державної</a:t>
          </a:r>
          <a:r>
            <a:rPr lang="ru-RU" sz="1400" kern="1200" dirty="0"/>
            <a:t>  </a:t>
          </a:r>
          <a:r>
            <a:rPr lang="ru-RU" sz="1400" kern="1200" dirty="0" err="1"/>
            <a:t>служби</a:t>
          </a:r>
          <a:r>
            <a:rPr lang="ru-RU" sz="1400" kern="1200" dirty="0"/>
            <a:t>  </a:t>
          </a:r>
          <a:r>
            <a:rPr lang="ru-RU" sz="1400" kern="1200" dirty="0" err="1"/>
            <a:t>спеціального</a:t>
          </a:r>
          <a:r>
            <a:rPr lang="ru-RU" sz="1400" kern="1200" dirty="0"/>
            <a:t>  </a:t>
          </a:r>
          <a:r>
            <a:rPr lang="ru-RU" sz="1400" kern="1200" dirty="0" err="1"/>
            <a:t>зв’язку</a:t>
          </a:r>
          <a:r>
            <a:rPr lang="ru-RU" sz="1400" kern="1200" dirty="0"/>
            <a:t> та </a:t>
          </a:r>
          <a:r>
            <a:rPr lang="ru-RU" sz="1400" kern="1200" dirty="0" err="1"/>
            <a:t>захисту</a:t>
          </a:r>
          <a:r>
            <a:rPr lang="ru-RU" sz="1400" kern="1200" dirty="0"/>
            <a:t> </a:t>
          </a:r>
          <a:r>
            <a:rPr lang="ru-RU" sz="1400" kern="1200" dirty="0" err="1"/>
            <a:t>інформації</a:t>
          </a:r>
          <a:r>
            <a:rPr lang="ru-RU" sz="1400" kern="1200" dirty="0"/>
            <a:t> </a:t>
          </a:r>
          <a:r>
            <a:rPr lang="ru-RU" sz="1400" kern="1200" dirty="0" err="1"/>
            <a:t>України</a:t>
          </a:r>
          <a:endParaRPr lang="uk-UA" sz="1400" kern="1200" dirty="0"/>
        </a:p>
      </dsp:txBody>
      <dsp:txXfrm>
        <a:off x="6304976" y="1522218"/>
        <a:ext cx="2811780" cy="878681"/>
      </dsp:txXfrm>
    </dsp:sp>
    <dsp:sp modelId="{E73A70CC-4BD0-4779-8984-0264C620B92C}">
      <dsp:nvSpPr>
        <dsp:cNvPr id="0" name=""/>
        <dsp:cNvSpPr/>
      </dsp:nvSpPr>
      <dsp:spPr>
        <a:xfrm>
          <a:off x="6156175" y="1522217"/>
          <a:ext cx="615076" cy="92261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C436D-67E2-481F-AF93-AFAEBA495946}">
      <dsp:nvSpPr>
        <dsp:cNvPr id="0" name=""/>
        <dsp:cNvSpPr/>
      </dsp:nvSpPr>
      <dsp:spPr>
        <a:xfrm>
          <a:off x="107510" y="3456381"/>
          <a:ext cx="2811780" cy="878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516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err="1"/>
            <a:t>військовослужбовці</a:t>
          </a:r>
          <a:r>
            <a:rPr lang="ru-RU" sz="1400" kern="1200" dirty="0"/>
            <a:t> </a:t>
          </a:r>
          <a:r>
            <a:rPr lang="ru-RU" sz="1400" kern="1200" dirty="0" err="1"/>
            <a:t>інших</a:t>
          </a:r>
          <a:r>
            <a:rPr lang="ru-RU" sz="1400" kern="1200" dirty="0"/>
            <a:t> </a:t>
          </a:r>
          <a:r>
            <a:rPr lang="ru-RU" sz="1400" kern="1200" dirty="0" err="1"/>
            <a:t>військових</a:t>
          </a:r>
          <a:r>
            <a:rPr lang="ru-RU" sz="1400" kern="1200" dirty="0"/>
            <a:t> </a:t>
          </a:r>
          <a:r>
            <a:rPr lang="ru-RU" sz="1400" kern="1200" dirty="0" err="1"/>
            <a:t>формувань</a:t>
          </a:r>
          <a:r>
            <a:rPr lang="ru-RU" sz="1400" kern="1200" dirty="0"/>
            <a:t>, </a:t>
          </a:r>
          <a:r>
            <a:rPr lang="ru-RU" sz="1400" kern="1200" dirty="0" err="1"/>
            <a:t>утворених</a:t>
          </a:r>
          <a:r>
            <a:rPr lang="ru-RU" sz="1400" kern="1200" dirty="0"/>
            <a:t>  </a:t>
          </a:r>
          <a:r>
            <a:rPr lang="ru-RU" sz="1400" kern="1200" dirty="0" err="1"/>
            <a:t>відповідно</a:t>
          </a:r>
          <a:r>
            <a:rPr lang="ru-RU" sz="1400" kern="1200" dirty="0"/>
            <a:t>  до  </a:t>
          </a:r>
          <a:r>
            <a:rPr lang="ru-RU" sz="1400" kern="1200" dirty="0" err="1"/>
            <a:t>законів</a:t>
          </a:r>
          <a:r>
            <a:rPr lang="ru-RU" sz="1400" kern="1200" dirty="0"/>
            <a:t>  </a:t>
          </a:r>
          <a:r>
            <a:rPr lang="ru-RU" sz="1400" kern="1200" dirty="0" err="1"/>
            <a:t>України</a:t>
          </a:r>
          <a:endParaRPr lang="uk-UA" sz="1400" kern="1200" dirty="0"/>
        </a:p>
      </dsp:txBody>
      <dsp:txXfrm>
        <a:off x="107510" y="3456381"/>
        <a:ext cx="2811780" cy="878681"/>
      </dsp:txXfrm>
    </dsp:sp>
    <dsp:sp modelId="{BD6964E9-270D-4C4C-B736-63F2C8836084}">
      <dsp:nvSpPr>
        <dsp:cNvPr id="0" name=""/>
        <dsp:cNvSpPr/>
      </dsp:nvSpPr>
      <dsp:spPr>
        <a:xfrm>
          <a:off x="5725" y="3384380"/>
          <a:ext cx="615076" cy="92261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11036C-57E7-41D5-AB9D-065EFC931A8A}">
      <dsp:nvSpPr>
        <dsp:cNvPr id="0" name=""/>
        <dsp:cNvSpPr/>
      </dsp:nvSpPr>
      <dsp:spPr>
        <a:xfrm>
          <a:off x="3275863" y="3456381"/>
          <a:ext cx="2811780" cy="87868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516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err="1"/>
            <a:t>інші</a:t>
          </a:r>
          <a:r>
            <a:rPr lang="ru-RU" sz="1400" kern="1200" dirty="0"/>
            <a:t> особи, </a:t>
          </a:r>
          <a:r>
            <a:rPr lang="ru-RU" sz="1400" kern="1200" dirty="0" err="1"/>
            <a:t>визначені</a:t>
          </a:r>
          <a:r>
            <a:rPr lang="ru-RU" sz="1400" kern="1200" dirty="0"/>
            <a:t> законом</a:t>
          </a:r>
          <a:endParaRPr lang="uk-UA" sz="1400" kern="1200" dirty="0"/>
        </a:p>
      </dsp:txBody>
      <dsp:txXfrm>
        <a:off x="3275863" y="3456381"/>
        <a:ext cx="2811780" cy="878681"/>
      </dsp:txXfrm>
    </dsp:sp>
    <dsp:sp modelId="{BD5CFF92-9493-4D6D-A0F1-601CBE65E5FC}">
      <dsp:nvSpPr>
        <dsp:cNvPr id="0" name=""/>
        <dsp:cNvSpPr/>
      </dsp:nvSpPr>
      <dsp:spPr>
        <a:xfrm>
          <a:off x="3131839" y="3456381"/>
          <a:ext cx="615076" cy="922615"/>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4CF89-DBF1-4DDD-938F-512A134DA881}">
      <dsp:nvSpPr>
        <dsp:cNvPr id="0" name=""/>
        <dsp:cNvSpPr/>
      </dsp:nvSpPr>
      <dsp:spPr>
        <a:xfrm>
          <a:off x="6327976" y="3118953"/>
          <a:ext cx="2811780" cy="14175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516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err="1"/>
            <a:t>поліцейські</a:t>
          </a:r>
          <a:r>
            <a:rPr lang="ru-RU" sz="1400" kern="1200" dirty="0"/>
            <a:t> </a:t>
          </a:r>
          <a:r>
            <a:rPr lang="ru-RU" sz="1400" kern="1200" dirty="0" err="1"/>
            <a:t>поліції</a:t>
          </a:r>
          <a:r>
            <a:rPr lang="ru-RU" sz="1400" kern="1200" dirty="0"/>
            <a:t> особливого </a:t>
          </a:r>
          <a:r>
            <a:rPr lang="ru-RU" sz="1400" kern="1200" dirty="0" err="1"/>
            <a:t>призначення</a:t>
          </a:r>
          <a:r>
            <a:rPr lang="ru-RU" sz="1400" kern="1200" dirty="0"/>
            <a:t> </a:t>
          </a:r>
          <a:r>
            <a:rPr lang="ru-RU" sz="1400" kern="1200" dirty="0" err="1"/>
            <a:t>Національної</a:t>
          </a:r>
          <a:r>
            <a:rPr lang="ru-RU" sz="1400" kern="1200" dirty="0"/>
            <a:t> </a:t>
          </a:r>
          <a:r>
            <a:rPr lang="ru-RU" sz="1400" kern="1200" dirty="0" err="1"/>
            <a:t>поліції</a:t>
          </a:r>
          <a:r>
            <a:rPr lang="ru-RU" sz="1400" kern="1200" dirty="0"/>
            <a:t> </a:t>
          </a:r>
          <a:r>
            <a:rPr lang="ru-RU" sz="1400" kern="1200" dirty="0" err="1"/>
            <a:t>України</a:t>
          </a:r>
          <a:r>
            <a:rPr lang="ru-RU" sz="1400" kern="1200" dirty="0"/>
            <a:t>, </a:t>
          </a:r>
          <a:r>
            <a:rPr lang="ru-RU" sz="1400" kern="1200" dirty="0" err="1"/>
            <a:t>які</a:t>
          </a:r>
          <a:r>
            <a:rPr lang="ru-RU" sz="1400" kern="1200" dirty="0"/>
            <a:t> </a:t>
          </a:r>
          <a:r>
            <a:rPr lang="ru-RU" sz="1400" kern="1200" dirty="0" err="1"/>
            <a:t>під</a:t>
          </a:r>
          <a:r>
            <a:rPr lang="ru-RU" sz="1400" kern="1200" dirty="0"/>
            <a:t> час </a:t>
          </a:r>
          <a:r>
            <a:rPr lang="ru-RU" sz="1400" kern="1200" dirty="0" err="1"/>
            <a:t>дії</a:t>
          </a:r>
          <a:r>
            <a:rPr lang="ru-RU" sz="1400" kern="1200" dirty="0"/>
            <a:t> </a:t>
          </a:r>
          <a:r>
            <a:rPr lang="ru-RU" sz="1400" kern="1200" dirty="0" err="1"/>
            <a:t>воєнного</a:t>
          </a:r>
          <a:r>
            <a:rPr lang="ru-RU" sz="1400" kern="1200" dirty="0"/>
            <a:t> стану </a:t>
          </a:r>
          <a:r>
            <a:rPr lang="ru-RU" sz="1400" kern="1200" dirty="0" err="1"/>
            <a:t>залучені</a:t>
          </a:r>
          <a:r>
            <a:rPr lang="ru-RU" sz="1400" kern="1200" dirty="0"/>
            <a:t> до </a:t>
          </a:r>
          <a:r>
            <a:rPr lang="ru-RU" sz="1400" kern="1200" dirty="0" err="1"/>
            <a:t>безпосередньої</a:t>
          </a:r>
          <a:r>
            <a:rPr lang="ru-RU" sz="1400" kern="1200" dirty="0"/>
            <a:t> </a:t>
          </a:r>
          <a:r>
            <a:rPr lang="ru-RU" sz="1400" kern="1200" dirty="0" err="1"/>
            <a:t>участі</a:t>
          </a:r>
          <a:r>
            <a:rPr lang="ru-RU" sz="1400" kern="1200" dirty="0"/>
            <a:t> у </a:t>
          </a:r>
          <a:r>
            <a:rPr lang="ru-RU" sz="1400" kern="1200" dirty="0" err="1"/>
            <a:t>бойових</a:t>
          </a:r>
          <a:r>
            <a:rPr lang="ru-RU" sz="1400" kern="1200" dirty="0"/>
            <a:t> </a:t>
          </a:r>
          <a:r>
            <a:rPr lang="ru-RU" sz="1400" kern="1200" dirty="0" err="1"/>
            <a:t>діях</a:t>
          </a:r>
          <a:endParaRPr lang="ru-RU" sz="1400" kern="1200" dirty="0"/>
        </a:p>
      </dsp:txBody>
      <dsp:txXfrm>
        <a:off x="6327976" y="3118953"/>
        <a:ext cx="2811780" cy="1417550"/>
      </dsp:txXfrm>
    </dsp:sp>
    <dsp:sp modelId="{9AAAEEBC-55EF-402E-9E30-0BE2A9CA344C}">
      <dsp:nvSpPr>
        <dsp:cNvPr id="0" name=""/>
        <dsp:cNvSpPr/>
      </dsp:nvSpPr>
      <dsp:spPr>
        <a:xfrm>
          <a:off x="6228182" y="3456387"/>
          <a:ext cx="615076" cy="922615"/>
        </a:xfrm>
        <a:prstGeom prst="rect">
          <a:avLst/>
        </a:prstGeom>
        <a:blipFill rotWithShape="1">
          <a:blip xmlns:r="http://schemas.openxmlformats.org/officeDocument/2006/relationships" r:embed="rId9"/>
          <a:srcRect/>
          <a:stretch>
            <a:fillRect l="-83000" r="-8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49FD9-825D-4798-9CB0-E3EAB1DCC416}">
      <dsp:nvSpPr>
        <dsp:cNvPr id="0" name=""/>
        <dsp:cNvSpPr/>
      </dsp:nvSpPr>
      <dsp:spPr>
        <a:xfrm>
          <a:off x="0" y="44591"/>
          <a:ext cx="8640960" cy="526512"/>
        </a:xfrm>
        <a:prstGeom prst="rect">
          <a:avLst/>
        </a:prstGeom>
        <a:gradFill rotWithShape="1">
          <a:gsLst>
            <a:gs pos="0">
              <a:schemeClr val="accent1">
                <a:shade val="60000"/>
              </a:schemeClr>
            </a:gs>
            <a:gs pos="33000">
              <a:schemeClr val="accent1">
                <a:tint val="86500"/>
              </a:schemeClr>
            </a:gs>
            <a:gs pos="46750">
              <a:schemeClr val="accent1">
                <a:tint val="71000"/>
                <a:satMod val="112000"/>
              </a:schemeClr>
            </a:gs>
            <a:gs pos="53000">
              <a:schemeClr val="accent1">
                <a:tint val="71000"/>
                <a:satMod val="112000"/>
              </a:schemeClr>
            </a:gs>
            <a:gs pos="68000">
              <a:schemeClr val="accent1">
                <a:tint val="86000"/>
              </a:schemeClr>
            </a:gs>
            <a:gs pos="100000">
              <a:schemeClr val="accent1">
                <a:shade val="60000"/>
              </a:schemeClr>
            </a:gs>
          </a:gsLst>
          <a:lin ang="8350000" scaled="1"/>
        </a:gradFill>
        <a:ln w="9525" cap="flat" cmpd="sng" algn="ctr">
          <a:solidFill>
            <a:schemeClr val="accent1">
              <a:shade val="48000"/>
              <a:satMod val="110000"/>
            </a:schemeClr>
          </a:solidFill>
          <a:prstDash val="solid"/>
        </a:ln>
        <a:effectLst>
          <a:outerShdw blurRad="190500" dist="228600" dir="2700000" sy="90000" rotWithShape="0">
            <a:srgbClr val="000000">
              <a:alpha val="255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uk-UA" sz="1500" kern="1200" dirty="0"/>
            <a:t>Деякі військові кримінальні можуть бути вчинені тільки військовослужбовцями, які наділені певними спеціальними ознаками:</a:t>
          </a:r>
        </a:p>
      </dsp:txBody>
      <dsp:txXfrm>
        <a:off x="0" y="44591"/>
        <a:ext cx="8640960" cy="526512"/>
      </dsp:txXfrm>
    </dsp:sp>
    <dsp:sp modelId="{96727E64-E639-4915-84C6-9A1DB00BA9E1}">
      <dsp:nvSpPr>
        <dsp:cNvPr id="0" name=""/>
        <dsp:cNvSpPr/>
      </dsp:nvSpPr>
      <dsp:spPr>
        <a:xfrm>
          <a:off x="0" y="571103"/>
          <a:ext cx="8640960" cy="22646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uk-UA" sz="1500" kern="1200" dirty="0"/>
            <a:t> військові службові кримінальні правопорушення (статті 423-426) можуть вчинювати тільки начальники та інші службові особи;</a:t>
          </a:r>
        </a:p>
        <a:p>
          <a:pPr marL="114300" lvl="1" indent="-114300" algn="l" defTabSz="666750">
            <a:lnSpc>
              <a:spcPct val="90000"/>
            </a:lnSpc>
            <a:spcBef>
              <a:spcPct val="0"/>
            </a:spcBef>
            <a:spcAft>
              <a:spcPct val="15000"/>
            </a:spcAft>
            <a:buChar char="•"/>
          </a:pPr>
          <a:r>
            <a:rPr lang="uk-UA" sz="1500" kern="1200" dirty="0"/>
            <a:t>порушення правил кораблеводіння (ст. 417)</a:t>
          </a:r>
          <a:r>
            <a:rPr lang="en-US" sz="1500" kern="1200" dirty="0"/>
            <a:t> - </a:t>
          </a:r>
          <a:r>
            <a:rPr lang="uk-UA" sz="1500" kern="1200" dirty="0"/>
            <a:t>тільки військовослужбовці (військові моряки), на яких покладений обов’язок водіння корабля (командир корабля, штурман, старший помічник командира корабля, вахтовий офіцер та ін.);</a:t>
          </a:r>
        </a:p>
        <a:p>
          <a:pPr marL="114300" lvl="1" indent="-114300" algn="l" defTabSz="666750">
            <a:lnSpc>
              <a:spcPct val="90000"/>
            </a:lnSpc>
            <a:spcBef>
              <a:spcPct val="0"/>
            </a:spcBef>
            <a:spcAft>
              <a:spcPct val="15000"/>
            </a:spcAft>
            <a:buChar char="•"/>
          </a:pPr>
          <a:r>
            <a:rPr lang="uk-UA" sz="1500" kern="1200" dirty="0"/>
            <a:t>порушення правил польотів або підготовки до них (ст. 416) - військовослужбовець, який безпосередньо брав участь у здійсненні польоту літального апарату (командир корабля, член льотного екіпажу, службова особа, яка здійснювала керівництво польотом), або готував літальний апарат до польоту (військовослужбовці, які готували літальний апарат до польоту, здійснювали технічний огляд чи ремонтували його).</a:t>
          </a:r>
        </a:p>
      </dsp:txBody>
      <dsp:txXfrm>
        <a:off x="0" y="571103"/>
        <a:ext cx="8640960" cy="22646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B47B9-7096-4459-9A83-F8CD4857E26D}">
      <dsp:nvSpPr>
        <dsp:cNvPr id="0" name=""/>
        <dsp:cNvSpPr/>
      </dsp:nvSpPr>
      <dsp:spPr>
        <a:xfrm>
          <a:off x="1541664" y="366746"/>
          <a:ext cx="5301971" cy="5301971"/>
        </a:xfrm>
        <a:prstGeom prst="blockArc">
          <a:avLst>
            <a:gd name="adj1" fmla="val 13600585"/>
            <a:gd name="adj2" fmla="val 16299418"/>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6B4FB2-85B2-44F6-BAD2-584FC9DB9ADD}">
      <dsp:nvSpPr>
        <dsp:cNvPr id="0" name=""/>
        <dsp:cNvSpPr/>
      </dsp:nvSpPr>
      <dsp:spPr>
        <a:xfrm>
          <a:off x="1364097" y="519725"/>
          <a:ext cx="5301971" cy="5301971"/>
        </a:xfrm>
        <a:prstGeom prst="blockArc">
          <a:avLst>
            <a:gd name="adj1" fmla="val 11183942"/>
            <a:gd name="adj2" fmla="val 13909934"/>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204B8-2121-429A-A922-1EDE3F4C69F6}">
      <dsp:nvSpPr>
        <dsp:cNvPr id="0" name=""/>
        <dsp:cNvSpPr/>
      </dsp:nvSpPr>
      <dsp:spPr>
        <a:xfrm>
          <a:off x="1376973" y="361546"/>
          <a:ext cx="5301971" cy="5301971"/>
        </a:xfrm>
        <a:prstGeom prst="blockArc">
          <a:avLst>
            <a:gd name="adj1" fmla="val 8483410"/>
            <a:gd name="adj2" fmla="val 10974513"/>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BB74C6-A7F5-41F4-A9F2-CF227ED01F66}">
      <dsp:nvSpPr>
        <dsp:cNvPr id="0" name=""/>
        <dsp:cNvSpPr/>
      </dsp:nvSpPr>
      <dsp:spPr>
        <a:xfrm>
          <a:off x="1039119" y="11301"/>
          <a:ext cx="5301971" cy="5301971"/>
        </a:xfrm>
        <a:prstGeom prst="blockArc">
          <a:avLst>
            <a:gd name="adj1" fmla="val 4212946"/>
            <a:gd name="adj2" fmla="val 7840388"/>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675BF1-682C-4BAB-AA67-4476AC774CBD}">
      <dsp:nvSpPr>
        <dsp:cNvPr id="0" name=""/>
        <dsp:cNvSpPr/>
      </dsp:nvSpPr>
      <dsp:spPr>
        <a:xfrm>
          <a:off x="2535299" y="-69040"/>
          <a:ext cx="5301971" cy="5301971"/>
        </a:xfrm>
        <a:prstGeom prst="blockArc">
          <a:avLst>
            <a:gd name="adj1" fmla="val 2447675"/>
            <a:gd name="adj2" fmla="val 6218205"/>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2F9EC4-3411-4E2E-9274-5BD231B648EB}">
      <dsp:nvSpPr>
        <dsp:cNvPr id="0" name=""/>
        <dsp:cNvSpPr/>
      </dsp:nvSpPr>
      <dsp:spPr>
        <a:xfrm>
          <a:off x="1990288" y="961920"/>
          <a:ext cx="5301971" cy="5301971"/>
        </a:xfrm>
        <a:prstGeom prst="blockArc">
          <a:avLst>
            <a:gd name="adj1" fmla="val 19899878"/>
            <a:gd name="adj2" fmla="val 895871"/>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14F739-C928-424D-A6BB-337EFA2FF9F0}">
      <dsp:nvSpPr>
        <dsp:cNvPr id="0" name=""/>
        <dsp:cNvSpPr/>
      </dsp:nvSpPr>
      <dsp:spPr>
        <a:xfrm>
          <a:off x="1717342" y="175709"/>
          <a:ext cx="5301971" cy="5301971"/>
        </a:xfrm>
        <a:prstGeom prst="blockArc">
          <a:avLst>
            <a:gd name="adj1" fmla="val 18699491"/>
            <a:gd name="adj2" fmla="val 21002687"/>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7020D4-95E9-4B24-A5E8-401F753E31D7}">
      <dsp:nvSpPr>
        <dsp:cNvPr id="0" name=""/>
        <dsp:cNvSpPr/>
      </dsp:nvSpPr>
      <dsp:spPr>
        <a:xfrm>
          <a:off x="1933718" y="348515"/>
          <a:ext cx="5301971" cy="5301971"/>
        </a:xfrm>
        <a:prstGeom prst="blockArc">
          <a:avLst>
            <a:gd name="adj1" fmla="val 15781080"/>
            <a:gd name="adj2" fmla="val 18333953"/>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7ACE50-BBF2-48D4-9A12-0501DCBC6FEB}">
      <dsp:nvSpPr>
        <dsp:cNvPr id="0" name=""/>
        <dsp:cNvSpPr/>
      </dsp:nvSpPr>
      <dsp:spPr>
        <a:xfrm>
          <a:off x="3570261" y="2079250"/>
          <a:ext cx="1536314" cy="1512746"/>
        </a:xfrm>
        <a:prstGeom prst="ellipse">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uk-UA" sz="1800" kern="1200" dirty="0"/>
            <a:t>Видами військової служби є:</a:t>
          </a:r>
        </a:p>
      </dsp:txBody>
      <dsp:txXfrm>
        <a:off x="3795249" y="2300787"/>
        <a:ext cx="1086338" cy="1069672"/>
      </dsp:txXfrm>
    </dsp:sp>
    <dsp:sp modelId="{A59F60F7-C80E-44EE-BF78-F48E15A5D064}">
      <dsp:nvSpPr>
        <dsp:cNvPr id="0" name=""/>
        <dsp:cNvSpPr/>
      </dsp:nvSpPr>
      <dsp:spPr>
        <a:xfrm>
          <a:off x="3635894" y="-218747"/>
          <a:ext cx="1264188" cy="1264188"/>
        </a:xfrm>
        <a:prstGeom prst="ellipse">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uk-UA" sz="1500" kern="1200" dirty="0"/>
            <a:t>строкова </a:t>
          </a:r>
          <a:r>
            <a:rPr lang="uk-UA" sz="1500" kern="1200"/>
            <a:t>військова служба</a:t>
          </a:r>
          <a:endParaRPr lang="uk-UA" sz="1500" kern="1200" dirty="0"/>
        </a:p>
      </dsp:txBody>
      <dsp:txXfrm>
        <a:off x="3821030" y="-33611"/>
        <a:ext cx="893916" cy="893916"/>
      </dsp:txXfrm>
    </dsp:sp>
    <dsp:sp modelId="{4FC3AA80-6E74-4436-8BC4-57DE67D7736D}">
      <dsp:nvSpPr>
        <dsp:cNvPr id="0" name=""/>
        <dsp:cNvSpPr/>
      </dsp:nvSpPr>
      <dsp:spPr>
        <a:xfrm>
          <a:off x="5148063" y="6"/>
          <a:ext cx="1904171" cy="1760155"/>
        </a:xfrm>
        <a:prstGeom prst="ellipse">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dirty="0" err="1"/>
            <a:t>військова</a:t>
          </a:r>
          <a:r>
            <a:rPr lang="ru-RU" sz="1500" kern="1200" dirty="0"/>
            <a:t> служба за призовом </a:t>
          </a:r>
          <a:r>
            <a:rPr lang="ru-RU" sz="1500" kern="1200" dirty="0" err="1"/>
            <a:t>під</a:t>
          </a:r>
          <a:r>
            <a:rPr lang="ru-RU" sz="1500" kern="1200" dirty="0"/>
            <a:t> час </a:t>
          </a:r>
          <a:r>
            <a:rPr lang="ru-RU" sz="1500" kern="1200" dirty="0" err="1"/>
            <a:t>мобілізації</a:t>
          </a:r>
          <a:r>
            <a:rPr lang="ru-RU" sz="1500" kern="1200" dirty="0"/>
            <a:t>, на </a:t>
          </a:r>
          <a:r>
            <a:rPr lang="ru-RU" sz="1500" kern="1200" dirty="0" err="1"/>
            <a:t>особливий</a:t>
          </a:r>
          <a:r>
            <a:rPr lang="ru-RU" sz="1500" kern="1200" dirty="0"/>
            <a:t> </a:t>
          </a:r>
          <a:r>
            <a:rPr lang="ru-RU" sz="1500" kern="1200" dirty="0" err="1"/>
            <a:t>період</a:t>
          </a:r>
          <a:endParaRPr lang="uk-UA" sz="1500" kern="1200" dirty="0"/>
        </a:p>
      </dsp:txBody>
      <dsp:txXfrm>
        <a:off x="5426922" y="257775"/>
        <a:ext cx="1346453" cy="1244617"/>
      </dsp:txXfrm>
    </dsp:sp>
    <dsp:sp modelId="{D0A89D55-1675-4E29-BF88-FE97F939FEC0}">
      <dsp:nvSpPr>
        <dsp:cNvPr id="0" name=""/>
        <dsp:cNvSpPr/>
      </dsp:nvSpPr>
      <dsp:spPr>
        <a:xfrm>
          <a:off x="6084172" y="1584175"/>
          <a:ext cx="1700801" cy="1584180"/>
        </a:xfrm>
        <a:prstGeom prst="ellipse">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dirty="0" err="1"/>
            <a:t>військова</a:t>
          </a:r>
          <a:r>
            <a:rPr lang="ru-RU" sz="1500" kern="1200" dirty="0"/>
            <a:t> служба за контрактом </a:t>
          </a:r>
          <a:r>
            <a:rPr lang="ru-RU" sz="1500" kern="1200" dirty="0" err="1"/>
            <a:t>осіб</a:t>
          </a:r>
          <a:r>
            <a:rPr lang="ru-RU" sz="1500" kern="1200" dirty="0"/>
            <a:t> рядового складу</a:t>
          </a:r>
          <a:endParaRPr lang="uk-UA" sz="1500" kern="1200" dirty="0"/>
        </a:p>
      </dsp:txBody>
      <dsp:txXfrm>
        <a:off x="6333249" y="1816173"/>
        <a:ext cx="1202647" cy="1120184"/>
      </dsp:txXfrm>
    </dsp:sp>
    <dsp:sp modelId="{8AD006FA-2C4D-477D-A244-55EDECC20BCF}">
      <dsp:nvSpPr>
        <dsp:cNvPr id="0" name=""/>
        <dsp:cNvSpPr/>
      </dsp:nvSpPr>
      <dsp:spPr>
        <a:xfrm>
          <a:off x="6084167" y="3246254"/>
          <a:ext cx="2149221" cy="2075949"/>
        </a:xfrm>
        <a:prstGeom prst="ellipse">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dirty="0" err="1"/>
            <a:t>військова</a:t>
          </a:r>
          <a:r>
            <a:rPr lang="ru-RU" sz="1500" kern="1200" dirty="0"/>
            <a:t> служба за контрактом </a:t>
          </a:r>
          <a:r>
            <a:rPr lang="ru-RU" sz="1500" kern="1200" dirty="0" err="1"/>
            <a:t>осіб</a:t>
          </a:r>
          <a:r>
            <a:rPr lang="ru-RU" sz="1500" kern="1200" dirty="0"/>
            <a:t> </a:t>
          </a:r>
          <a:r>
            <a:rPr lang="ru-RU" sz="1500" kern="1200" dirty="0" err="1"/>
            <a:t>сержантського</a:t>
          </a:r>
          <a:r>
            <a:rPr lang="ru-RU" sz="1500" kern="1200" dirty="0"/>
            <a:t> і </a:t>
          </a:r>
          <a:r>
            <a:rPr lang="ru-RU" sz="1500" kern="1200" dirty="0" err="1"/>
            <a:t>старшинського</a:t>
          </a:r>
          <a:r>
            <a:rPr lang="ru-RU" sz="1500" kern="1200" dirty="0"/>
            <a:t> складу</a:t>
          </a:r>
          <a:endParaRPr lang="uk-UA" sz="1500" kern="1200" dirty="0"/>
        </a:p>
      </dsp:txBody>
      <dsp:txXfrm>
        <a:off x="6398913" y="3550270"/>
        <a:ext cx="1519729" cy="1467917"/>
      </dsp:txXfrm>
    </dsp:sp>
    <dsp:sp modelId="{1F0E86B4-2B46-41AA-A7CB-F6FF78C1081B}">
      <dsp:nvSpPr>
        <dsp:cNvPr id="0" name=""/>
        <dsp:cNvSpPr/>
      </dsp:nvSpPr>
      <dsp:spPr>
        <a:xfrm>
          <a:off x="2987830" y="3672404"/>
          <a:ext cx="3168347" cy="2883134"/>
        </a:xfrm>
        <a:prstGeom prst="ellipse">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dirty="0" err="1"/>
            <a:t>військова</a:t>
          </a:r>
          <a:r>
            <a:rPr lang="ru-RU" sz="1500" kern="1200" dirty="0"/>
            <a:t> служба (</a:t>
          </a:r>
          <a:r>
            <a:rPr lang="ru-RU" sz="1500" kern="1200" dirty="0" err="1"/>
            <a:t>навчання</a:t>
          </a:r>
          <a:r>
            <a:rPr lang="ru-RU" sz="1500" kern="1200" dirty="0"/>
            <a:t>) </a:t>
          </a:r>
          <a:r>
            <a:rPr lang="ru-RU" sz="1500" kern="1200" dirty="0" err="1"/>
            <a:t>курсантів</a:t>
          </a:r>
          <a:r>
            <a:rPr lang="ru-RU" sz="1500" kern="1200" dirty="0"/>
            <a:t> </a:t>
          </a:r>
          <a:r>
            <a:rPr lang="ru-RU" sz="1500" kern="1200" dirty="0" err="1"/>
            <a:t>вищих</a:t>
          </a:r>
          <a:r>
            <a:rPr lang="ru-RU" sz="1500" kern="1200" dirty="0"/>
            <a:t> </a:t>
          </a:r>
          <a:r>
            <a:rPr lang="ru-RU" sz="1500" kern="1200" dirty="0" err="1"/>
            <a:t>військових</a:t>
          </a:r>
          <a:r>
            <a:rPr lang="ru-RU" sz="1500" kern="1200" dirty="0"/>
            <a:t> </a:t>
          </a:r>
          <a:r>
            <a:rPr lang="ru-RU" sz="1500" kern="1200" dirty="0" err="1"/>
            <a:t>навчальних</a:t>
          </a:r>
          <a:r>
            <a:rPr lang="ru-RU" sz="1500" kern="1200" dirty="0"/>
            <a:t> </a:t>
          </a:r>
          <a:r>
            <a:rPr lang="ru-RU" sz="1500" kern="1200" dirty="0" err="1"/>
            <a:t>закладів</a:t>
          </a:r>
          <a:r>
            <a:rPr lang="ru-RU" sz="1500" kern="1200" dirty="0"/>
            <a:t>, а </a:t>
          </a:r>
          <a:r>
            <a:rPr lang="ru-RU" sz="1500" kern="1200" dirty="0" err="1"/>
            <a:t>також</a:t>
          </a:r>
          <a:r>
            <a:rPr lang="ru-RU" sz="1500" kern="1200" dirty="0"/>
            <a:t> </a:t>
          </a:r>
          <a:r>
            <a:rPr lang="ru-RU" sz="1500" kern="1200" dirty="0" err="1"/>
            <a:t>вищих</a:t>
          </a:r>
          <a:r>
            <a:rPr lang="ru-RU" sz="1500" kern="1200" dirty="0"/>
            <a:t> </a:t>
          </a:r>
          <a:r>
            <a:rPr lang="ru-RU" sz="1500" kern="1200" dirty="0" err="1"/>
            <a:t>навчальних</a:t>
          </a:r>
          <a:r>
            <a:rPr lang="ru-RU" sz="1500" kern="1200" dirty="0"/>
            <a:t> </a:t>
          </a:r>
          <a:r>
            <a:rPr lang="ru-RU" sz="1500" kern="1200" dirty="0" err="1"/>
            <a:t>закладів</a:t>
          </a:r>
          <a:r>
            <a:rPr lang="ru-RU" sz="1500" kern="1200" dirty="0"/>
            <a:t>, </a:t>
          </a:r>
          <a:r>
            <a:rPr lang="ru-RU" sz="1500" kern="1200" dirty="0" err="1"/>
            <a:t>які</a:t>
          </a:r>
          <a:r>
            <a:rPr lang="ru-RU" sz="1500" kern="1200" dirty="0"/>
            <a:t> </a:t>
          </a:r>
          <a:r>
            <a:rPr lang="ru-RU" sz="1500" kern="1200" dirty="0" err="1"/>
            <a:t>мають</a:t>
          </a:r>
          <a:r>
            <a:rPr lang="ru-RU" sz="1500" kern="1200" dirty="0"/>
            <a:t> у </a:t>
          </a:r>
          <a:r>
            <a:rPr lang="ru-RU" sz="1500" kern="1200" dirty="0" err="1"/>
            <a:t>своєму</a:t>
          </a:r>
          <a:r>
            <a:rPr lang="ru-RU" sz="1500" kern="1200" dirty="0"/>
            <a:t> </a:t>
          </a:r>
          <a:r>
            <a:rPr lang="ru-RU" sz="1500" kern="1200" dirty="0" err="1"/>
            <a:t>складі</a:t>
          </a:r>
          <a:r>
            <a:rPr lang="ru-RU" sz="1500" kern="1200" dirty="0"/>
            <a:t> </a:t>
          </a:r>
          <a:r>
            <a:rPr lang="ru-RU" sz="1500" kern="1200" dirty="0" err="1"/>
            <a:t>військові</a:t>
          </a:r>
          <a:r>
            <a:rPr lang="ru-RU" sz="1500" kern="1200" dirty="0"/>
            <a:t> </a:t>
          </a:r>
          <a:r>
            <a:rPr lang="ru-RU" sz="1500" kern="1200" dirty="0" err="1"/>
            <a:t>інститути</a:t>
          </a:r>
          <a:r>
            <a:rPr lang="ru-RU" sz="1500" kern="1200" dirty="0"/>
            <a:t>, </a:t>
          </a:r>
          <a:r>
            <a:rPr lang="ru-RU" sz="1500" kern="1200" dirty="0" err="1"/>
            <a:t>факультети</a:t>
          </a:r>
          <a:r>
            <a:rPr lang="ru-RU" sz="1500" kern="1200" dirty="0"/>
            <a:t> </a:t>
          </a:r>
          <a:r>
            <a:rPr lang="ru-RU" sz="1500" kern="1200" dirty="0" err="1"/>
            <a:t>військової</a:t>
          </a:r>
          <a:r>
            <a:rPr lang="ru-RU" sz="1500" kern="1200" dirty="0"/>
            <a:t> </a:t>
          </a:r>
          <a:r>
            <a:rPr lang="ru-RU" sz="1500" kern="1200" dirty="0" err="1"/>
            <a:t>підготовки</a:t>
          </a:r>
          <a:r>
            <a:rPr lang="ru-RU" sz="1500" kern="1200" dirty="0"/>
            <a:t>, </a:t>
          </a:r>
          <a:r>
            <a:rPr lang="ru-RU" sz="1500" kern="1200" dirty="0" err="1"/>
            <a:t>кафедри</a:t>
          </a:r>
          <a:r>
            <a:rPr lang="ru-RU" sz="1500" kern="1200" dirty="0"/>
            <a:t> </a:t>
          </a:r>
          <a:r>
            <a:rPr lang="ru-RU" sz="1500" kern="1200" dirty="0" err="1"/>
            <a:t>військової</a:t>
          </a:r>
          <a:r>
            <a:rPr lang="ru-RU" sz="1500" kern="1200" dirty="0"/>
            <a:t> </a:t>
          </a:r>
          <a:r>
            <a:rPr lang="ru-RU" sz="1500" kern="1200" dirty="0" err="1"/>
            <a:t>підготовки</a:t>
          </a:r>
          <a:r>
            <a:rPr lang="ru-RU" sz="1500" kern="1200" dirty="0"/>
            <a:t>, </a:t>
          </a:r>
          <a:r>
            <a:rPr lang="ru-RU" sz="1500" kern="1200" dirty="0" err="1"/>
            <a:t>відділення</a:t>
          </a:r>
          <a:r>
            <a:rPr lang="ru-RU" sz="1500" kern="1200" dirty="0"/>
            <a:t> </a:t>
          </a:r>
          <a:r>
            <a:rPr lang="ru-RU" sz="1500" kern="1200" dirty="0" err="1"/>
            <a:t>військової</a:t>
          </a:r>
          <a:r>
            <a:rPr lang="ru-RU" sz="1500" kern="1200" dirty="0"/>
            <a:t> </a:t>
          </a:r>
          <a:r>
            <a:rPr lang="ru-RU" sz="1500" kern="1200" dirty="0" err="1"/>
            <a:t>підготовки</a:t>
          </a:r>
          <a:r>
            <a:rPr lang="ru-RU" sz="1500" kern="1200" dirty="0"/>
            <a:t> </a:t>
          </a:r>
          <a:endParaRPr lang="uk-UA" sz="1500" kern="1200" dirty="0"/>
        </a:p>
      </dsp:txBody>
      <dsp:txXfrm>
        <a:off x="3451824" y="4094629"/>
        <a:ext cx="2240359" cy="2038684"/>
      </dsp:txXfrm>
    </dsp:sp>
    <dsp:sp modelId="{358EBC46-BED8-4B37-99DB-8B858599CA16}">
      <dsp:nvSpPr>
        <dsp:cNvPr id="0" name=""/>
        <dsp:cNvSpPr/>
      </dsp:nvSpPr>
      <dsp:spPr>
        <a:xfrm>
          <a:off x="1187615" y="3816433"/>
          <a:ext cx="1608781" cy="1643900"/>
        </a:xfrm>
        <a:prstGeom prst="ellipse">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dirty="0" err="1"/>
            <a:t>військова</a:t>
          </a:r>
          <a:r>
            <a:rPr lang="ru-RU" sz="1500" kern="1200" dirty="0"/>
            <a:t> служба за контрактом </a:t>
          </a:r>
          <a:r>
            <a:rPr lang="ru-RU" sz="1500" kern="1200" dirty="0" err="1"/>
            <a:t>осіб</a:t>
          </a:r>
          <a:r>
            <a:rPr lang="ru-RU" sz="1500" kern="1200" dirty="0"/>
            <a:t> </a:t>
          </a:r>
          <a:r>
            <a:rPr lang="ru-RU" sz="1500" kern="1200" dirty="0" err="1"/>
            <a:t>офіцерського</a:t>
          </a:r>
          <a:r>
            <a:rPr lang="ru-RU" sz="1500" kern="1200" dirty="0"/>
            <a:t> складу</a:t>
          </a:r>
          <a:endParaRPr lang="uk-UA" sz="1500" kern="1200" dirty="0"/>
        </a:p>
      </dsp:txBody>
      <dsp:txXfrm>
        <a:off x="1423216" y="4057177"/>
        <a:ext cx="1137579" cy="1162412"/>
      </dsp:txXfrm>
    </dsp:sp>
    <dsp:sp modelId="{3A3DDCC4-67AA-4315-BAE5-4332421D2A52}">
      <dsp:nvSpPr>
        <dsp:cNvPr id="0" name=""/>
        <dsp:cNvSpPr/>
      </dsp:nvSpPr>
      <dsp:spPr>
        <a:xfrm>
          <a:off x="611570" y="2016227"/>
          <a:ext cx="1628540" cy="1728196"/>
        </a:xfrm>
        <a:prstGeom prst="ellipse">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dirty="0" err="1"/>
            <a:t>військова</a:t>
          </a:r>
          <a:r>
            <a:rPr lang="ru-RU" sz="1500" kern="1200" dirty="0"/>
            <a:t> служба за призовом </a:t>
          </a:r>
          <a:r>
            <a:rPr lang="ru-RU" sz="1500" kern="1200" dirty="0" err="1"/>
            <a:t>осіб</a:t>
          </a:r>
          <a:r>
            <a:rPr lang="ru-RU" sz="1500" kern="1200" dirty="0"/>
            <a:t> </a:t>
          </a:r>
          <a:r>
            <a:rPr lang="ru-RU" sz="1500" kern="1200" dirty="0" err="1"/>
            <a:t>офіцерського</a:t>
          </a:r>
          <a:r>
            <a:rPr lang="ru-RU" sz="1500" kern="1200" dirty="0"/>
            <a:t> складу</a:t>
          </a:r>
          <a:endParaRPr lang="uk-UA" sz="1500" kern="1200" dirty="0"/>
        </a:p>
      </dsp:txBody>
      <dsp:txXfrm>
        <a:off x="850064" y="2269315"/>
        <a:ext cx="1151552" cy="1222020"/>
      </dsp:txXfrm>
    </dsp:sp>
    <dsp:sp modelId="{B8629300-895C-48E9-8D87-3E71ABFC63A5}">
      <dsp:nvSpPr>
        <dsp:cNvPr id="0" name=""/>
        <dsp:cNvSpPr/>
      </dsp:nvSpPr>
      <dsp:spPr>
        <a:xfrm>
          <a:off x="1403655" y="144020"/>
          <a:ext cx="2002664" cy="1956508"/>
        </a:xfrm>
        <a:prstGeom prst="ellipse">
          <a:avLst/>
        </a:prstGeom>
        <a:gradFill rotWithShape="1">
          <a:gsLst>
            <a:gs pos="20000">
              <a:schemeClr val="accent4">
                <a:tint val="9000"/>
              </a:schemeClr>
            </a:gs>
            <a:gs pos="100000">
              <a:schemeClr val="accent4">
                <a:tint val="70000"/>
                <a:satMod val="100000"/>
              </a:schemeClr>
            </a:gs>
          </a:gsLst>
          <a:path path="circle">
            <a:fillToRect l="-15000" t="-15000" r="115000" b="115000"/>
          </a:path>
        </a:gradFill>
        <a:ln w="9525" cap="flat" cmpd="sng" algn="ctr">
          <a:solidFill>
            <a:schemeClr val="accent4">
              <a:shade val="48000"/>
              <a:satMod val="110000"/>
            </a:schemeClr>
          </a:solidFill>
          <a:prstDash val="solid"/>
        </a:ln>
        <a:effectLst>
          <a:outerShdw blurRad="130000" dist="101600" dir="2700000" algn="tl" rotWithShape="0">
            <a:srgbClr val="000000">
              <a:alpha val="35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ru-RU" sz="1500" kern="1200" dirty="0" err="1"/>
            <a:t>військова</a:t>
          </a:r>
          <a:r>
            <a:rPr lang="ru-RU" sz="1500" kern="1200" dirty="0"/>
            <a:t> служба за призовом </a:t>
          </a:r>
          <a:r>
            <a:rPr lang="ru-RU" sz="1500" kern="1200" dirty="0" err="1"/>
            <a:t>осіб</a:t>
          </a:r>
          <a:r>
            <a:rPr lang="ru-RU" sz="1500" kern="1200" dirty="0"/>
            <a:t> </a:t>
          </a:r>
          <a:r>
            <a:rPr lang="ru-RU" sz="1500" kern="1200" dirty="0" err="1"/>
            <a:t>із</a:t>
          </a:r>
          <a:r>
            <a:rPr lang="ru-RU" sz="1500" kern="1200" dirty="0"/>
            <a:t> числа </a:t>
          </a:r>
          <a:r>
            <a:rPr lang="ru-RU" sz="1500" kern="1200" dirty="0" err="1"/>
            <a:t>резервістів</a:t>
          </a:r>
          <a:r>
            <a:rPr lang="ru-RU" sz="1500" kern="1200" dirty="0"/>
            <a:t> в </a:t>
          </a:r>
          <a:r>
            <a:rPr lang="ru-RU" sz="1500" kern="1200" dirty="0" err="1"/>
            <a:t>особливий</a:t>
          </a:r>
          <a:r>
            <a:rPr lang="ru-RU" sz="1500" kern="1200" dirty="0"/>
            <a:t> </a:t>
          </a:r>
          <a:r>
            <a:rPr lang="ru-RU" sz="1500" kern="1200" dirty="0" err="1"/>
            <a:t>період</a:t>
          </a:r>
          <a:endParaRPr lang="uk-UA" sz="1500" kern="1200" dirty="0"/>
        </a:p>
      </dsp:txBody>
      <dsp:txXfrm>
        <a:off x="1696938" y="430544"/>
        <a:ext cx="1416098" cy="13834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2A610-57A3-4C20-A6A2-4BD05928F8BB}">
      <dsp:nvSpPr>
        <dsp:cNvPr id="0" name=""/>
        <dsp:cNvSpPr/>
      </dsp:nvSpPr>
      <dsp:spPr>
        <a:xfrm>
          <a:off x="0" y="377331"/>
          <a:ext cx="88569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473EF0-1651-4D6B-B1E0-08E76920A8D2}">
      <dsp:nvSpPr>
        <dsp:cNvPr id="0" name=""/>
        <dsp:cNvSpPr/>
      </dsp:nvSpPr>
      <dsp:spPr>
        <a:xfrm>
          <a:off x="442849" y="214971"/>
          <a:ext cx="7316054" cy="324720"/>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4341" tIns="0" rIns="234341" bIns="0" numCol="1" spcCol="1270" anchor="ctr" anchorCtr="0">
          <a:noAutofit/>
        </a:bodyPr>
        <a:lstStyle/>
        <a:p>
          <a:pPr marL="0" lvl="0" indent="0" algn="l" defTabSz="666750">
            <a:lnSpc>
              <a:spcPct val="90000"/>
            </a:lnSpc>
            <a:spcBef>
              <a:spcPct val="0"/>
            </a:spcBef>
            <a:spcAft>
              <a:spcPct val="35000"/>
            </a:spcAft>
            <a:buNone/>
          </a:pPr>
          <a:r>
            <a:rPr lang="ru-RU" sz="1500" kern="1200" dirty="0" err="1"/>
            <a:t>проти</a:t>
          </a:r>
          <a:r>
            <a:rPr lang="ru-RU" sz="1500" kern="1200" dirty="0"/>
            <a:t> порядку </a:t>
          </a:r>
          <a:r>
            <a:rPr lang="ru-RU" sz="1500" kern="1200" dirty="0" err="1"/>
            <a:t>підлеглості</a:t>
          </a:r>
          <a:r>
            <a:rPr lang="ru-RU" sz="1500" kern="1200" dirty="0"/>
            <a:t> і </a:t>
          </a:r>
          <a:r>
            <a:rPr lang="ru-RU" sz="1500" kern="1200" dirty="0" err="1"/>
            <a:t>військової</a:t>
          </a:r>
          <a:r>
            <a:rPr lang="ru-RU" sz="1500" kern="1200" dirty="0"/>
            <a:t> </a:t>
          </a:r>
          <a:r>
            <a:rPr lang="ru-RU" sz="1500" kern="1200" dirty="0" err="1"/>
            <a:t>честі</a:t>
          </a:r>
          <a:r>
            <a:rPr lang="ru-RU" sz="1500" kern="1200" dirty="0"/>
            <a:t> </a:t>
          </a:r>
          <a:endParaRPr lang="uk-UA" sz="1500" kern="1200" dirty="0"/>
        </a:p>
      </dsp:txBody>
      <dsp:txXfrm>
        <a:off x="458701" y="230823"/>
        <a:ext cx="7284350" cy="293016"/>
      </dsp:txXfrm>
    </dsp:sp>
    <dsp:sp modelId="{0FF7A6D4-96AD-4F74-A49E-7DF5B6BCE8FF}">
      <dsp:nvSpPr>
        <dsp:cNvPr id="0" name=""/>
        <dsp:cNvSpPr/>
      </dsp:nvSpPr>
      <dsp:spPr>
        <a:xfrm>
          <a:off x="0" y="876291"/>
          <a:ext cx="88569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6AC55A-7159-4387-97B9-011D005C1F3E}">
      <dsp:nvSpPr>
        <dsp:cNvPr id="0" name=""/>
        <dsp:cNvSpPr/>
      </dsp:nvSpPr>
      <dsp:spPr>
        <a:xfrm>
          <a:off x="442849" y="713931"/>
          <a:ext cx="7315992" cy="324720"/>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4341" tIns="0" rIns="234341" bIns="0" numCol="1" spcCol="1270" anchor="ctr" anchorCtr="0">
          <a:noAutofit/>
        </a:bodyPr>
        <a:lstStyle/>
        <a:p>
          <a:pPr marL="0" lvl="0" indent="0" algn="l" defTabSz="666750">
            <a:lnSpc>
              <a:spcPct val="90000"/>
            </a:lnSpc>
            <a:spcBef>
              <a:spcPct val="0"/>
            </a:spcBef>
            <a:spcAft>
              <a:spcPct val="35000"/>
            </a:spcAft>
            <a:buNone/>
          </a:pPr>
          <a:r>
            <a:rPr lang="ru-RU" sz="1500" kern="1200" dirty="0" err="1"/>
            <a:t>проти</a:t>
          </a:r>
          <a:r>
            <a:rPr lang="ru-RU" sz="1500" kern="1200" dirty="0"/>
            <a:t> порядку </a:t>
          </a:r>
          <a:r>
            <a:rPr lang="ru-RU" sz="1500" kern="1200" dirty="0" err="1"/>
            <a:t>проходження</a:t>
          </a:r>
          <a:r>
            <a:rPr lang="ru-RU" sz="1500" kern="1200" dirty="0"/>
            <a:t> </a:t>
          </a:r>
          <a:r>
            <a:rPr lang="ru-RU" sz="1500" kern="1200" dirty="0" err="1"/>
            <a:t>військової</a:t>
          </a:r>
          <a:r>
            <a:rPr lang="ru-RU" sz="1500" kern="1200" dirty="0"/>
            <a:t> </a:t>
          </a:r>
          <a:r>
            <a:rPr lang="ru-RU" sz="1500" kern="1200" dirty="0" err="1"/>
            <a:t>служби</a:t>
          </a:r>
          <a:r>
            <a:rPr lang="ru-RU" sz="1500" kern="1200" dirty="0"/>
            <a:t> </a:t>
          </a:r>
          <a:endParaRPr lang="uk-UA" sz="1500" kern="1200" dirty="0"/>
        </a:p>
      </dsp:txBody>
      <dsp:txXfrm>
        <a:off x="458701" y="729783"/>
        <a:ext cx="7284288" cy="293016"/>
      </dsp:txXfrm>
    </dsp:sp>
    <dsp:sp modelId="{FE6ED809-3041-440A-8CF6-ECD5EAEB5538}">
      <dsp:nvSpPr>
        <dsp:cNvPr id="0" name=""/>
        <dsp:cNvSpPr/>
      </dsp:nvSpPr>
      <dsp:spPr>
        <a:xfrm>
          <a:off x="0" y="1375251"/>
          <a:ext cx="88569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8EC85D-AE9A-40E4-97BB-A762095FB294}">
      <dsp:nvSpPr>
        <dsp:cNvPr id="0" name=""/>
        <dsp:cNvSpPr/>
      </dsp:nvSpPr>
      <dsp:spPr>
        <a:xfrm>
          <a:off x="442849" y="1212891"/>
          <a:ext cx="6199888" cy="324720"/>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4341" tIns="0" rIns="234341" bIns="0" numCol="1" spcCol="1270" anchor="ctr" anchorCtr="0">
          <a:noAutofit/>
        </a:bodyPr>
        <a:lstStyle/>
        <a:p>
          <a:pPr marL="0" lvl="0" indent="0" algn="l" defTabSz="666750">
            <a:lnSpc>
              <a:spcPct val="90000"/>
            </a:lnSpc>
            <a:spcBef>
              <a:spcPct val="0"/>
            </a:spcBef>
            <a:spcAft>
              <a:spcPct val="35000"/>
            </a:spcAft>
            <a:buNone/>
          </a:pPr>
          <a:r>
            <a:rPr lang="ru-RU" sz="1500" kern="1200" dirty="0" err="1"/>
            <a:t>проти</a:t>
          </a:r>
          <a:r>
            <a:rPr lang="ru-RU" sz="1500" kern="1200" dirty="0"/>
            <a:t> порядку </a:t>
          </a:r>
          <a:r>
            <a:rPr lang="ru-RU" sz="1500" kern="1200" dirty="0" err="1"/>
            <a:t>користування</a:t>
          </a:r>
          <a:r>
            <a:rPr lang="ru-RU" sz="1500" kern="1200" dirty="0"/>
            <a:t> </a:t>
          </a:r>
          <a:r>
            <a:rPr lang="ru-RU" sz="1500" kern="1200" dirty="0" err="1"/>
            <a:t>військовим</a:t>
          </a:r>
          <a:r>
            <a:rPr lang="ru-RU" sz="1500" kern="1200" dirty="0"/>
            <a:t> </a:t>
          </a:r>
          <a:r>
            <a:rPr lang="ru-RU" sz="1500" kern="1200" dirty="0" err="1"/>
            <a:t>майном</a:t>
          </a:r>
          <a:r>
            <a:rPr lang="ru-RU" sz="1500" kern="1200" dirty="0"/>
            <a:t> і </a:t>
          </a:r>
          <a:r>
            <a:rPr lang="ru-RU" sz="1500" kern="1200" dirty="0" err="1"/>
            <a:t>його</a:t>
          </a:r>
          <a:r>
            <a:rPr lang="ru-RU" sz="1500" kern="1200" dirty="0"/>
            <a:t> </a:t>
          </a:r>
          <a:r>
            <a:rPr lang="ru-RU" sz="1500" kern="1200" dirty="0" err="1"/>
            <a:t>зберігання</a:t>
          </a:r>
          <a:r>
            <a:rPr lang="ru-RU" sz="1500" kern="1200" dirty="0"/>
            <a:t> </a:t>
          </a:r>
          <a:endParaRPr lang="uk-UA" sz="1500" kern="1200" dirty="0"/>
        </a:p>
      </dsp:txBody>
      <dsp:txXfrm>
        <a:off x="458701" y="1228743"/>
        <a:ext cx="6168184" cy="293016"/>
      </dsp:txXfrm>
    </dsp:sp>
    <dsp:sp modelId="{D8F554B6-12E5-4095-9AE6-DAC2B118E57F}">
      <dsp:nvSpPr>
        <dsp:cNvPr id="0" name=""/>
        <dsp:cNvSpPr/>
      </dsp:nvSpPr>
      <dsp:spPr>
        <a:xfrm>
          <a:off x="0" y="1874212"/>
          <a:ext cx="88569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F6D2FC-21D8-4588-AF46-E25F6B038DC3}">
      <dsp:nvSpPr>
        <dsp:cNvPr id="0" name=""/>
        <dsp:cNvSpPr/>
      </dsp:nvSpPr>
      <dsp:spPr>
        <a:xfrm>
          <a:off x="442849" y="1711851"/>
          <a:ext cx="6199888" cy="324720"/>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4341" tIns="0" rIns="234341" bIns="0" numCol="1" spcCol="1270" anchor="ctr" anchorCtr="0">
          <a:noAutofit/>
        </a:bodyPr>
        <a:lstStyle/>
        <a:p>
          <a:pPr marL="0" lvl="0" indent="0" algn="l" defTabSz="666750">
            <a:lnSpc>
              <a:spcPct val="90000"/>
            </a:lnSpc>
            <a:spcBef>
              <a:spcPct val="0"/>
            </a:spcBef>
            <a:spcAft>
              <a:spcPct val="35000"/>
            </a:spcAft>
            <a:buNone/>
          </a:pPr>
          <a:r>
            <a:rPr lang="ru-RU" sz="1500" kern="1200" dirty="0" err="1"/>
            <a:t>проти</a:t>
          </a:r>
          <a:r>
            <a:rPr lang="ru-RU" sz="1500" kern="1200" dirty="0"/>
            <a:t> порядку </a:t>
          </a:r>
          <a:r>
            <a:rPr lang="ru-RU" sz="1500" kern="1200" dirty="0" err="1"/>
            <a:t>експлуатації</a:t>
          </a:r>
          <a:r>
            <a:rPr lang="ru-RU" sz="1500" kern="1200" dirty="0"/>
            <a:t> </a:t>
          </a:r>
          <a:r>
            <a:rPr lang="ru-RU" sz="1500" kern="1200" dirty="0" err="1"/>
            <a:t>військової</a:t>
          </a:r>
          <a:r>
            <a:rPr lang="ru-RU" sz="1500" kern="1200" dirty="0"/>
            <a:t> </a:t>
          </a:r>
          <a:r>
            <a:rPr lang="ru-RU" sz="1500" kern="1200" dirty="0" err="1"/>
            <a:t>техніки</a:t>
          </a:r>
          <a:r>
            <a:rPr lang="ru-RU" sz="1500" kern="1200" dirty="0"/>
            <a:t> </a:t>
          </a:r>
          <a:endParaRPr lang="uk-UA" sz="1500" kern="1200" dirty="0"/>
        </a:p>
      </dsp:txBody>
      <dsp:txXfrm>
        <a:off x="458701" y="1727703"/>
        <a:ext cx="6168184" cy="293016"/>
      </dsp:txXfrm>
    </dsp:sp>
    <dsp:sp modelId="{1F1C96EB-9CD0-4E6E-A072-0894B6CC0413}">
      <dsp:nvSpPr>
        <dsp:cNvPr id="0" name=""/>
        <dsp:cNvSpPr/>
      </dsp:nvSpPr>
      <dsp:spPr>
        <a:xfrm>
          <a:off x="0" y="2373171"/>
          <a:ext cx="88569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4A0365-6627-4E3C-9C97-EDE13C4DAF14}">
      <dsp:nvSpPr>
        <dsp:cNvPr id="0" name=""/>
        <dsp:cNvSpPr/>
      </dsp:nvSpPr>
      <dsp:spPr>
        <a:xfrm>
          <a:off x="442849" y="2210812"/>
          <a:ext cx="7315992" cy="324720"/>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4341" tIns="0" rIns="234341" bIns="0" numCol="1" spcCol="1270" anchor="ctr" anchorCtr="0">
          <a:noAutofit/>
        </a:bodyPr>
        <a:lstStyle/>
        <a:p>
          <a:pPr marL="0" lvl="0" indent="0" algn="l" defTabSz="666750">
            <a:lnSpc>
              <a:spcPct val="90000"/>
            </a:lnSpc>
            <a:spcBef>
              <a:spcPct val="0"/>
            </a:spcBef>
            <a:spcAft>
              <a:spcPct val="35000"/>
            </a:spcAft>
            <a:buNone/>
          </a:pPr>
          <a:r>
            <a:rPr lang="ru-RU" sz="1500" kern="1200" dirty="0" err="1"/>
            <a:t>проти</a:t>
          </a:r>
          <a:r>
            <a:rPr lang="ru-RU" sz="1500" kern="1200" dirty="0"/>
            <a:t> порядку </a:t>
          </a:r>
          <a:r>
            <a:rPr lang="ru-RU" sz="1500" kern="1200" dirty="0" err="1"/>
            <a:t>несення</a:t>
          </a:r>
          <a:r>
            <a:rPr lang="ru-RU" sz="1500" kern="1200" dirty="0"/>
            <a:t> </a:t>
          </a:r>
          <a:r>
            <a:rPr lang="ru-RU" sz="1500" kern="1200" dirty="0" err="1"/>
            <a:t>бойового</a:t>
          </a:r>
          <a:r>
            <a:rPr lang="ru-RU" sz="1500" kern="1200" dirty="0"/>
            <a:t> </a:t>
          </a:r>
          <a:r>
            <a:rPr lang="ru-RU" sz="1500" kern="1200" dirty="0" err="1"/>
            <a:t>чергування</a:t>
          </a:r>
          <a:r>
            <a:rPr lang="ru-RU" sz="1500" kern="1200" dirty="0"/>
            <a:t> та </a:t>
          </a:r>
          <a:r>
            <a:rPr lang="ru-RU" sz="1500" kern="1200" dirty="0" err="1"/>
            <a:t>інших</a:t>
          </a:r>
          <a:r>
            <a:rPr lang="ru-RU" sz="1500" kern="1200" dirty="0"/>
            <a:t> </a:t>
          </a:r>
          <a:r>
            <a:rPr lang="ru-RU" sz="1500" kern="1200" err="1"/>
            <a:t>спеціальних</a:t>
          </a:r>
          <a:r>
            <a:rPr lang="ru-RU" sz="1500" kern="1200"/>
            <a:t> служб</a:t>
          </a:r>
          <a:endParaRPr lang="uk-UA" sz="1500" kern="1200" dirty="0"/>
        </a:p>
      </dsp:txBody>
      <dsp:txXfrm>
        <a:off x="458701" y="2226664"/>
        <a:ext cx="7284288" cy="293016"/>
      </dsp:txXfrm>
    </dsp:sp>
    <dsp:sp modelId="{AA829970-7112-4B85-A0C8-F55916F2B190}">
      <dsp:nvSpPr>
        <dsp:cNvPr id="0" name=""/>
        <dsp:cNvSpPr/>
      </dsp:nvSpPr>
      <dsp:spPr>
        <a:xfrm>
          <a:off x="0" y="2872131"/>
          <a:ext cx="88569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99111-F9D8-4DB2-BE29-1068DA93F2E4}">
      <dsp:nvSpPr>
        <dsp:cNvPr id="0" name=""/>
        <dsp:cNvSpPr/>
      </dsp:nvSpPr>
      <dsp:spPr>
        <a:xfrm>
          <a:off x="442849" y="2709772"/>
          <a:ext cx="7315992" cy="324720"/>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4341" tIns="0" rIns="234341" bIns="0" numCol="1" spcCol="1270" anchor="ctr" anchorCtr="0">
          <a:noAutofit/>
        </a:bodyPr>
        <a:lstStyle/>
        <a:p>
          <a:pPr marL="0" lvl="0" indent="0" algn="l" defTabSz="666750">
            <a:lnSpc>
              <a:spcPct val="90000"/>
            </a:lnSpc>
            <a:spcBef>
              <a:spcPct val="0"/>
            </a:spcBef>
            <a:spcAft>
              <a:spcPct val="35000"/>
            </a:spcAft>
            <a:buNone/>
          </a:pPr>
          <a:r>
            <a:rPr lang="ru-RU" sz="1500" kern="1200" dirty="0"/>
            <a:t> </a:t>
          </a:r>
          <a:r>
            <a:rPr lang="ru-RU" sz="1500" kern="1200" dirty="0" err="1"/>
            <a:t>проти</a:t>
          </a:r>
          <a:r>
            <a:rPr lang="ru-RU" sz="1500" kern="1200" dirty="0"/>
            <a:t> </a:t>
          </a:r>
          <a:r>
            <a:rPr lang="ru-RU" sz="1500" kern="1200" dirty="0" err="1"/>
            <a:t>встановленого</a:t>
          </a:r>
          <a:r>
            <a:rPr lang="ru-RU" sz="1500" kern="1200" dirty="0"/>
            <a:t> порядку </a:t>
          </a:r>
          <a:r>
            <a:rPr lang="ru-RU" sz="1500" kern="1200" dirty="0" err="1"/>
            <a:t>збереження</a:t>
          </a:r>
          <a:r>
            <a:rPr lang="ru-RU" sz="1500" kern="1200" dirty="0"/>
            <a:t> </a:t>
          </a:r>
          <a:r>
            <a:rPr lang="ru-RU" sz="1500" kern="1200" dirty="0" err="1"/>
            <a:t>військової</a:t>
          </a:r>
          <a:r>
            <a:rPr lang="ru-RU" sz="1500" kern="1200" dirty="0"/>
            <a:t> </a:t>
          </a:r>
          <a:r>
            <a:rPr lang="ru-RU" sz="1500" kern="1200" dirty="0" err="1"/>
            <a:t>таємниці</a:t>
          </a:r>
          <a:r>
            <a:rPr lang="ru-RU" sz="1500" kern="1200" dirty="0"/>
            <a:t> </a:t>
          </a:r>
          <a:endParaRPr lang="uk-UA" sz="1500" kern="1200" dirty="0"/>
        </a:p>
      </dsp:txBody>
      <dsp:txXfrm>
        <a:off x="458701" y="2725624"/>
        <a:ext cx="7284288" cy="293016"/>
      </dsp:txXfrm>
    </dsp:sp>
    <dsp:sp modelId="{068CB7CB-E12D-47EC-A81B-798B8D1D4073}">
      <dsp:nvSpPr>
        <dsp:cNvPr id="0" name=""/>
        <dsp:cNvSpPr/>
      </dsp:nvSpPr>
      <dsp:spPr>
        <a:xfrm>
          <a:off x="0" y="3371091"/>
          <a:ext cx="88569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F90421-F2E9-4D04-A4E1-3330F416D388}">
      <dsp:nvSpPr>
        <dsp:cNvPr id="0" name=""/>
        <dsp:cNvSpPr/>
      </dsp:nvSpPr>
      <dsp:spPr>
        <a:xfrm>
          <a:off x="442849" y="3208732"/>
          <a:ext cx="6199888" cy="324720"/>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4341" tIns="0" rIns="234341" bIns="0" numCol="1" spcCol="1270" anchor="ctr" anchorCtr="0">
          <a:noAutofit/>
        </a:bodyPr>
        <a:lstStyle/>
        <a:p>
          <a:pPr marL="0" lvl="0" indent="0" algn="l" defTabSz="666750">
            <a:lnSpc>
              <a:spcPct val="90000"/>
            </a:lnSpc>
            <a:spcBef>
              <a:spcPct val="0"/>
            </a:spcBef>
            <a:spcAft>
              <a:spcPct val="35000"/>
            </a:spcAft>
            <a:buNone/>
          </a:pPr>
          <a:r>
            <a:rPr lang="ru-RU" sz="1500" kern="1200" dirty="0" err="1"/>
            <a:t>військові</a:t>
          </a:r>
          <a:r>
            <a:rPr lang="ru-RU" sz="1500" kern="1200" dirty="0"/>
            <a:t> </a:t>
          </a:r>
          <a:r>
            <a:rPr lang="ru-RU" sz="1500" kern="1200" dirty="0" err="1"/>
            <a:t>службові</a:t>
          </a:r>
          <a:r>
            <a:rPr lang="ru-RU" sz="1500" kern="1200" dirty="0"/>
            <a:t> </a:t>
          </a:r>
          <a:r>
            <a:rPr lang="ru-RU" sz="1500" kern="1200" dirty="0" err="1"/>
            <a:t>кримінальні</a:t>
          </a:r>
          <a:r>
            <a:rPr lang="ru-RU" sz="1500" kern="1200" dirty="0"/>
            <a:t> </a:t>
          </a:r>
          <a:r>
            <a:rPr lang="ru-RU" sz="1500" kern="1200" dirty="0" err="1"/>
            <a:t>правопорушення</a:t>
          </a:r>
          <a:r>
            <a:rPr lang="ru-RU" sz="1500" kern="1200" dirty="0"/>
            <a:t> </a:t>
          </a:r>
          <a:endParaRPr lang="uk-UA" sz="1500" kern="1200" dirty="0"/>
        </a:p>
      </dsp:txBody>
      <dsp:txXfrm>
        <a:off x="458701" y="3224584"/>
        <a:ext cx="6168184" cy="293016"/>
      </dsp:txXfrm>
    </dsp:sp>
    <dsp:sp modelId="{463FB367-C08A-43DB-94A6-C50DB2D6E80E}">
      <dsp:nvSpPr>
        <dsp:cNvPr id="0" name=""/>
        <dsp:cNvSpPr/>
      </dsp:nvSpPr>
      <dsp:spPr>
        <a:xfrm>
          <a:off x="0" y="3870051"/>
          <a:ext cx="88569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E7B6EC-77E2-4ED3-AE09-EEC3E4A24224}">
      <dsp:nvSpPr>
        <dsp:cNvPr id="0" name=""/>
        <dsp:cNvSpPr/>
      </dsp:nvSpPr>
      <dsp:spPr>
        <a:xfrm>
          <a:off x="442849" y="3707692"/>
          <a:ext cx="6199888" cy="324720"/>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4341" tIns="0" rIns="234341" bIns="0" numCol="1" spcCol="1270" anchor="ctr" anchorCtr="0">
          <a:noAutofit/>
        </a:bodyPr>
        <a:lstStyle/>
        <a:p>
          <a:pPr marL="0" lvl="0" indent="0" algn="l" defTabSz="666750">
            <a:lnSpc>
              <a:spcPct val="90000"/>
            </a:lnSpc>
            <a:spcBef>
              <a:spcPct val="0"/>
            </a:spcBef>
            <a:spcAft>
              <a:spcPct val="35000"/>
            </a:spcAft>
            <a:buNone/>
          </a:pPr>
          <a:r>
            <a:rPr lang="ru-RU" sz="1500" kern="1200" dirty="0" err="1"/>
            <a:t>проти</a:t>
          </a:r>
          <a:r>
            <a:rPr lang="ru-RU" sz="1500" kern="1200" dirty="0"/>
            <a:t> порядку </a:t>
          </a:r>
          <a:r>
            <a:rPr lang="ru-RU" sz="1500" kern="1200" dirty="0" err="1"/>
            <a:t>несення</a:t>
          </a:r>
          <a:r>
            <a:rPr lang="ru-RU" sz="1500" kern="1200" dirty="0"/>
            <a:t> </a:t>
          </a:r>
          <a:r>
            <a:rPr lang="ru-RU" sz="1500" kern="1200" dirty="0" err="1"/>
            <a:t>служби</a:t>
          </a:r>
          <a:r>
            <a:rPr lang="ru-RU" sz="1500" kern="1200" dirty="0"/>
            <a:t> на </a:t>
          </a:r>
          <a:r>
            <a:rPr lang="ru-RU" sz="1500" kern="1200" dirty="0" err="1"/>
            <a:t>полі</a:t>
          </a:r>
          <a:r>
            <a:rPr lang="ru-RU" sz="1500" kern="1200" dirty="0"/>
            <a:t> бою і в </a:t>
          </a:r>
          <a:r>
            <a:rPr lang="ru-RU" sz="1500" kern="1200" dirty="0" err="1"/>
            <a:t>районі</a:t>
          </a:r>
          <a:r>
            <a:rPr lang="ru-RU" sz="1500" kern="1200" dirty="0"/>
            <a:t> </a:t>
          </a:r>
          <a:r>
            <a:rPr lang="ru-RU" sz="1500" kern="1200" dirty="0" err="1"/>
            <a:t>воєнних</a:t>
          </a:r>
          <a:r>
            <a:rPr lang="ru-RU" sz="1500" kern="1200" dirty="0"/>
            <a:t> </a:t>
          </a:r>
          <a:r>
            <a:rPr lang="ru-RU" sz="1500" kern="1200" dirty="0" err="1"/>
            <a:t>дій</a:t>
          </a:r>
          <a:r>
            <a:rPr lang="ru-RU" sz="1500" kern="1200" dirty="0"/>
            <a:t> </a:t>
          </a:r>
          <a:endParaRPr lang="uk-UA" sz="1500" kern="1200" dirty="0"/>
        </a:p>
      </dsp:txBody>
      <dsp:txXfrm>
        <a:off x="458701" y="3723544"/>
        <a:ext cx="6168184" cy="293016"/>
      </dsp:txXfrm>
    </dsp:sp>
    <dsp:sp modelId="{A5B023C0-D64F-43C0-9144-CD2588418993}">
      <dsp:nvSpPr>
        <dsp:cNvPr id="0" name=""/>
        <dsp:cNvSpPr/>
      </dsp:nvSpPr>
      <dsp:spPr>
        <a:xfrm>
          <a:off x="0" y="4369011"/>
          <a:ext cx="88569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F74CEE-14EF-4511-8117-3E8FFF8643E1}">
      <dsp:nvSpPr>
        <dsp:cNvPr id="0" name=""/>
        <dsp:cNvSpPr/>
      </dsp:nvSpPr>
      <dsp:spPr>
        <a:xfrm>
          <a:off x="442849" y="4206652"/>
          <a:ext cx="6199888" cy="324720"/>
        </a:xfrm>
        <a:prstGeom prst="roundRec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4341" tIns="0" rIns="234341" bIns="0" numCol="1" spcCol="1270" anchor="ctr" anchorCtr="0">
          <a:noAutofit/>
        </a:bodyPr>
        <a:lstStyle/>
        <a:p>
          <a:pPr marL="0" lvl="0" indent="0" algn="l" defTabSz="666750">
            <a:lnSpc>
              <a:spcPct val="90000"/>
            </a:lnSpc>
            <a:spcBef>
              <a:spcPct val="0"/>
            </a:spcBef>
            <a:spcAft>
              <a:spcPct val="35000"/>
            </a:spcAft>
            <a:buNone/>
          </a:pPr>
          <a:r>
            <a:rPr lang="ru-RU" sz="1500" kern="1200" dirty="0" err="1"/>
            <a:t>кримінальні</a:t>
          </a:r>
          <a:r>
            <a:rPr lang="ru-RU" sz="1500" kern="1200" dirty="0"/>
            <a:t> </a:t>
          </a:r>
          <a:r>
            <a:rPr lang="ru-RU" sz="1500" kern="1200" dirty="0" err="1"/>
            <a:t>правопорушення</a:t>
          </a:r>
          <a:r>
            <a:rPr lang="ru-RU" sz="1500" kern="1200" dirty="0"/>
            <a:t>, </a:t>
          </a:r>
          <a:r>
            <a:rPr lang="ru-RU" sz="1500" kern="1200" dirty="0" err="1"/>
            <a:t>відповідальність</a:t>
          </a:r>
          <a:r>
            <a:rPr lang="ru-RU" sz="1500" kern="1200" dirty="0"/>
            <a:t> за </a:t>
          </a:r>
          <a:r>
            <a:rPr lang="ru-RU" sz="1500" kern="1200" dirty="0" err="1"/>
            <a:t>які</a:t>
          </a:r>
          <a:r>
            <a:rPr lang="ru-RU" sz="1500" kern="1200" dirty="0"/>
            <a:t> </a:t>
          </a:r>
          <a:r>
            <a:rPr lang="ru-RU" sz="1500" kern="1200" dirty="0" err="1"/>
            <a:t>передбачена</a:t>
          </a:r>
          <a:r>
            <a:rPr lang="ru-RU" sz="1500" kern="1200" dirty="0"/>
            <a:t> </a:t>
          </a:r>
          <a:r>
            <a:rPr lang="ru-RU" sz="1500" kern="1200" dirty="0" err="1"/>
            <a:t>міжнародними</a:t>
          </a:r>
          <a:r>
            <a:rPr lang="ru-RU" sz="1500" kern="1200" dirty="0"/>
            <a:t> </a:t>
          </a:r>
          <a:r>
            <a:rPr lang="ru-RU" sz="1500" kern="1200" dirty="0" err="1"/>
            <a:t>конвенціями</a:t>
          </a:r>
          <a:r>
            <a:rPr lang="ru-RU" sz="1500" kern="1200" dirty="0"/>
            <a:t> </a:t>
          </a:r>
          <a:endParaRPr lang="uk-UA" sz="1500" kern="1200" dirty="0"/>
        </a:p>
      </dsp:txBody>
      <dsp:txXfrm>
        <a:off x="458701" y="4222504"/>
        <a:ext cx="6168184" cy="293016"/>
      </dsp:txXfrm>
    </dsp:sp>
    <dsp:sp modelId="{3269C4F2-F877-4F30-A678-A584D51D6262}">
      <dsp:nvSpPr>
        <dsp:cNvPr id="0" name=""/>
        <dsp:cNvSpPr/>
      </dsp:nvSpPr>
      <dsp:spPr>
        <a:xfrm>
          <a:off x="0" y="4867972"/>
          <a:ext cx="8856984"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BEF3F9-87CF-4EE1-AF70-DD823978208E}">
      <dsp:nvSpPr>
        <dsp:cNvPr id="0" name=""/>
        <dsp:cNvSpPr/>
      </dsp:nvSpPr>
      <dsp:spPr>
        <a:xfrm>
          <a:off x="442849" y="4705612"/>
          <a:ext cx="6199888"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marL="0" lvl="0" indent="0" algn="l" defTabSz="666750">
            <a:lnSpc>
              <a:spcPct val="90000"/>
            </a:lnSpc>
            <a:spcBef>
              <a:spcPct val="0"/>
            </a:spcBef>
            <a:spcAft>
              <a:spcPct val="35000"/>
            </a:spcAft>
            <a:buNone/>
          </a:pPr>
          <a:r>
            <a:rPr lang="ru-RU" sz="1500" kern="1200" dirty="0"/>
            <a:t>проти честі та гідності військовослужбовця </a:t>
          </a:r>
        </a:p>
      </dsp:txBody>
      <dsp:txXfrm>
        <a:off x="458701" y="4721464"/>
        <a:ext cx="6168184"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Радиальный шестиугольник"/>
  <dgm:desc val="Служит для отображения последовательного процесса, связанного с центральной идеей или темой. Ограничен шестью фигурами уровня 2. Рекомендуется использовать небольшие объемы текста. Неиспользуемый текст не отображается, но доступен при переключении макетов."/>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09.05.2023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09.05.2023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09.05.2023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09.05.2023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09.05.2023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09.05.2023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09.05.2023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pPr/>
              <a:t>09.05.2023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7.xml"/><Relationship Id="rId7" Type="http://schemas.openxmlformats.org/officeDocument/2006/relationships/image" Target="../media/image2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0.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1.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diagramLayout" Target="../diagrams/layout2.xm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diagramData" Target="../diagrams/data2.xml"/><Relationship Id="rId2" Type="http://schemas.openxmlformats.org/officeDocument/2006/relationships/image" Target="../media/image4.jpeg"/><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diagramColors" Target="../diagrams/colors2.xml"/><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988840"/>
            <a:ext cx="8229600" cy="2980928"/>
          </a:xfrm>
        </p:spPr>
        <p:txBody>
          <a:bodyPr>
            <a:noAutofit/>
          </a:bodyPr>
          <a:lstStyle/>
          <a:p>
            <a:r>
              <a:rPr lang="ru-RU" sz="3600" dirty="0">
                <a:solidFill>
                  <a:schemeClr val="tx1"/>
                </a:solidFill>
              </a:rPr>
              <a:t>КРИМІНАЛЬНІ ПРАВОПОРУШЕННЯ ПРОТИ ВСТАНОВЛЕНОГО ПОРЯДКУ НЕСЕННЯ ВІЙСЬКОВОЇ СЛУЖБИ (ВІЙСЬКОВІ КРИМІНАЛЬНІ ПРАВОПОРУШЕННЯ)</a:t>
            </a:r>
            <a:endParaRPr lang="uk-UA" sz="3600" dirty="0">
              <a:solidFill>
                <a:schemeClr val="tx1"/>
              </a:solidFill>
            </a:endParaRPr>
          </a:p>
        </p:txBody>
      </p:sp>
      <p:sp>
        <p:nvSpPr>
          <p:cNvPr id="4" name="Подзаголовок 3"/>
          <p:cNvSpPr>
            <a:spLocks noGrp="1"/>
          </p:cNvSpPr>
          <p:nvPr>
            <p:ph type="subTitle" idx="1"/>
          </p:nvPr>
        </p:nvSpPr>
        <p:spPr>
          <a:xfrm>
            <a:off x="1259632" y="4948134"/>
            <a:ext cx="6400800" cy="1752600"/>
          </a:xfrm>
        </p:spPr>
        <p:txBody>
          <a:bodyPr/>
          <a:lstStyle/>
          <a:p>
            <a:r>
              <a:rPr lang="uk-UA" dirty="0"/>
              <a:t>Тема 20</a:t>
            </a:r>
          </a:p>
          <a:p>
            <a:endParaRPr lang="ru-RU" dirty="0"/>
          </a:p>
        </p:txBody>
      </p:sp>
    </p:spTree>
    <p:extLst>
      <p:ext uri="{BB962C8B-B14F-4D97-AF65-F5344CB8AC3E}">
        <p14:creationId xmlns:p14="http://schemas.microsoft.com/office/powerpoint/2010/main" val="57850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BDD00A5D-C0A3-48EE-8CB9-9F3A090172A9}"/>
              </a:ext>
            </a:extLst>
          </p:cNvPr>
          <p:cNvGraphicFramePr>
            <a:graphicFrameLocks noGrp="1"/>
          </p:cNvGraphicFramePr>
          <p:nvPr>
            <p:ph idx="1"/>
            <p:extLst>
              <p:ext uri="{D42A27DB-BD31-4B8C-83A1-F6EECF244321}">
                <p14:modId xmlns:p14="http://schemas.microsoft.com/office/powerpoint/2010/main" val="1800594895"/>
              </p:ext>
            </p:extLst>
          </p:nvPr>
        </p:nvGraphicFramePr>
        <p:xfrm>
          <a:off x="457200" y="1600200"/>
          <a:ext cx="8229600" cy="37490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989465024"/>
                    </a:ext>
                  </a:extLst>
                </a:gridCol>
              </a:tblGrid>
              <a:tr h="370840">
                <a:tc>
                  <a:txBody>
                    <a:bodyPr/>
                    <a:lstStyle/>
                    <a:p>
                      <a:pPr algn="just"/>
                      <a:r>
                        <a:rPr lang="ru-RU" dirty="0" err="1"/>
                        <a:t>Військовозобов’язаний</a:t>
                      </a:r>
                      <a:r>
                        <a:rPr lang="ru-RU" dirty="0"/>
                        <a:t> — особа, яка </a:t>
                      </a:r>
                      <a:r>
                        <a:rPr lang="ru-RU" dirty="0" err="1"/>
                        <a:t>перебуває</a:t>
                      </a:r>
                      <a:r>
                        <a:rPr lang="ru-RU" dirty="0"/>
                        <a:t> у </a:t>
                      </a:r>
                      <a:r>
                        <a:rPr lang="ru-RU" dirty="0" err="1"/>
                        <a:t>запасі</a:t>
                      </a:r>
                      <a:r>
                        <a:rPr lang="ru-RU" dirty="0"/>
                        <a:t>. Для </a:t>
                      </a:r>
                      <a:r>
                        <a:rPr lang="ru-RU" dirty="0" err="1"/>
                        <a:t>військовозобов’язаних</a:t>
                      </a:r>
                      <a:r>
                        <a:rPr lang="ru-RU" dirty="0"/>
                        <a:t>, </a:t>
                      </a:r>
                      <a:r>
                        <a:rPr lang="ru-RU" dirty="0" err="1"/>
                        <a:t>призваних</a:t>
                      </a:r>
                      <a:r>
                        <a:rPr lang="ru-RU" dirty="0"/>
                        <a:t> на </a:t>
                      </a:r>
                      <a:r>
                        <a:rPr lang="ru-RU" dirty="0" err="1"/>
                        <a:t>навчальні</a:t>
                      </a:r>
                      <a:r>
                        <a:rPr lang="ru-RU" dirty="0"/>
                        <a:t> (</a:t>
                      </a:r>
                      <a:r>
                        <a:rPr lang="ru-RU" dirty="0" err="1"/>
                        <a:t>чи</a:t>
                      </a:r>
                      <a:r>
                        <a:rPr lang="ru-RU" dirty="0"/>
                        <a:t> </a:t>
                      </a:r>
                      <a:r>
                        <a:rPr lang="ru-RU" dirty="0" err="1"/>
                        <a:t>перевірні</a:t>
                      </a:r>
                      <a:r>
                        <a:rPr lang="ru-RU" dirty="0"/>
                        <a:t>) </a:t>
                      </a:r>
                      <a:r>
                        <a:rPr lang="ru-RU" dirty="0" err="1"/>
                        <a:t>або</a:t>
                      </a:r>
                      <a:r>
                        <a:rPr lang="ru-RU" dirty="0"/>
                        <a:t> </a:t>
                      </a:r>
                      <a:r>
                        <a:rPr lang="ru-RU" dirty="0" err="1"/>
                        <a:t>спеціальні</a:t>
                      </a:r>
                      <a:r>
                        <a:rPr lang="ru-RU" dirty="0"/>
                        <a:t> </a:t>
                      </a:r>
                      <a:r>
                        <a:rPr lang="ru-RU" dirty="0" err="1"/>
                        <a:t>збори</a:t>
                      </a:r>
                      <a:r>
                        <a:rPr lang="ru-RU" dirty="0"/>
                        <a:t>, початком та </a:t>
                      </a:r>
                      <a:r>
                        <a:rPr lang="ru-RU" dirty="0" err="1"/>
                        <a:t>закінченням</a:t>
                      </a:r>
                      <a:r>
                        <a:rPr lang="ru-RU" dirty="0"/>
                        <a:t> </a:t>
                      </a:r>
                      <a:r>
                        <a:rPr lang="ru-RU" dirty="0" err="1"/>
                        <a:t>служби</a:t>
                      </a:r>
                      <a:r>
                        <a:rPr lang="ru-RU" dirty="0"/>
                        <a:t> є </a:t>
                      </a:r>
                      <a:r>
                        <a:rPr lang="ru-RU" dirty="0" err="1"/>
                        <a:t>відповідно</a:t>
                      </a:r>
                      <a:r>
                        <a:rPr lang="ru-RU" dirty="0"/>
                        <a:t> перший день фактичного </a:t>
                      </a:r>
                      <a:r>
                        <a:rPr lang="ru-RU" dirty="0" err="1"/>
                        <a:t>перебування</a:t>
                      </a:r>
                      <a:r>
                        <a:rPr lang="ru-RU" dirty="0"/>
                        <a:t> на </a:t>
                      </a:r>
                      <a:r>
                        <a:rPr lang="ru-RU" dirty="0" err="1"/>
                        <a:t>цих</a:t>
                      </a:r>
                      <a:r>
                        <a:rPr lang="ru-RU" dirty="0"/>
                        <a:t> </a:t>
                      </a:r>
                      <a:r>
                        <a:rPr lang="ru-RU" dirty="0" err="1"/>
                        <a:t>зборах</a:t>
                      </a:r>
                      <a:r>
                        <a:rPr lang="ru-RU" dirty="0"/>
                        <a:t> і </a:t>
                      </a:r>
                      <a:r>
                        <a:rPr lang="ru-RU" dirty="0" err="1"/>
                        <a:t>останній</a:t>
                      </a:r>
                      <a:r>
                        <a:rPr lang="ru-RU" dirty="0"/>
                        <a:t> день </a:t>
                      </a:r>
                      <a:r>
                        <a:rPr lang="ru-RU" dirty="0" err="1"/>
                        <a:t>цих</a:t>
                      </a:r>
                      <a:r>
                        <a:rPr lang="ru-RU" dirty="0"/>
                        <a:t> </a:t>
                      </a:r>
                      <a:r>
                        <a:rPr lang="ru-RU" dirty="0" err="1"/>
                        <a:t>зборів</a:t>
                      </a:r>
                      <a:r>
                        <a:rPr lang="ru-RU" dirty="0"/>
                        <a:t>.</a:t>
                      </a:r>
                    </a:p>
                  </a:txBody>
                  <a:tcPr/>
                </a:tc>
                <a:extLst>
                  <a:ext uri="{0D108BD9-81ED-4DB2-BD59-A6C34878D82A}">
                    <a16:rowId xmlns:a16="http://schemas.microsoft.com/office/drawing/2014/main" val="2635811383"/>
                  </a:ext>
                </a:extLst>
              </a:tr>
              <a:tr h="370840">
                <a:tc>
                  <a:txBody>
                    <a:bodyPr/>
                    <a:lstStyle/>
                    <a:p>
                      <a:r>
                        <a:rPr lang="ru-RU" dirty="0" err="1"/>
                        <a:t>Військовослужбовці</a:t>
                      </a:r>
                      <a:r>
                        <a:rPr lang="ru-RU" dirty="0"/>
                        <a:t> — </a:t>
                      </a:r>
                      <a:r>
                        <a:rPr lang="ru-RU" dirty="0" err="1"/>
                        <a:t>громадяни</a:t>
                      </a:r>
                      <a:r>
                        <a:rPr lang="ru-RU" dirty="0"/>
                        <a:t> </a:t>
                      </a:r>
                      <a:r>
                        <a:rPr lang="ru-RU" dirty="0" err="1"/>
                        <a:t>України</a:t>
                      </a:r>
                      <a:r>
                        <a:rPr lang="ru-RU" dirty="0"/>
                        <a:t>, </a:t>
                      </a:r>
                      <a:r>
                        <a:rPr lang="ru-RU" dirty="0" err="1"/>
                        <a:t>які</a:t>
                      </a:r>
                      <a:r>
                        <a:rPr lang="ru-RU" dirty="0"/>
                        <a:t> </a:t>
                      </a:r>
                      <a:r>
                        <a:rPr lang="ru-RU" dirty="0" err="1"/>
                        <a:t>проходять</a:t>
                      </a:r>
                      <a:r>
                        <a:rPr lang="ru-RU" dirty="0"/>
                        <a:t> службу на </a:t>
                      </a:r>
                      <a:r>
                        <a:rPr lang="ru-RU" dirty="0" err="1"/>
                        <a:t>території</a:t>
                      </a:r>
                      <a:r>
                        <a:rPr lang="ru-RU" dirty="0"/>
                        <a:t> </a:t>
                      </a:r>
                      <a:r>
                        <a:rPr lang="ru-RU" dirty="0" err="1"/>
                        <a:t>України</a:t>
                      </a:r>
                      <a:r>
                        <a:rPr lang="ru-RU" dirty="0"/>
                        <a:t>. До </a:t>
                      </a:r>
                      <a:r>
                        <a:rPr lang="ru-RU" dirty="0" err="1"/>
                        <a:t>військовослужбовців</a:t>
                      </a:r>
                      <a:r>
                        <a:rPr lang="ru-RU" dirty="0"/>
                        <a:t> належать: особи </a:t>
                      </a:r>
                      <a:r>
                        <a:rPr lang="ru-RU" dirty="0" err="1"/>
                        <a:t>офіцерського</a:t>
                      </a:r>
                      <a:r>
                        <a:rPr lang="ru-RU" dirty="0"/>
                        <a:t> складу, прапорщики, </a:t>
                      </a:r>
                      <a:r>
                        <a:rPr lang="ru-RU" dirty="0" err="1"/>
                        <a:t>мічмани</a:t>
                      </a:r>
                      <a:r>
                        <a:rPr lang="ru-RU" dirty="0"/>
                        <a:t>, </a:t>
                      </a:r>
                      <a:r>
                        <a:rPr lang="ru-RU" dirty="0" err="1"/>
                        <a:t>військовослужбовці</a:t>
                      </a:r>
                      <a:r>
                        <a:rPr lang="ru-RU" dirty="0"/>
                        <a:t> </a:t>
                      </a:r>
                      <a:r>
                        <a:rPr lang="ru-RU" dirty="0" err="1"/>
                        <a:t>строкової</a:t>
                      </a:r>
                      <a:r>
                        <a:rPr lang="ru-RU" dirty="0"/>
                        <a:t> і </a:t>
                      </a:r>
                      <a:r>
                        <a:rPr lang="ru-RU" dirty="0" err="1"/>
                        <a:t>надстрокової</a:t>
                      </a:r>
                      <a:r>
                        <a:rPr lang="ru-RU" dirty="0"/>
                        <a:t> </a:t>
                      </a:r>
                      <a:r>
                        <a:rPr lang="ru-RU" dirty="0" err="1"/>
                        <a:t>служби</a:t>
                      </a:r>
                      <a:r>
                        <a:rPr lang="ru-RU" dirty="0"/>
                        <a:t> та </a:t>
                      </a:r>
                      <a:r>
                        <a:rPr lang="ru-RU" dirty="0" err="1"/>
                        <a:t>військової</a:t>
                      </a:r>
                      <a:r>
                        <a:rPr lang="ru-RU" dirty="0"/>
                        <a:t> </a:t>
                      </a:r>
                      <a:r>
                        <a:rPr lang="ru-RU" dirty="0" err="1"/>
                        <a:t>служби</a:t>
                      </a:r>
                      <a:r>
                        <a:rPr lang="ru-RU" dirty="0"/>
                        <a:t> за контрактом </a:t>
                      </a:r>
                      <a:r>
                        <a:rPr lang="ru-RU" dirty="0" err="1"/>
                        <a:t>Збройних</a:t>
                      </a:r>
                      <a:r>
                        <a:rPr lang="ru-RU" dirty="0"/>
                        <a:t> Сил </a:t>
                      </a:r>
                      <a:r>
                        <a:rPr lang="ru-RU" dirty="0" err="1"/>
                        <a:t>України</a:t>
                      </a:r>
                      <a:r>
                        <a:rPr lang="ru-RU" dirty="0"/>
                        <a:t>, </a:t>
                      </a:r>
                      <a:r>
                        <a:rPr lang="ru-RU" dirty="0" err="1"/>
                        <a:t>Державної</a:t>
                      </a:r>
                      <a:r>
                        <a:rPr lang="ru-RU" dirty="0"/>
                        <a:t> </a:t>
                      </a:r>
                      <a:r>
                        <a:rPr lang="ru-RU" dirty="0" err="1"/>
                        <a:t>прикордонної</a:t>
                      </a:r>
                      <a:r>
                        <a:rPr lang="ru-RU" dirty="0"/>
                        <a:t> </a:t>
                      </a:r>
                      <a:r>
                        <a:rPr lang="ru-RU" dirty="0" err="1"/>
                        <a:t>служби</a:t>
                      </a:r>
                      <a:r>
                        <a:rPr lang="ru-RU" dirty="0"/>
                        <a:t> </a:t>
                      </a:r>
                      <a:r>
                        <a:rPr lang="ru-RU" dirty="0" err="1"/>
                        <a:t>України</a:t>
                      </a:r>
                      <a:r>
                        <a:rPr lang="ru-RU" dirty="0"/>
                        <a:t>, </a:t>
                      </a:r>
                      <a:r>
                        <a:rPr lang="ru-RU" dirty="0" err="1"/>
                        <a:t>Служби</a:t>
                      </a:r>
                      <a:r>
                        <a:rPr lang="ru-RU" dirty="0"/>
                        <a:t> </a:t>
                      </a:r>
                      <a:r>
                        <a:rPr lang="ru-RU" dirty="0" err="1"/>
                        <a:t>національної</a:t>
                      </a:r>
                      <a:r>
                        <a:rPr lang="ru-RU" dirty="0"/>
                        <a:t> </a:t>
                      </a:r>
                      <a:r>
                        <a:rPr lang="ru-RU" dirty="0" err="1"/>
                        <a:t>безпеки</a:t>
                      </a:r>
                      <a:r>
                        <a:rPr lang="ru-RU" dirty="0"/>
                        <a:t> </a:t>
                      </a:r>
                      <a:r>
                        <a:rPr lang="ru-RU" dirty="0" err="1"/>
                        <a:t>України</a:t>
                      </a:r>
                      <a:r>
                        <a:rPr lang="ru-RU" dirty="0"/>
                        <a:t>, </a:t>
                      </a:r>
                      <a:r>
                        <a:rPr lang="ru-RU" dirty="0" err="1"/>
                        <a:t>Національної</a:t>
                      </a:r>
                      <a:r>
                        <a:rPr lang="ru-RU" dirty="0"/>
                        <a:t> </a:t>
                      </a:r>
                      <a:r>
                        <a:rPr lang="ru-RU" dirty="0" err="1"/>
                        <a:t>гвардії</a:t>
                      </a:r>
                      <a:r>
                        <a:rPr lang="ru-RU" dirty="0"/>
                        <a:t> </a:t>
                      </a:r>
                      <a:r>
                        <a:rPr lang="ru-RU" dirty="0" err="1"/>
                        <a:t>України</a:t>
                      </a:r>
                      <a:r>
                        <a:rPr lang="ru-RU" dirty="0"/>
                        <a:t>, </a:t>
                      </a:r>
                      <a:r>
                        <a:rPr lang="ru-RU" dirty="0" err="1"/>
                        <a:t>Державної</a:t>
                      </a:r>
                      <a:r>
                        <a:rPr lang="ru-RU" dirty="0"/>
                        <a:t> </a:t>
                      </a:r>
                      <a:r>
                        <a:rPr lang="ru-RU" dirty="0" err="1"/>
                        <a:t>служби</a:t>
                      </a:r>
                      <a:r>
                        <a:rPr lang="ru-RU" dirty="0"/>
                        <a:t> </a:t>
                      </a:r>
                      <a:r>
                        <a:rPr lang="ru-RU" dirty="0" err="1"/>
                        <a:t>спеціального</a:t>
                      </a:r>
                      <a:r>
                        <a:rPr lang="ru-RU" dirty="0"/>
                        <a:t> </a:t>
                      </a:r>
                      <a:r>
                        <a:rPr lang="ru-RU" dirty="0" err="1"/>
                        <a:t>зв’язку</a:t>
                      </a:r>
                      <a:r>
                        <a:rPr lang="ru-RU" dirty="0"/>
                        <a:t> та </a:t>
                      </a:r>
                      <a:r>
                        <a:rPr lang="ru-RU" dirty="0" err="1"/>
                        <a:t>захисту</a:t>
                      </a:r>
                      <a:r>
                        <a:rPr lang="ru-RU" dirty="0"/>
                        <a:t> </a:t>
                      </a:r>
                      <a:r>
                        <a:rPr lang="ru-RU" dirty="0" err="1"/>
                        <a:t>інформації</a:t>
                      </a:r>
                      <a:r>
                        <a:rPr lang="ru-RU" dirty="0"/>
                        <a:t> </a:t>
                      </a:r>
                      <a:r>
                        <a:rPr lang="ru-RU" dirty="0" err="1"/>
                        <a:t>України</a:t>
                      </a:r>
                      <a:r>
                        <a:rPr lang="ru-RU" dirty="0"/>
                        <a:t>, а </a:t>
                      </a:r>
                      <a:r>
                        <a:rPr lang="ru-RU" dirty="0" err="1"/>
                        <a:t>також</a:t>
                      </a:r>
                      <a:r>
                        <a:rPr lang="ru-RU" dirty="0"/>
                        <a:t> </a:t>
                      </a:r>
                      <a:r>
                        <a:rPr lang="ru-RU" dirty="0" err="1"/>
                        <a:t>інших</a:t>
                      </a:r>
                      <a:r>
                        <a:rPr lang="ru-RU" dirty="0"/>
                        <a:t> </a:t>
                      </a:r>
                      <a:r>
                        <a:rPr lang="ru-RU" dirty="0" err="1"/>
                        <a:t>військових</a:t>
                      </a:r>
                      <a:r>
                        <a:rPr lang="ru-RU" dirty="0"/>
                        <a:t> </a:t>
                      </a:r>
                      <a:r>
                        <a:rPr lang="ru-RU" dirty="0" err="1"/>
                        <a:t>формувань</a:t>
                      </a:r>
                      <a:r>
                        <a:rPr lang="ru-RU" dirty="0"/>
                        <a:t>, </a:t>
                      </a:r>
                      <a:r>
                        <a:rPr lang="ru-RU" dirty="0" err="1"/>
                        <a:t>що</a:t>
                      </a:r>
                      <a:r>
                        <a:rPr lang="ru-RU" dirty="0"/>
                        <a:t> </a:t>
                      </a:r>
                      <a:r>
                        <a:rPr lang="ru-RU" dirty="0" err="1"/>
                        <a:t>створюються</a:t>
                      </a:r>
                      <a:r>
                        <a:rPr lang="ru-RU" dirty="0"/>
                        <a:t> Верховною Радою </a:t>
                      </a:r>
                      <a:r>
                        <a:rPr lang="ru-RU" dirty="0" err="1"/>
                        <a:t>України</a:t>
                      </a:r>
                      <a:r>
                        <a:rPr lang="ru-RU" dirty="0"/>
                        <a:t>, </a:t>
                      </a:r>
                      <a:r>
                        <a:rPr lang="ru-RU" dirty="0" err="1"/>
                        <a:t>стратегічних</a:t>
                      </a:r>
                      <a:r>
                        <a:rPr lang="ru-RU" dirty="0"/>
                        <a:t> сил </a:t>
                      </a:r>
                      <a:r>
                        <a:rPr lang="ru-RU" dirty="0" err="1"/>
                        <a:t>стримування</a:t>
                      </a:r>
                      <a:r>
                        <a:rPr lang="ru-RU" dirty="0"/>
                        <a:t>, </a:t>
                      </a:r>
                      <a:r>
                        <a:rPr lang="ru-RU" dirty="0" err="1"/>
                        <a:t>які</a:t>
                      </a:r>
                      <a:r>
                        <a:rPr lang="ru-RU" dirty="0"/>
                        <a:t> </a:t>
                      </a:r>
                      <a:r>
                        <a:rPr lang="ru-RU" dirty="0" err="1"/>
                        <a:t>дислокуються</a:t>
                      </a:r>
                      <a:r>
                        <a:rPr lang="ru-RU" dirty="0"/>
                        <a:t> на </a:t>
                      </a:r>
                      <a:r>
                        <a:rPr lang="ru-RU" dirty="0" err="1"/>
                        <a:t>території</a:t>
                      </a:r>
                      <a:r>
                        <a:rPr lang="ru-RU" dirty="0"/>
                        <a:t> </a:t>
                      </a:r>
                      <a:r>
                        <a:rPr lang="ru-RU" dirty="0" err="1"/>
                        <a:t>України</a:t>
                      </a:r>
                      <a:r>
                        <a:rPr lang="ru-RU" dirty="0"/>
                        <a:t>, </a:t>
                      </a:r>
                      <a:r>
                        <a:rPr lang="ru-RU" dirty="0" err="1"/>
                        <a:t>курсанти</a:t>
                      </a:r>
                      <a:r>
                        <a:rPr lang="ru-RU" dirty="0"/>
                        <a:t> </a:t>
                      </a:r>
                      <a:r>
                        <a:rPr lang="ru-RU" dirty="0" err="1"/>
                        <a:t>військових</a:t>
                      </a:r>
                      <a:r>
                        <a:rPr lang="ru-RU" dirty="0"/>
                        <a:t> </a:t>
                      </a:r>
                      <a:r>
                        <a:rPr lang="ru-RU" dirty="0" err="1"/>
                        <a:t>навчальних</a:t>
                      </a:r>
                      <a:r>
                        <a:rPr lang="ru-RU" dirty="0"/>
                        <a:t> </a:t>
                      </a:r>
                      <a:r>
                        <a:rPr lang="ru-RU" dirty="0" err="1"/>
                        <a:t>закладів</a:t>
                      </a:r>
                      <a:r>
                        <a:rPr lang="ru-RU" dirty="0"/>
                        <a:t>.</a:t>
                      </a:r>
                    </a:p>
                  </a:txBody>
                  <a:tcPr/>
                </a:tc>
                <a:extLst>
                  <a:ext uri="{0D108BD9-81ED-4DB2-BD59-A6C34878D82A}">
                    <a16:rowId xmlns:a16="http://schemas.microsoft.com/office/drawing/2014/main" val="3412948794"/>
                  </a:ext>
                </a:extLst>
              </a:tr>
            </a:tbl>
          </a:graphicData>
        </a:graphic>
      </p:graphicFrame>
    </p:spTree>
    <p:extLst>
      <p:ext uri="{BB962C8B-B14F-4D97-AF65-F5344CB8AC3E}">
        <p14:creationId xmlns:p14="http://schemas.microsoft.com/office/powerpoint/2010/main" val="179765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930421034"/>
              </p:ext>
            </p:extLst>
          </p:nvPr>
        </p:nvGraphicFramePr>
        <p:xfrm>
          <a:off x="179512" y="260648"/>
          <a:ext cx="8640960"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179513" y="5997285"/>
            <a:ext cx="8856984" cy="76808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1200" dirty="0"/>
              <a:t>Особи, які не є військовослужбовцями, можуть притягуватися до кримінальної відповідальності за статтями, що передбачають відповідальність за військові кримінальні правопорушення, тільки як підбурювачі, пособники або організатори (див.: ч. 3 ст. 401). Виконавцями й співвиконавцями цих злочинів можуть бути тільки військовослужбовці та військовозобов’язані.</a:t>
            </a:r>
          </a:p>
        </p:txBody>
      </p:sp>
      <p:pic>
        <p:nvPicPr>
          <p:cNvPr id="2" name="Рисунок 1">
            <a:extLst>
              <a:ext uri="{FF2B5EF4-FFF2-40B4-BE49-F238E27FC236}">
                <a16:creationId xmlns:a16="http://schemas.microsoft.com/office/drawing/2014/main" id="{BE035614-C930-4415-B9E2-C7AD164B1306}"/>
              </a:ext>
            </a:extLst>
          </p:cNvPr>
          <p:cNvPicPr>
            <a:picLocks noChangeAspect="1"/>
          </p:cNvPicPr>
          <p:nvPr/>
        </p:nvPicPr>
        <p:blipFill>
          <a:blip r:embed="rId7"/>
          <a:stretch>
            <a:fillRect/>
          </a:stretch>
        </p:blipFill>
        <p:spPr>
          <a:xfrm>
            <a:off x="6020279" y="3373200"/>
            <a:ext cx="2800194" cy="1983805"/>
          </a:xfrm>
          <a:prstGeom prst="rect">
            <a:avLst/>
          </a:prstGeom>
        </p:spPr>
      </p:pic>
      <p:pic>
        <p:nvPicPr>
          <p:cNvPr id="3" name="Рисунок 2">
            <a:extLst>
              <a:ext uri="{FF2B5EF4-FFF2-40B4-BE49-F238E27FC236}">
                <a16:creationId xmlns:a16="http://schemas.microsoft.com/office/drawing/2014/main" id="{4B7AC67C-A15F-4A4C-B88E-1B1AD7B012DF}"/>
              </a:ext>
            </a:extLst>
          </p:cNvPr>
          <p:cNvPicPr>
            <a:picLocks noChangeAspect="1"/>
          </p:cNvPicPr>
          <p:nvPr/>
        </p:nvPicPr>
        <p:blipFill>
          <a:blip r:embed="rId8"/>
          <a:stretch>
            <a:fillRect/>
          </a:stretch>
        </p:blipFill>
        <p:spPr>
          <a:xfrm>
            <a:off x="3275856" y="3373200"/>
            <a:ext cx="2467242" cy="1983805"/>
          </a:xfrm>
          <a:prstGeom prst="rect">
            <a:avLst/>
          </a:prstGeom>
        </p:spPr>
      </p:pic>
      <p:pic>
        <p:nvPicPr>
          <p:cNvPr id="6" name="Рисунок 5">
            <a:extLst>
              <a:ext uri="{FF2B5EF4-FFF2-40B4-BE49-F238E27FC236}">
                <a16:creationId xmlns:a16="http://schemas.microsoft.com/office/drawing/2014/main" id="{87AEDC4A-82B3-4B02-87BD-53F0FC79707B}"/>
              </a:ext>
            </a:extLst>
          </p:cNvPr>
          <p:cNvPicPr>
            <a:picLocks noChangeAspect="1"/>
          </p:cNvPicPr>
          <p:nvPr/>
        </p:nvPicPr>
        <p:blipFill>
          <a:blip r:embed="rId9"/>
          <a:stretch>
            <a:fillRect/>
          </a:stretch>
        </p:blipFill>
        <p:spPr>
          <a:xfrm>
            <a:off x="279766" y="3373199"/>
            <a:ext cx="2857500" cy="1983805"/>
          </a:xfrm>
          <a:prstGeom prst="rect">
            <a:avLst/>
          </a:prstGeom>
        </p:spPr>
      </p:pic>
    </p:spTree>
    <p:extLst>
      <p:ext uri="{BB962C8B-B14F-4D97-AF65-F5344CB8AC3E}">
        <p14:creationId xmlns:p14="http://schemas.microsoft.com/office/powerpoint/2010/main" val="3144847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95536" y="404664"/>
            <a:ext cx="5049728" cy="187220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600" dirty="0"/>
              <a:t>Не належать до </a:t>
            </a:r>
            <a:r>
              <a:rPr lang="ru-RU" sz="1600" dirty="0" err="1"/>
              <a:t>військовослужбовців</a:t>
            </a:r>
            <a:r>
              <a:rPr lang="ru-RU" sz="1600" dirty="0"/>
              <a:t> </a:t>
            </a:r>
            <a:r>
              <a:rPr lang="ru-RU" sz="1600" dirty="0" err="1"/>
              <a:t>допризовники</a:t>
            </a:r>
            <a:r>
              <a:rPr lang="ru-RU" sz="1600" dirty="0"/>
              <a:t>, </a:t>
            </a:r>
            <a:r>
              <a:rPr lang="ru-RU" sz="1600" dirty="0" err="1"/>
              <a:t>тобто</a:t>
            </a:r>
            <a:r>
              <a:rPr lang="ru-RU" sz="1600" dirty="0"/>
              <a:t> особи, </a:t>
            </a:r>
            <a:r>
              <a:rPr lang="ru-RU" sz="1600" dirty="0" err="1"/>
              <a:t>які</a:t>
            </a:r>
            <a:r>
              <a:rPr lang="ru-RU" sz="1600" dirty="0"/>
              <a:t> </a:t>
            </a:r>
            <a:r>
              <a:rPr lang="ru-RU" sz="1600" dirty="0" err="1"/>
              <a:t>проходять</a:t>
            </a:r>
            <a:r>
              <a:rPr lang="ru-RU" sz="1600" dirty="0"/>
              <a:t> </a:t>
            </a:r>
            <a:r>
              <a:rPr lang="ru-RU" sz="1600" dirty="0" err="1"/>
              <a:t>допризовну</a:t>
            </a:r>
            <a:r>
              <a:rPr lang="ru-RU" sz="1600" dirty="0"/>
              <a:t> </a:t>
            </a:r>
            <a:r>
              <a:rPr lang="ru-RU" sz="1600" dirty="0" err="1"/>
              <a:t>підготовку</a:t>
            </a:r>
            <a:r>
              <a:rPr lang="ru-RU" sz="1600" dirty="0"/>
              <a:t> до приписки </a:t>
            </a:r>
            <a:r>
              <a:rPr lang="ru-RU" sz="1600" dirty="0" err="1"/>
              <a:t>їх</a:t>
            </a:r>
            <a:r>
              <a:rPr lang="ru-RU" sz="1600" dirty="0"/>
              <a:t> до </a:t>
            </a:r>
            <a:r>
              <a:rPr lang="ru-RU" sz="1600" dirty="0" err="1"/>
              <a:t>призовних</a:t>
            </a:r>
            <a:r>
              <a:rPr lang="ru-RU" sz="1600" dirty="0"/>
              <a:t> </a:t>
            </a:r>
            <a:r>
              <a:rPr lang="ru-RU" sz="1600" dirty="0" err="1"/>
              <a:t>дільниць</a:t>
            </a:r>
            <a:r>
              <a:rPr lang="ru-RU" sz="1600" dirty="0"/>
              <a:t>, </a:t>
            </a:r>
            <a:r>
              <a:rPr lang="ru-RU" sz="1600" dirty="0" err="1"/>
              <a:t>призовники</a:t>
            </a:r>
            <a:r>
              <a:rPr lang="ru-RU" sz="1600" dirty="0"/>
              <a:t>, </a:t>
            </a:r>
            <a:r>
              <a:rPr lang="ru-RU" sz="1600" dirty="0" err="1"/>
              <a:t>тобто</a:t>
            </a:r>
            <a:r>
              <a:rPr lang="ru-RU" sz="1600" dirty="0"/>
              <a:t> особи, </a:t>
            </a:r>
            <a:r>
              <a:rPr lang="ru-RU" sz="1600" dirty="0" err="1"/>
              <a:t>які</a:t>
            </a:r>
            <a:r>
              <a:rPr lang="ru-RU" sz="1600" dirty="0"/>
              <a:t> </a:t>
            </a:r>
            <a:r>
              <a:rPr lang="ru-RU" sz="1600" dirty="0" err="1"/>
              <a:t>приписані</a:t>
            </a:r>
            <a:r>
              <a:rPr lang="ru-RU" sz="1600" dirty="0"/>
              <a:t> до </a:t>
            </a:r>
            <a:r>
              <a:rPr lang="ru-RU" sz="1600" dirty="0" err="1"/>
              <a:t>призовних</a:t>
            </a:r>
            <a:r>
              <a:rPr lang="ru-RU" sz="1600" dirty="0"/>
              <a:t> </a:t>
            </a:r>
            <a:r>
              <a:rPr lang="ru-RU" sz="1600" dirty="0" err="1"/>
              <a:t>дільниць</a:t>
            </a:r>
            <a:r>
              <a:rPr lang="ru-RU" sz="1600" dirty="0"/>
              <a:t>, і </a:t>
            </a:r>
            <a:r>
              <a:rPr lang="ru-RU" sz="1600" dirty="0" err="1"/>
              <a:t>службовці</a:t>
            </a:r>
            <a:r>
              <a:rPr lang="ru-RU" sz="1600" dirty="0"/>
              <a:t> за призовом, </a:t>
            </a:r>
            <a:r>
              <a:rPr lang="ru-RU" sz="1600" dirty="0" err="1"/>
              <a:t>тобто</a:t>
            </a:r>
            <a:r>
              <a:rPr lang="ru-RU" sz="1600" dirty="0"/>
              <a:t> особи, </a:t>
            </a:r>
            <a:r>
              <a:rPr lang="ru-RU" sz="1600" dirty="0" err="1"/>
              <a:t>які</a:t>
            </a:r>
            <a:r>
              <a:rPr lang="ru-RU" sz="1600" dirty="0"/>
              <a:t> </a:t>
            </a:r>
            <a:r>
              <a:rPr lang="ru-RU" sz="1600" dirty="0" err="1"/>
              <a:t>проходять</a:t>
            </a:r>
            <a:r>
              <a:rPr lang="ru-RU" sz="1600" dirty="0"/>
              <a:t> </a:t>
            </a:r>
            <a:r>
              <a:rPr lang="ru-RU" sz="1600" dirty="0" err="1"/>
              <a:t>альтернативну</a:t>
            </a:r>
            <a:r>
              <a:rPr lang="ru-RU" sz="1600" dirty="0"/>
              <a:t> (</a:t>
            </a:r>
            <a:r>
              <a:rPr lang="ru-RU" sz="1600" dirty="0" err="1"/>
              <a:t>невійськову</a:t>
            </a:r>
            <a:r>
              <a:rPr lang="ru-RU" sz="1600" dirty="0"/>
              <a:t>) службу. </a:t>
            </a:r>
          </a:p>
        </p:txBody>
      </p:sp>
      <p:sp>
        <p:nvSpPr>
          <p:cNvPr id="5" name="Скругленный прямоугольник 4"/>
          <p:cNvSpPr/>
          <p:nvPr/>
        </p:nvSpPr>
        <p:spPr>
          <a:xfrm>
            <a:off x="3080010" y="4221088"/>
            <a:ext cx="5688632" cy="21994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1500" dirty="0"/>
              <a:t>Альтернативна служба запроваджується замість проходження строкової військової служби і вважається державною службою поза Збройними Силами чи іншими військовими формуваннями. Право на таку службу за наявності істинних релігійних переконань мають громадяни України, які належать до діючих, згідно із законодавством, релігійних організацій, віровчення яких не допускає користування зброєю та служби в Збройних Силах.</a:t>
            </a:r>
          </a:p>
        </p:txBody>
      </p:sp>
      <p:pic>
        <p:nvPicPr>
          <p:cNvPr id="4103" name="Picture 7" descr="C:\KsuNya\Универ\3 курс\2 семестр\Кримін.право\Семестр 2\Презентации\imag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82" y="4293096"/>
            <a:ext cx="2850862" cy="2280690"/>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a:extLst>
              <a:ext uri="{FF2B5EF4-FFF2-40B4-BE49-F238E27FC236}">
                <a16:creationId xmlns:a16="http://schemas.microsoft.com/office/drawing/2014/main" id="{F5441718-D4FD-46E0-A9C1-AD2402127D1A}"/>
              </a:ext>
            </a:extLst>
          </p:cNvPr>
          <p:cNvPicPr>
            <a:picLocks noChangeAspect="1"/>
          </p:cNvPicPr>
          <p:nvPr/>
        </p:nvPicPr>
        <p:blipFill>
          <a:blip r:embed="rId3"/>
          <a:stretch>
            <a:fillRect/>
          </a:stretch>
        </p:blipFill>
        <p:spPr>
          <a:xfrm>
            <a:off x="899592" y="2470603"/>
            <a:ext cx="2857500" cy="1600200"/>
          </a:xfrm>
          <a:prstGeom prst="rect">
            <a:avLst/>
          </a:prstGeom>
        </p:spPr>
      </p:pic>
      <p:pic>
        <p:nvPicPr>
          <p:cNvPr id="3" name="Рисунок 2">
            <a:extLst>
              <a:ext uri="{FF2B5EF4-FFF2-40B4-BE49-F238E27FC236}">
                <a16:creationId xmlns:a16="http://schemas.microsoft.com/office/drawing/2014/main" id="{20133E42-7140-4BA4-9F82-EB57F66193D8}"/>
              </a:ext>
            </a:extLst>
          </p:cNvPr>
          <p:cNvPicPr>
            <a:picLocks noChangeAspect="1"/>
          </p:cNvPicPr>
          <p:nvPr/>
        </p:nvPicPr>
        <p:blipFill>
          <a:blip r:embed="rId4"/>
          <a:stretch>
            <a:fillRect/>
          </a:stretch>
        </p:blipFill>
        <p:spPr>
          <a:xfrm>
            <a:off x="5919600" y="437443"/>
            <a:ext cx="2619375" cy="1743075"/>
          </a:xfrm>
          <a:prstGeom prst="rect">
            <a:avLst/>
          </a:prstGeom>
        </p:spPr>
      </p:pic>
      <p:pic>
        <p:nvPicPr>
          <p:cNvPr id="6" name="Рисунок 5">
            <a:extLst>
              <a:ext uri="{FF2B5EF4-FFF2-40B4-BE49-F238E27FC236}">
                <a16:creationId xmlns:a16="http://schemas.microsoft.com/office/drawing/2014/main" id="{C3298D90-9AFD-4C50-B5F3-F2D5728C7E50}"/>
              </a:ext>
            </a:extLst>
          </p:cNvPr>
          <p:cNvPicPr>
            <a:picLocks noChangeAspect="1"/>
          </p:cNvPicPr>
          <p:nvPr/>
        </p:nvPicPr>
        <p:blipFill>
          <a:blip r:embed="rId5"/>
          <a:stretch>
            <a:fillRect/>
          </a:stretch>
        </p:blipFill>
        <p:spPr>
          <a:xfrm>
            <a:off x="5220072" y="2346778"/>
            <a:ext cx="2466975" cy="1847850"/>
          </a:xfrm>
          <a:prstGeom prst="rect">
            <a:avLst/>
          </a:prstGeom>
        </p:spPr>
      </p:pic>
    </p:spTree>
    <p:extLst>
      <p:ext uri="{BB962C8B-B14F-4D97-AF65-F5344CB8AC3E}">
        <p14:creationId xmlns:p14="http://schemas.microsoft.com/office/powerpoint/2010/main" val="134891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520614854"/>
              </p:ext>
            </p:extLst>
          </p:nvPr>
        </p:nvGraphicFramePr>
        <p:xfrm>
          <a:off x="0" y="188640"/>
          <a:ext cx="8712968"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995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080120"/>
          </a:xfrm>
        </p:spPr>
        <p:txBody>
          <a:bodyPr>
            <a:noAutofit/>
          </a:bodyPr>
          <a:lstStyle/>
          <a:p>
            <a:r>
              <a:rPr lang="ru-RU" sz="2400" dirty="0" err="1"/>
              <a:t>Відповідно</a:t>
            </a:r>
            <a:r>
              <a:rPr lang="ru-RU" sz="2400" dirty="0"/>
              <a:t> до </a:t>
            </a:r>
            <a:r>
              <a:rPr lang="ru-RU" sz="2400" dirty="0" err="1"/>
              <a:t>безпосереднього</a:t>
            </a:r>
            <a:r>
              <a:rPr lang="ru-RU" sz="2400" dirty="0"/>
              <a:t> </a:t>
            </a:r>
            <a:r>
              <a:rPr lang="ru-RU" sz="2400" dirty="0" err="1"/>
              <a:t>об’єкта</a:t>
            </a:r>
            <a:r>
              <a:rPr lang="ru-RU" sz="2400" dirty="0"/>
              <a:t> </a:t>
            </a:r>
            <a:r>
              <a:rPr lang="ru-RU" sz="2400" dirty="0" err="1"/>
              <a:t>можуть</a:t>
            </a:r>
            <a:r>
              <a:rPr lang="ru-RU" sz="2400" dirty="0"/>
              <a:t> бути </a:t>
            </a:r>
            <a:r>
              <a:rPr lang="ru-RU" sz="2400" dirty="0" err="1"/>
              <a:t>виділені</a:t>
            </a:r>
            <a:r>
              <a:rPr lang="ru-RU" sz="2400" dirty="0"/>
              <a:t> </a:t>
            </a:r>
            <a:r>
              <a:rPr lang="ru-RU" sz="2400" dirty="0" err="1"/>
              <a:t>такі</a:t>
            </a:r>
            <a:r>
              <a:rPr lang="ru-RU" sz="2400" dirty="0"/>
              <a:t> </a:t>
            </a:r>
            <a:r>
              <a:rPr lang="ru-RU" sz="2400" dirty="0" err="1"/>
              <a:t>групи</a:t>
            </a:r>
            <a:r>
              <a:rPr lang="ru-RU" sz="2400" dirty="0"/>
              <a:t> </a:t>
            </a:r>
            <a:r>
              <a:rPr lang="ru-RU" sz="2400" dirty="0" err="1"/>
              <a:t>військових</a:t>
            </a:r>
            <a:r>
              <a:rPr lang="ru-RU" sz="2400" dirty="0"/>
              <a:t> </a:t>
            </a:r>
            <a:r>
              <a:rPr lang="ru-RU" sz="2400" dirty="0" err="1"/>
              <a:t>кримінальних</a:t>
            </a:r>
            <a:r>
              <a:rPr lang="ru-RU" sz="2400" dirty="0"/>
              <a:t> </a:t>
            </a:r>
            <a:r>
              <a:rPr lang="ru-RU" sz="2400" dirty="0" err="1"/>
              <a:t>правопорушень</a:t>
            </a:r>
            <a:endParaRPr lang="uk-UA" sz="2400" dirty="0"/>
          </a:p>
        </p:txBody>
      </p:sp>
      <p:graphicFrame>
        <p:nvGraphicFramePr>
          <p:cNvPr id="5" name="Схема 4"/>
          <p:cNvGraphicFramePr/>
          <p:nvPr>
            <p:extLst>
              <p:ext uri="{D42A27DB-BD31-4B8C-83A1-F6EECF244321}">
                <p14:modId xmlns:p14="http://schemas.microsoft.com/office/powerpoint/2010/main" val="67391371"/>
              </p:ext>
            </p:extLst>
          </p:nvPr>
        </p:nvGraphicFramePr>
        <p:xfrm>
          <a:off x="179512" y="1340768"/>
          <a:ext cx="8856984" cy="536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2380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uk-UA" sz="3500" dirty="0"/>
              <a:t>Щодо  військового  обов'язку громадяни України поділяються на такі категорії:</a:t>
            </a:r>
          </a:p>
        </p:txBody>
      </p:sp>
      <p:graphicFrame>
        <p:nvGraphicFramePr>
          <p:cNvPr id="5" name="Схема 4"/>
          <p:cNvGraphicFramePr/>
          <p:nvPr>
            <p:extLst>
              <p:ext uri="{D42A27DB-BD31-4B8C-83A1-F6EECF244321}">
                <p14:modId xmlns:p14="http://schemas.microsoft.com/office/powerpoint/2010/main" val="2542599748"/>
              </p:ext>
            </p:extLst>
          </p:nvPr>
        </p:nvGraphicFramePr>
        <p:xfrm>
          <a:off x="1547664" y="1700808"/>
          <a:ext cx="856895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a:extLst>
              <a:ext uri="{FF2B5EF4-FFF2-40B4-BE49-F238E27FC236}">
                <a16:creationId xmlns:a16="http://schemas.microsoft.com/office/drawing/2014/main" id="{E2AA4765-1DC2-402F-A761-A978A63B30BE}"/>
              </a:ext>
            </a:extLst>
          </p:cNvPr>
          <p:cNvPicPr>
            <a:picLocks noChangeAspect="1"/>
          </p:cNvPicPr>
          <p:nvPr/>
        </p:nvPicPr>
        <p:blipFill>
          <a:blip r:embed="rId7"/>
          <a:stretch>
            <a:fillRect/>
          </a:stretch>
        </p:blipFill>
        <p:spPr>
          <a:xfrm>
            <a:off x="179512" y="2060848"/>
            <a:ext cx="4034698" cy="3960440"/>
          </a:xfrm>
          <a:prstGeom prst="rect">
            <a:avLst/>
          </a:prstGeom>
        </p:spPr>
      </p:pic>
    </p:spTree>
    <p:extLst>
      <p:ext uri="{BB962C8B-B14F-4D97-AF65-F5344CB8AC3E}">
        <p14:creationId xmlns:p14="http://schemas.microsoft.com/office/powerpoint/2010/main" val="852533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Кваліфікуючі ознаки:</a:t>
            </a:r>
          </a:p>
        </p:txBody>
      </p:sp>
      <p:graphicFrame>
        <p:nvGraphicFramePr>
          <p:cNvPr id="4" name="Схема 3"/>
          <p:cNvGraphicFramePr/>
          <p:nvPr>
            <p:extLst>
              <p:ext uri="{D42A27DB-BD31-4B8C-83A1-F6EECF244321}">
                <p14:modId xmlns:p14="http://schemas.microsoft.com/office/powerpoint/2010/main" val="2144054912"/>
              </p:ext>
            </p:extLst>
          </p:nvPr>
        </p:nvGraphicFramePr>
        <p:xfrm>
          <a:off x="107504" y="908720"/>
          <a:ext cx="8856984"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2123728" y="3941210"/>
            <a:ext cx="5112568" cy="7920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uk-UA" sz="2000" b="1" dirty="0"/>
              <a:t>Звільнення від кримінальної відповідальності</a:t>
            </a:r>
          </a:p>
        </p:txBody>
      </p:sp>
      <p:sp>
        <p:nvSpPr>
          <p:cNvPr id="6" name="Стрелка вниз 5"/>
          <p:cNvSpPr/>
          <p:nvPr/>
        </p:nvSpPr>
        <p:spPr>
          <a:xfrm>
            <a:off x="4229962" y="4961797"/>
            <a:ext cx="900100" cy="50405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7" name="Скругленный прямоугольник 6"/>
          <p:cNvSpPr/>
          <p:nvPr/>
        </p:nvSpPr>
        <p:spPr>
          <a:xfrm>
            <a:off x="971600" y="5589240"/>
            <a:ext cx="7416824" cy="108012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1600" dirty="0"/>
              <a:t>Особа, яка вчинила кримінальне правопорушення, передбачений статтями цього розділу, може бути звільнена від кримінальної відповідальності згідно зі ст. 44 цього Кодексу із застосуванням до неї заходів, передбачених Дисциплінарним статутом Збройних Сил України (ч. 4 ст. 401). </a:t>
            </a:r>
          </a:p>
        </p:txBody>
      </p:sp>
    </p:spTree>
    <p:extLst>
      <p:ext uri="{BB962C8B-B14F-4D97-AF65-F5344CB8AC3E}">
        <p14:creationId xmlns:p14="http://schemas.microsoft.com/office/powerpoint/2010/main" val="1805074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34"/>
            <a:ext cx="8229600" cy="1143000"/>
          </a:xfrm>
        </p:spPr>
        <p:txBody>
          <a:bodyPr>
            <a:normAutofit fontScale="90000"/>
          </a:bodyPr>
          <a:lstStyle/>
          <a:p>
            <a:r>
              <a:rPr lang="ru-RU" dirty="0"/>
              <a:t>Нормативна база </a:t>
            </a:r>
            <a:r>
              <a:rPr lang="ru-RU" dirty="0" err="1"/>
              <a:t>протидії</a:t>
            </a:r>
            <a:r>
              <a:rPr lang="ru-RU" dirty="0"/>
              <a:t> </a:t>
            </a:r>
            <a:r>
              <a:rPr lang="ru-RU" dirty="0" err="1"/>
              <a:t>військовим</a:t>
            </a:r>
            <a:r>
              <a:rPr lang="ru-RU" dirty="0"/>
              <a:t> </a:t>
            </a:r>
            <a:r>
              <a:rPr lang="ru-RU" dirty="0" err="1"/>
              <a:t>злочинам</a:t>
            </a:r>
            <a:endParaRPr lang="uk-UA" dirty="0"/>
          </a:p>
        </p:txBody>
      </p:sp>
      <p:sp>
        <p:nvSpPr>
          <p:cNvPr id="3" name="Объект 2"/>
          <p:cNvSpPr>
            <a:spLocks noGrp="1"/>
          </p:cNvSpPr>
          <p:nvPr>
            <p:ph idx="1"/>
          </p:nvPr>
        </p:nvSpPr>
        <p:spPr>
          <a:xfrm>
            <a:off x="0" y="980728"/>
            <a:ext cx="8784976" cy="5877272"/>
          </a:xfrm>
        </p:spPr>
        <p:txBody>
          <a:bodyPr>
            <a:noAutofit/>
          </a:bodyPr>
          <a:lstStyle/>
          <a:p>
            <a:pPr marL="137160" indent="0">
              <a:buNone/>
            </a:pPr>
            <a:r>
              <a:rPr lang="uk-UA" sz="1600" b="1" dirty="0">
                <a:solidFill>
                  <a:schemeClr val="bg2">
                    <a:lumMod val="50000"/>
                  </a:schemeClr>
                </a:solidFill>
              </a:rPr>
              <a:t>Міжнародні акти:</a:t>
            </a:r>
          </a:p>
          <a:p>
            <a:pPr marL="137160" indent="0">
              <a:buNone/>
            </a:pPr>
            <a:r>
              <a:rPr lang="uk-UA" sz="1500" dirty="0"/>
              <a:t>Женевська конвенція про поводження з військовополоненими від 12 серпня 1949 р. (в редакції від 08.02.2006 р.; ратифікована Указом ПВР УРСР від 03.07.1954 р.)</a:t>
            </a:r>
          </a:p>
          <a:p>
            <a:pPr marL="137160" indent="0">
              <a:buNone/>
            </a:pPr>
            <a:r>
              <a:rPr lang="uk-UA" sz="1500" dirty="0"/>
              <a:t>Гельсінський договір з відкритого неба від 24 березня 1992 р. (ратифікований Україною 02.03.2000 р.)</a:t>
            </a:r>
          </a:p>
          <a:p>
            <a:pPr marL="137160" indent="0">
              <a:buNone/>
            </a:pPr>
            <a:r>
              <a:rPr lang="uk-UA" sz="1500" dirty="0"/>
              <a:t>Конвенція ООН з морського права від 10 грудня 1982 р, (ратифікована Україною 03.06.1999 р.)</a:t>
            </a:r>
          </a:p>
          <a:p>
            <a:pPr marL="137160" indent="0">
              <a:buNone/>
            </a:pPr>
            <a:r>
              <a:rPr lang="uk-UA" sz="2000" dirty="0">
                <a:solidFill>
                  <a:schemeClr val="accent1">
                    <a:lumMod val="60000"/>
                    <a:lumOff val="40000"/>
                  </a:schemeClr>
                </a:solidFill>
              </a:rPr>
              <a:t> </a:t>
            </a:r>
            <a:r>
              <a:rPr lang="uk-UA" sz="1600" b="1" dirty="0">
                <a:solidFill>
                  <a:schemeClr val="bg2">
                    <a:lumMod val="50000"/>
                  </a:schemeClr>
                </a:solidFill>
              </a:rPr>
              <a:t>Закони України:</a:t>
            </a:r>
          </a:p>
          <a:p>
            <a:pPr marL="137160" indent="0">
              <a:buNone/>
            </a:pPr>
            <a:r>
              <a:rPr lang="uk-UA" sz="1500" dirty="0"/>
              <a:t>Розділ </a:t>
            </a:r>
            <a:r>
              <a:rPr lang="en-US" sz="1500" dirty="0"/>
              <a:t>XIX </a:t>
            </a:r>
            <a:r>
              <a:rPr lang="uk-UA" sz="1500" dirty="0"/>
              <a:t>Особливої частини Кримінального кодексу України від 05.04.2001 р.</a:t>
            </a:r>
          </a:p>
          <a:p>
            <a:pPr marL="137160" indent="0">
              <a:buNone/>
            </a:pPr>
            <a:r>
              <a:rPr lang="uk-UA" sz="1500" dirty="0"/>
              <a:t> «Про Державну прикордонну службу України» від 03.04.2003 р. </a:t>
            </a:r>
          </a:p>
          <a:p>
            <a:pPr marL="137160" indent="0">
              <a:buNone/>
            </a:pPr>
            <a:r>
              <a:rPr lang="uk-UA" sz="1500" dirty="0"/>
              <a:t>«</a:t>
            </a:r>
            <a:r>
              <a:rPr lang="ru-RU" sz="1500" dirty="0"/>
              <a:t>Про </a:t>
            </a:r>
            <a:r>
              <a:rPr lang="ru-RU" sz="1500" dirty="0" err="1"/>
              <a:t>військовий</a:t>
            </a:r>
            <a:r>
              <a:rPr lang="ru-RU" sz="1500" dirty="0"/>
              <a:t> </a:t>
            </a:r>
            <a:r>
              <a:rPr lang="ru-RU" sz="1500" dirty="0" err="1"/>
              <a:t>обов'язок</a:t>
            </a:r>
            <a:r>
              <a:rPr lang="ru-RU" sz="1500" dirty="0"/>
              <a:t> і </a:t>
            </a:r>
            <a:r>
              <a:rPr lang="ru-RU" sz="1500" dirty="0" err="1"/>
              <a:t>військову</a:t>
            </a:r>
            <a:r>
              <a:rPr lang="ru-RU" sz="1500" dirty="0"/>
              <a:t> службу</a:t>
            </a:r>
            <a:r>
              <a:rPr lang="uk-UA" sz="1500" dirty="0"/>
              <a:t>» від 25.03.1992  р. </a:t>
            </a:r>
          </a:p>
          <a:p>
            <a:pPr marL="137160" indent="0">
              <a:buNone/>
            </a:pPr>
            <a:r>
              <a:rPr lang="uk-UA" sz="1500" dirty="0"/>
              <a:t>«Про Збройні Сили України» від 06.12.1991 р. </a:t>
            </a:r>
          </a:p>
          <a:p>
            <a:pPr marL="137160" indent="0">
              <a:buNone/>
            </a:pPr>
            <a:r>
              <a:rPr lang="uk-UA" sz="1500" dirty="0"/>
              <a:t>«Про оборону України» від 06.12.1991 р. </a:t>
            </a:r>
          </a:p>
          <a:p>
            <a:pPr marL="137160" indent="0">
              <a:buNone/>
            </a:pPr>
            <a:r>
              <a:rPr lang="uk-UA" sz="1500" dirty="0"/>
              <a:t>«Про </a:t>
            </a:r>
            <a:r>
              <a:rPr lang="uk-UA" sz="1500" dirty="0" err="1"/>
              <a:t>розвідуку</a:t>
            </a:r>
            <a:r>
              <a:rPr lang="uk-UA" sz="1500" dirty="0"/>
              <a:t>» від 17.09.2020 </a:t>
            </a:r>
          </a:p>
          <a:p>
            <a:pPr marL="137160" indent="0">
              <a:buNone/>
            </a:pPr>
            <a:r>
              <a:rPr lang="ru-RU" sz="1500" dirty="0"/>
              <a:t>«Про </a:t>
            </a:r>
            <a:r>
              <a:rPr lang="ru-RU" sz="1500" dirty="0" err="1"/>
              <a:t>Національну</a:t>
            </a:r>
            <a:r>
              <a:rPr lang="ru-RU" sz="1500" dirty="0"/>
              <a:t> </a:t>
            </a:r>
            <a:r>
              <a:rPr lang="ru-RU" sz="1500" dirty="0" err="1"/>
              <a:t>гвардію</a:t>
            </a:r>
            <a:r>
              <a:rPr lang="ru-RU" sz="1500" dirty="0"/>
              <a:t> </a:t>
            </a:r>
            <a:r>
              <a:rPr lang="ru-RU" sz="1500" dirty="0" err="1"/>
              <a:t>України</a:t>
            </a:r>
            <a:r>
              <a:rPr lang="ru-RU" sz="1500" dirty="0"/>
              <a:t>» </a:t>
            </a:r>
            <a:r>
              <a:rPr lang="ru-RU" sz="1500" dirty="0" err="1"/>
              <a:t>від</a:t>
            </a:r>
            <a:r>
              <a:rPr lang="ru-RU" sz="1500" dirty="0"/>
              <a:t> 13.03.2014 р.</a:t>
            </a:r>
            <a:endParaRPr lang="uk-UA" sz="1500" dirty="0"/>
          </a:p>
          <a:p>
            <a:pPr marL="137160" indent="0">
              <a:buNone/>
            </a:pPr>
            <a:r>
              <a:rPr lang="uk-UA" sz="1500" dirty="0"/>
              <a:t>Кодекс цивільного захисту України від 02.10.2012 р., тощо.</a:t>
            </a:r>
          </a:p>
          <a:p>
            <a:pPr marL="137160" indent="0">
              <a:buNone/>
            </a:pPr>
            <a:r>
              <a:rPr lang="uk-UA" sz="1600" b="1" dirty="0">
                <a:solidFill>
                  <a:schemeClr val="bg2">
                    <a:lumMod val="50000"/>
                  </a:schemeClr>
                </a:solidFill>
              </a:rPr>
              <a:t>Підзаконні НПА:</a:t>
            </a:r>
          </a:p>
          <a:p>
            <a:pPr marL="137160" indent="0">
              <a:buNone/>
            </a:pPr>
            <a:r>
              <a:rPr lang="uk-UA" sz="1500" dirty="0"/>
              <a:t>СТРАТЕГІЯ воєнної безпеки України від 25.03.2021</a:t>
            </a:r>
          </a:p>
          <a:p>
            <a:pPr marL="137160" indent="0">
              <a:buNone/>
            </a:pPr>
            <a:r>
              <a:rPr lang="uk-UA" sz="1500" dirty="0"/>
              <a:t>Статут внутрішньої служби Збройних Сил України від 24 березня 1999 р. </a:t>
            </a:r>
          </a:p>
          <a:p>
            <a:pPr marL="137160" indent="0">
              <a:buNone/>
            </a:pPr>
            <a:r>
              <a:rPr lang="uk-UA" sz="1500" dirty="0"/>
              <a:t>Дисциплінарний статут Збройних Сил України від 24 березня 1999р. </a:t>
            </a:r>
          </a:p>
          <a:p>
            <a:pPr marL="137160" indent="0">
              <a:buNone/>
            </a:pPr>
            <a:r>
              <a:rPr lang="uk-UA" sz="1500" dirty="0"/>
              <a:t>Статут гарнізонної та вартової служб Збройних Сил України від 24 березня 1999 р. </a:t>
            </a:r>
          </a:p>
          <a:p>
            <a:pPr marL="137160" indent="0">
              <a:buNone/>
            </a:pPr>
            <a:r>
              <a:rPr lang="uk-UA" sz="1500" dirty="0"/>
              <a:t>Інші положення, накази, інструкції тощо.</a:t>
            </a:r>
          </a:p>
        </p:txBody>
      </p:sp>
    </p:spTree>
    <p:extLst>
      <p:ext uri="{BB962C8B-B14F-4D97-AF65-F5344CB8AC3E}">
        <p14:creationId xmlns:p14="http://schemas.microsoft.com/office/powerpoint/2010/main" val="36477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56341393"/>
              </p:ext>
            </p:extLst>
          </p:nvPr>
        </p:nvGraphicFramePr>
        <p:xfrm>
          <a:off x="251520" y="14847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KsuNya\Универ\3 курс\2 семестр\Кримін.право\Семестр 2\Презентации\postanovy_plenumu.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9024" y="1916832"/>
            <a:ext cx="2339863"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24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D5AA8B-D667-424E-9671-07903AEE92E0}"/>
              </a:ext>
            </a:extLst>
          </p:cNvPr>
          <p:cNvSpPr>
            <a:spLocks noGrp="1"/>
          </p:cNvSpPr>
          <p:nvPr>
            <p:ph type="title"/>
          </p:nvPr>
        </p:nvSpPr>
        <p:spPr/>
        <p:txBody>
          <a:bodyPr>
            <a:normAutofit/>
          </a:bodyPr>
          <a:lstStyle/>
          <a:p>
            <a:r>
              <a:rPr lang="ru-RU" sz="2800" dirty="0"/>
              <a:t>2.	</a:t>
            </a:r>
            <a:r>
              <a:rPr lang="ru-RU" sz="2800" dirty="0" err="1"/>
              <a:t>Кримінальні</a:t>
            </a:r>
            <a:r>
              <a:rPr lang="ru-RU" sz="2800" dirty="0"/>
              <a:t> </a:t>
            </a:r>
            <a:r>
              <a:rPr lang="ru-RU" sz="2800" dirty="0" err="1"/>
              <a:t>правопорушення</a:t>
            </a:r>
            <a:r>
              <a:rPr lang="ru-RU" sz="2800" dirty="0"/>
              <a:t> </a:t>
            </a:r>
            <a:r>
              <a:rPr lang="ru-RU" sz="2800" dirty="0" err="1"/>
              <a:t>проти</a:t>
            </a:r>
            <a:r>
              <a:rPr lang="ru-RU" sz="2800" dirty="0"/>
              <a:t> порядку </a:t>
            </a:r>
            <a:r>
              <a:rPr lang="ru-RU" sz="2800" dirty="0" err="1"/>
              <a:t>підлеглості</a:t>
            </a:r>
            <a:r>
              <a:rPr lang="ru-RU" sz="2800" dirty="0"/>
              <a:t> і </a:t>
            </a:r>
            <a:r>
              <a:rPr lang="ru-RU" sz="2800" dirty="0" err="1"/>
              <a:t>військової</a:t>
            </a:r>
            <a:r>
              <a:rPr lang="ru-RU" sz="2800" dirty="0"/>
              <a:t> </a:t>
            </a:r>
            <a:r>
              <a:rPr lang="ru-RU" sz="2800" dirty="0" err="1"/>
              <a:t>честі</a:t>
            </a:r>
            <a:endParaRPr lang="ru-RU" sz="2800" dirty="0"/>
          </a:p>
        </p:txBody>
      </p:sp>
      <p:sp>
        <p:nvSpPr>
          <p:cNvPr id="5" name="Прямоугольник: загнутый угол 4">
            <a:extLst>
              <a:ext uri="{FF2B5EF4-FFF2-40B4-BE49-F238E27FC236}">
                <a16:creationId xmlns:a16="http://schemas.microsoft.com/office/drawing/2014/main" id="{9940A4CC-A276-4DD3-BEF2-FAB0D1A08CE9}"/>
              </a:ext>
            </a:extLst>
          </p:cNvPr>
          <p:cNvSpPr/>
          <p:nvPr/>
        </p:nvSpPr>
        <p:spPr>
          <a:xfrm>
            <a:off x="457200" y="1437250"/>
            <a:ext cx="3456384" cy="2088232"/>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dirty="0"/>
              <a:t>Безпосереднім об’єктом цієї групи кримінальних правопорушень є порядок підлеглості і військової честі</a:t>
            </a:r>
            <a:r>
              <a:rPr lang="ru-RU" dirty="0"/>
              <a:t>.</a:t>
            </a:r>
          </a:p>
        </p:txBody>
      </p:sp>
      <p:pic>
        <p:nvPicPr>
          <p:cNvPr id="9" name="Объект 8">
            <a:extLst>
              <a:ext uri="{FF2B5EF4-FFF2-40B4-BE49-F238E27FC236}">
                <a16:creationId xmlns:a16="http://schemas.microsoft.com/office/drawing/2014/main" id="{5D646018-1897-4232-BB8E-A45CD979054E}"/>
              </a:ext>
            </a:extLst>
          </p:cNvPr>
          <p:cNvPicPr>
            <a:picLocks noGrp="1" noChangeAspect="1"/>
          </p:cNvPicPr>
          <p:nvPr>
            <p:ph idx="1"/>
          </p:nvPr>
        </p:nvPicPr>
        <p:blipFill>
          <a:blip r:embed="rId2"/>
          <a:stretch>
            <a:fillRect/>
          </a:stretch>
        </p:blipFill>
        <p:spPr>
          <a:xfrm>
            <a:off x="3347864" y="3717032"/>
            <a:ext cx="5438775" cy="2438400"/>
          </a:xfrm>
          <a:prstGeom prst="rect">
            <a:avLst/>
          </a:prstGeom>
        </p:spPr>
      </p:pic>
    </p:spTree>
    <p:extLst>
      <p:ext uri="{BB962C8B-B14F-4D97-AF65-F5344CB8AC3E}">
        <p14:creationId xmlns:p14="http://schemas.microsoft.com/office/powerpoint/2010/main" val="267276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55575" y="2852936"/>
            <a:ext cx="7848872" cy="17597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uk-UA" b="1" dirty="0"/>
              <a:t>Військовими кримінальними правопорушеннями </a:t>
            </a:r>
            <a:r>
              <a:rPr lang="uk-UA" dirty="0"/>
              <a:t>згідно зі ст. 401 КК визнаються кримінальні правопорушення передбачені розділом ХІХ Особливої частини КК України кримінальні правопорушення проти встановленого законодавством порядку несення або проходження військової служби, вчинені військовослужбовцями, а також військовозобов’язаними та резервістами під час проходження зборів.</a:t>
            </a:r>
          </a:p>
        </p:txBody>
      </p:sp>
      <p:pic>
        <p:nvPicPr>
          <p:cNvPr id="2" name="Рисунок 1">
            <a:extLst>
              <a:ext uri="{FF2B5EF4-FFF2-40B4-BE49-F238E27FC236}">
                <a16:creationId xmlns:a16="http://schemas.microsoft.com/office/drawing/2014/main" id="{B0F124A1-7A9A-46C2-BDB7-1869DC8DDF6B}"/>
              </a:ext>
            </a:extLst>
          </p:cNvPr>
          <p:cNvPicPr>
            <a:picLocks noChangeAspect="1"/>
          </p:cNvPicPr>
          <p:nvPr/>
        </p:nvPicPr>
        <p:blipFill>
          <a:blip r:embed="rId2"/>
          <a:stretch>
            <a:fillRect/>
          </a:stretch>
        </p:blipFill>
        <p:spPr>
          <a:xfrm>
            <a:off x="1095253" y="14676"/>
            <a:ext cx="7169517" cy="2615411"/>
          </a:xfrm>
          <a:prstGeom prst="rect">
            <a:avLst/>
          </a:prstGeom>
        </p:spPr>
      </p:pic>
      <p:pic>
        <p:nvPicPr>
          <p:cNvPr id="3" name="Рисунок 2">
            <a:extLst>
              <a:ext uri="{FF2B5EF4-FFF2-40B4-BE49-F238E27FC236}">
                <a16:creationId xmlns:a16="http://schemas.microsoft.com/office/drawing/2014/main" id="{B67BC781-1EF0-420A-AC9F-D9E51E3BB6B2}"/>
              </a:ext>
            </a:extLst>
          </p:cNvPr>
          <p:cNvPicPr>
            <a:picLocks noChangeAspect="1"/>
          </p:cNvPicPr>
          <p:nvPr/>
        </p:nvPicPr>
        <p:blipFill>
          <a:blip r:embed="rId3"/>
          <a:stretch>
            <a:fillRect/>
          </a:stretch>
        </p:blipFill>
        <p:spPr>
          <a:xfrm>
            <a:off x="177725" y="5004655"/>
            <a:ext cx="9004572" cy="1853345"/>
          </a:xfrm>
          <a:prstGeom prst="rect">
            <a:avLst/>
          </a:prstGeom>
        </p:spPr>
      </p:pic>
    </p:spTree>
    <p:extLst>
      <p:ext uri="{BB962C8B-B14F-4D97-AF65-F5344CB8AC3E}">
        <p14:creationId xmlns:p14="http://schemas.microsoft.com/office/powerpoint/2010/main" val="2818963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5502A5-3521-45F8-9EAB-0D7E18A6BBD6}"/>
              </a:ext>
            </a:extLst>
          </p:cNvPr>
          <p:cNvSpPr>
            <a:spLocks noGrp="1"/>
          </p:cNvSpPr>
          <p:nvPr>
            <p:ph type="title"/>
          </p:nvPr>
        </p:nvSpPr>
        <p:spPr/>
        <p:txBody>
          <a:bodyPr/>
          <a:lstStyle/>
          <a:p>
            <a:r>
              <a:rPr lang="ru-RU" dirty="0" err="1"/>
              <a:t>Непокора</a:t>
            </a:r>
            <a:r>
              <a:rPr lang="ru-RU" dirty="0"/>
              <a:t> (ст. 402 КК). </a:t>
            </a:r>
          </a:p>
        </p:txBody>
      </p:sp>
      <p:graphicFrame>
        <p:nvGraphicFramePr>
          <p:cNvPr id="12" name="Объект 11">
            <a:extLst>
              <a:ext uri="{FF2B5EF4-FFF2-40B4-BE49-F238E27FC236}">
                <a16:creationId xmlns:a16="http://schemas.microsoft.com/office/drawing/2014/main" id="{FB3F77D3-C1D1-457E-B1FC-5E294D983160}"/>
              </a:ext>
            </a:extLst>
          </p:cNvPr>
          <p:cNvGraphicFramePr>
            <a:graphicFrameLocks noGrp="1"/>
          </p:cNvGraphicFramePr>
          <p:nvPr>
            <p:ph idx="1"/>
            <p:extLst>
              <p:ext uri="{D42A27DB-BD31-4B8C-83A1-F6EECF244321}">
                <p14:modId xmlns:p14="http://schemas.microsoft.com/office/powerpoint/2010/main" val="3159091326"/>
              </p:ext>
            </p:extLst>
          </p:nvPr>
        </p:nvGraphicFramePr>
        <p:xfrm>
          <a:off x="457200" y="1600201"/>
          <a:ext cx="8229600" cy="2836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Таблица 13">
            <a:extLst>
              <a:ext uri="{FF2B5EF4-FFF2-40B4-BE49-F238E27FC236}">
                <a16:creationId xmlns:a16="http://schemas.microsoft.com/office/drawing/2014/main" id="{05E0424B-872B-488B-B812-A2B60FA986B3}"/>
              </a:ext>
            </a:extLst>
          </p:cNvPr>
          <p:cNvGraphicFramePr>
            <a:graphicFrameLocks noGrp="1"/>
          </p:cNvGraphicFramePr>
          <p:nvPr>
            <p:extLst>
              <p:ext uri="{D42A27DB-BD31-4B8C-83A1-F6EECF244321}">
                <p14:modId xmlns:p14="http://schemas.microsoft.com/office/powerpoint/2010/main" val="1907493508"/>
              </p:ext>
            </p:extLst>
          </p:nvPr>
        </p:nvGraphicFramePr>
        <p:xfrm>
          <a:off x="539552" y="4619676"/>
          <a:ext cx="8147248" cy="1920240"/>
        </p:xfrm>
        <a:graphic>
          <a:graphicData uri="http://schemas.openxmlformats.org/drawingml/2006/table">
            <a:tbl>
              <a:tblPr firstRow="1" bandRow="1">
                <a:tableStyleId>{93296810-A885-4BE3-A3E7-6D5BEEA58F35}</a:tableStyleId>
              </a:tblPr>
              <a:tblGrid>
                <a:gridCol w="8147248">
                  <a:extLst>
                    <a:ext uri="{9D8B030D-6E8A-4147-A177-3AD203B41FA5}">
                      <a16:colId xmlns:a16="http://schemas.microsoft.com/office/drawing/2014/main" val="874824144"/>
                    </a:ext>
                  </a:extLst>
                </a:gridCol>
              </a:tblGrid>
              <a:tr h="370840">
                <a:tc>
                  <a:txBody>
                    <a:bodyPr/>
                    <a:lstStyle/>
                    <a:p>
                      <a:r>
                        <a:rPr lang="ru-RU" dirty="0" err="1"/>
                        <a:t>Непокора</a:t>
                      </a:r>
                      <a:r>
                        <a:rPr lang="ru-RU" dirty="0"/>
                        <a:t> — </a:t>
                      </a:r>
                      <a:r>
                        <a:rPr lang="ru-RU" dirty="0" err="1"/>
                        <a:t>це</a:t>
                      </a:r>
                      <a:r>
                        <a:rPr lang="ru-RU" dirty="0"/>
                        <a:t> </a:t>
                      </a:r>
                      <a:r>
                        <a:rPr lang="ru-RU" dirty="0" err="1"/>
                        <a:t>відкрита</a:t>
                      </a:r>
                      <a:r>
                        <a:rPr lang="ru-RU" dirty="0"/>
                        <a:t> </a:t>
                      </a:r>
                      <a:r>
                        <a:rPr lang="ru-RU" dirty="0" err="1"/>
                        <a:t>відмова</a:t>
                      </a:r>
                      <a:r>
                        <a:rPr lang="ru-RU" dirty="0"/>
                        <a:t> </a:t>
                      </a:r>
                      <a:r>
                        <a:rPr lang="ru-RU" dirty="0" err="1"/>
                        <a:t>виконати</a:t>
                      </a:r>
                      <a:r>
                        <a:rPr lang="ru-RU" dirty="0"/>
                        <a:t> наказ начальника, а </a:t>
                      </a:r>
                      <a:r>
                        <a:rPr lang="ru-RU" dirty="0" err="1"/>
                        <a:t>також</a:t>
                      </a:r>
                      <a:r>
                        <a:rPr lang="ru-RU" dirty="0"/>
                        <a:t> </a:t>
                      </a:r>
                      <a:r>
                        <a:rPr lang="ru-RU" dirty="0" err="1"/>
                        <a:t>інше</a:t>
                      </a:r>
                      <a:r>
                        <a:rPr lang="ru-RU" dirty="0"/>
                        <a:t> </a:t>
                      </a:r>
                      <a:r>
                        <a:rPr lang="ru-RU" dirty="0" err="1"/>
                        <a:t>умисне</a:t>
                      </a:r>
                      <a:r>
                        <a:rPr lang="ru-RU" dirty="0"/>
                        <a:t> </a:t>
                      </a:r>
                      <a:r>
                        <a:rPr lang="ru-RU" dirty="0" err="1"/>
                        <a:t>невиконання</a:t>
                      </a:r>
                      <a:r>
                        <a:rPr lang="ru-RU" dirty="0"/>
                        <a:t> наказу.</a:t>
                      </a:r>
                    </a:p>
                  </a:txBody>
                  <a:tcPr/>
                </a:tc>
                <a:extLst>
                  <a:ext uri="{0D108BD9-81ED-4DB2-BD59-A6C34878D82A}">
                    <a16:rowId xmlns:a16="http://schemas.microsoft.com/office/drawing/2014/main" val="2866448793"/>
                  </a:ext>
                </a:extLst>
              </a:tr>
              <a:tr h="370840">
                <a:tc>
                  <a:txBody>
                    <a:bodyPr/>
                    <a:lstStyle/>
                    <a:p>
                      <a:r>
                        <a:rPr lang="ru-RU" dirty="0"/>
                        <a:t>Наказ — </a:t>
                      </a:r>
                      <a:r>
                        <a:rPr lang="ru-RU" dirty="0" err="1"/>
                        <a:t>обов’язкова</a:t>
                      </a:r>
                      <a:r>
                        <a:rPr lang="ru-RU" dirty="0"/>
                        <a:t> для </a:t>
                      </a:r>
                      <a:r>
                        <a:rPr lang="ru-RU" dirty="0" err="1"/>
                        <a:t>виконання</a:t>
                      </a:r>
                      <a:r>
                        <a:rPr lang="ru-RU" dirty="0"/>
                        <a:t> </a:t>
                      </a:r>
                      <a:r>
                        <a:rPr lang="ru-RU" dirty="0" err="1"/>
                        <a:t>вимога</a:t>
                      </a:r>
                      <a:r>
                        <a:rPr lang="ru-RU" dirty="0"/>
                        <a:t> начальника про </a:t>
                      </a:r>
                      <a:r>
                        <a:rPr lang="ru-RU" dirty="0" err="1"/>
                        <a:t>вчинення</a:t>
                      </a:r>
                      <a:r>
                        <a:rPr lang="ru-RU" dirty="0"/>
                        <a:t> </a:t>
                      </a:r>
                      <a:r>
                        <a:rPr lang="ru-RU" dirty="0" err="1"/>
                        <a:t>або</a:t>
                      </a:r>
                      <a:r>
                        <a:rPr lang="ru-RU" dirty="0"/>
                        <a:t> </a:t>
                      </a:r>
                      <a:r>
                        <a:rPr lang="ru-RU" dirty="0" err="1"/>
                        <a:t>невчинення</a:t>
                      </a:r>
                      <a:r>
                        <a:rPr lang="ru-RU" dirty="0"/>
                        <a:t> </a:t>
                      </a:r>
                      <a:r>
                        <a:rPr lang="ru-RU" dirty="0" err="1"/>
                        <a:t>підлеглим</a:t>
                      </a:r>
                      <a:r>
                        <a:rPr lang="ru-RU" dirty="0"/>
                        <a:t> </a:t>
                      </a:r>
                      <a:r>
                        <a:rPr lang="ru-RU" dirty="0" err="1"/>
                        <a:t>певних</a:t>
                      </a:r>
                      <a:r>
                        <a:rPr lang="ru-RU" dirty="0"/>
                        <a:t> </a:t>
                      </a:r>
                      <a:r>
                        <a:rPr lang="ru-RU" dirty="0" err="1"/>
                        <a:t>дій</a:t>
                      </a:r>
                      <a:r>
                        <a:rPr lang="ru-RU" dirty="0"/>
                        <a:t> по </a:t>
                      </a:r>
                      <a:r>
                        <a:rPr lang="ru-RU" dirty="0" err="1"/>
                        <a:t>службі</a:t>
                      </a:r>
                      <a:endParaRPr lang="ru-RU" dirty="0"/>
                    </a:p>
                  </a:txBody>
                  <a:tcPr/>
                </a:tc>
                <a:extLst>
                  <a:ext uri="{0D108BD9-81ED-4DB2-BD59-A6C34878D82A}">
                    <a16:rowId xmlns:a16="http://schemas.microsoft.com/office/drawing/2014/main" val="2546925741"/>
                  </a:ext>
                </a:extLst>
              </a:tr>
              <a:tr h="370840">
                <a:tc>
                  <a:txBody>
                    <a:bodyPr/>
                    <a:lstStyle/>
                    <a:p>
                      <a:r>
                        <a:rPr lang="ru-RU" dirty="0"/>
                        <a:t>Начальник — </a:t>
                      </a:r>
                      <a:r>
                        <a:rPr lang="ru-RU" dirty="0" err="1"/>
                        <a:t>це</a:t>
                      </a:r>
                      <a:r>
                        <a:rPr lang="ru-RU" dirty="0"/>
                        <a:t> особа, </a:t>
                      </a:r>
                      <a:r>
                        <a:rPr lang="ru-RU" dirty="0" err="1"/>
                        <a:t>якій</a:t>
                      </a:r>
                      <a:r>
                        <a:rPr lang="ru-RU" dirty="0"/>
                        <a:t> </a:t>
                      </a:r>
                      <a:r>
                        <a:rPr lang="ru-RU" dirty="0" err="1"/>
                        <a:t>постійно</a:t>
                      </a:r>
                      <a:r>
                        <a:rPr lang="ru-RU" dirty="0"/>
                        <a:t> </a:t>
                      </a:r>
                      <a:r>
                        <a:rPr lang="ru-RU" dirty="0" err="1"/>
                        <a:t>або</a:t>
                      </a:r>
                      <a:r>
                        <a:rPr lang="ru-RU" dirty="0"/>
                        <a:t> </a:t>
                      </a:r>
                      <a:r>
                        <a:rPr lang="ru-RU" dirty="0" err="1"/>
                        <a:t>тимчасово</a:t>
                      </a:r>
                      <a:r>
                        <a:rPr lang="ru-RU" dirty="0"/>
                        <a:t> </a:t>
                      </a:r>
                      <a:r>
                        <a:rPr lang="ru-RU" dirty="0" err="1"/>
                        <a:t>підлеглі</a:t>
                      </a:r>
                      <a:r>
                        <a:rPr lang="ru-RU" dirty="0"/>
                        <a:t> </a:t>
                      </a:r>
                      <a:r>
                        <a:rPr lang="ru-RU" dirty="0" err="1"/>
                        <a:t>інші</a:t>
                      </a:r>
                      <a:r>
                        <a:rPr lang="ru-RU" dirty="0"/>
                        <a:t> </a:t>
                      </a:r>
                      <a:r>
                        <a:rPr lang="ru-RU" dirty="0" err="1"/>
                        <a:t>військовослужбовці</a:t>
                      </a:r>
                      <a:endParaRPr lang="ru-RU" dirty="0"/>
                    </a:p>
                  </a:txBody>
                  <a:tcPr/>
                </a:tc>
                <a:extLst>
                  <a:ext uri="{0D108BD9-81ED-4DB2-BD59-A6C34878D82A}">
                    <a16:rowId xmlns:a16="http://schemas.microsoft.com/office/drawing/2014/main" val="2123997628"/>
                  </a:ext>
                </a:extLst>
              </a:tr>
            </a:tbl>
          </a:graphicData>
        </a:graphic>
      </p:graphicFrame>
    </p:spTree>
    <p:extLst>
      <p:ext uri="{BB962C8B-B14F-4D97-AF65-F5344CB8AC3E}">
        <p14:creationId xmlns:p14="http://schemas.microsoft.com/office/powerpoint/2010/main" val="2154406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F3F9CD00-4A63-4BD1-9FDE-5DCEDAA3DA03}"/>
              </a:ext>
            </a:extLst>
          </p:cNvPr>
          <p:cNvSpPr>
            <a:spLocks noGrp="1"/>
          </p:cNvSpPr>
          <p:nvPr>
            <p:ph sz="half" idx="1"/>
          </p:nvPr>
        </p:nvSpPr>
        <p:spPr/>
        <p:style>
          <a:lnRef idx="0">
            <a:schemeClr val="accent6"/>
          </a:lnRef>
          <a:fillRef idx="3">
            <a:schemeClr val="accent6"/>
          </a:fillRef>
          <a:effectRef idx="3">
            <a:schemeClr val="accent6"/>
          </a:effectRef>
          <a:fontRef idx="minor">
            <a:schemeClr val="lt1"/>
          </a:fontRef>
        </p:style>
        <p:txBody>
          <a:bodyPr>
            <a:normAutofit fontScale="85000" lnSpcReduction="20000"/>
          </a:bodyPr>
          <a:lstStyle/>
          <a:p>
            <a:pPr marL="137160" indent="0">
              <a:buNone/>
            </a:pPr>
            <a:r>
              <a:rPr lang="ru-RU" b="1" dirty="0" err="1"/>
              <a:t>Суб’єктивна</a:t>
            </a:r>
            <a:r>
              <a:rPr lang="ru-RU" b="1" dirty="0"/>
              <a:t> сторона </a:t>
            </a:r>
            <a:r>
              <a:rPr lang="ru-RU" dirty="0" err="1"/>
              <a:t>непокори</a:t>
            </a:r>
            <a:r>
              <a:rPr lang="ru-RU" dirty="0"/>
              <a:t> </a:t>
            </a:r>
            <a:r>
              <a:rPr lang="ru-RU" dirty="0" err="1"/>
              <a:t>полягає</a:t>
            </a:r>
            <a:r>
              <a:rPr lang="ru-RU" dirty="0"/>
              <a:t> у прямому </a:t>
            </a:r>
            <a:r>
              <a:rPr lang="ru-RU" dirty="0" err="1"/>
              <a:t>умислі</a:t>
            </a:r>
            <a:r>
              <a:rPr lang="ru-RU" dirty="0"/>
              <a:t>.</a:t>
            </a:r>
          </a:p>
          <a:p>
            <a:pPr marL="137160" indent="0">
              <a:buNone/>
            </a:pPr>
            <a:r>
              <a:rPr lang="ru-RU" b="1" dirty="0" err="1"/>
              <a:t>Суб’єкт</a:t>
            </a:r>
            <a:r>
              <a:rPr lang="ru-RU" b="1" dirty="0"/>
              <a:t> </a:t>
            </a:r>
            <a:r>
              <a:rPr lang="ru-RU" b="1" dirty="0" err="1"/>
              <a:t>цього</a:t>
            </a:r>
            <a:r>
              <a:rPr lang="ru-RU" b="1" dirty="0"/>
              <a:t> </a:t>
            </a:r>
            <a:r>
              <a:rPr lang="ru-RU" b="1" dirty="0" err="1"/>
              <a:t>кримінального</a:t>
            </a:r>
            <a:r>
              <a:rPr lang="ru-RU" b="1" dirty="0"/>
              <a:t> </a:t>
            </a:r>
            <a:r>
              <a:rPr lang="ru-RU" b="1" dirty="0" err="1"/>
              <a:t>правопорушення</a:t>
            </a:r>
            <a:r>
              <a:rPr lang="ru-RU" b="1" dirty="0"/>
              <a:t> </a:t>
            </a:r>
            <a:r>
              <a:rPr lang="ru-RU" dirty="0"/>
              <a:t>— </a:t>
            </a:r>
            <a:r>
              <a:rPr lang="ru-RU" dirty="0" err="1"/>
              <a:t>військовослужбовець</a:t>
            </a:r>
            <a:r>
              <a:rPr lang="ru-RU" dirty="0"/>
              <a:t>, за </a:t>
            </a:r>
            <a:r>
              <a:rPr lang="ru-RU" dirty="0" err="1"/>
              <a:t>службовим</a:t>
            </a:r>
            <a:r>
              <a:rPr lang="ru-RU" dirty="0"/>
              <a:t> становищем </a:t>
            </a:r>
            <a:r>
              <a:rPr lang="ru-RU" dirty="0" err="1"/>
              <a:t>або</a:t>
            </a:r>
            <a:r>
              <a:rPr lang="ru-RU" dirty="0"/>
              <a:t> </a:t>
            </a:r>
            <a:r>
              <a:rPr lang="ru-RU" dirty="0" err="1"/>
              <a:t>військовим</a:t>
            </a:r>
            <a:r>
              <a:rPr lang="ru-RU" dirty="0"/>
              <a:t> </a:t>
            </a:r>
            <a:r>
              <a:rPr lang="ru-RU" dirty="0" err="1"/>
              <a:t>званням</a:t>
            </a:r>
            <a:r>
              <a:rPr lang="ru-RU" dirty="0"/>
              <a:t> </a:t>
            </a:r>
            <a:r>
              <a:rPr lang="ru-RU" dirty="0" err="1"/>
              <a:t>постійно</a:t>
            </a:r>
            <a:r>
              <a:rPr lang="ru-RU" dirty="0"/>
              <a:t> </a:t>
            </a:r>
            <a:r>
              <a:rPr lang="ru-RU" dirty="0" err="1"/>
              <a:t>або</a:t>
            </a:r>
            <a:r>
              <a:rPr lang="ru-RU" dirty="0"/>
              <a:t> </a:t>
            </a:r>
            <a:r>
              <a:rPr lang="ru-RU" dirty="0" err="1"/>
              <a:t>тимчасово</a:t>
            </a:r>
            <a:r>
              <a:rPr lang="ru-RU" dirty="0"/>
              <a:t> </a:t>
            </a:r>
            <a:r>
              <a:rPr lang="ru-RU" dirty="0" err="1"/>
              <a:t>підлеглий</a:t>
            </a:r>
            <a:r>
              <a:rPr lang="ru-RU" dirty="0"/>
              <a:t> начальнику, </a:t>
            </a:r>
            <a:r>
              <a:rPr lang="ru-RU" dirty="0" err="1"/>
              <a:t>який</a:t>
            </a:r>
            <a:r>
              <a:rPr lang="ru-RU" dirty="0"/>
              <a:t> </a:t>
            </a:r>
            <a:r>
              <a:rPr lang="ru-RU" dirty="0" err="1"/>
              <a:t>віддав</a:t>
            </a:r>
            <a:r>
              <a:rPr lang="ru-RU" dirty="0"/>
              <a:t> наказ.</a:t>
            </a:r>
          </a:p>
          <a:p>
            <a:endParaRPr lang="ru-RU" dirty="0"/>
          </a:p>
        </p:txBody>
      </p:sp>
      <p:sp>
        <p:nvSpPr>
          <p:cNvPr id="6" name="Объект 5">
            <a:extLst>
              <a:ext uri="{FF2B5EF4-FFF2-40B4-BE49-F238E27FC236}">
                <a16:creationId xmlns:a16="http://schemas.microsoft.com/office/drawing/2014/main" id="{4421BE26-2B50-4B44-92B8-F1C5000BF0A7}"/>
              </a:ext>
            </a:extLst>
          </p:cNvPr>
          <p:cNvSpPr>
            <a:spLocks noGrp="1"/>
          </p:cNvSpPr>
          <p:nvPr>
            <p:ph sz="half" idx="2"/>
          </p:nvPr>
        </p:nvSpPr>
        <p:spPr>
          <a:xfrm>
            <a:off x="4716016" y="1600199"/>
            <a:ext cx="4038600" cy="4525963"/>
          </a:xfrm>
        </p:spPr>
        <p:style>
          <a:lnRef idx="0">
            <a:schemeClr val="accent6"/>
          </a:lnRef>
          <a:fillRef idx="3">
            <a:schemeClr val="accent6"/>
          </a:fillRef>
          <a:effectRef idx="3">
            <a:schemeClr val="accent6"/>
          </a:effectRef>
          <a:fontRef idx="minor">
            <a:schemeClr val="lt1"/>
          </a:fontRef>
        </p:style>
        <p:txBody>
          <a:bodyPr>
            <a:normAutofit fontScale="85000" lnSpcReduction="20000"/>
          </a:bodyPr>
          <a:lstStyle/>
          <a:p>
            <a:pPr marL="137160" indent="0">
              <a:buNone/>
            </a:pPr>
            <a:r>
              <a:rPr lang="ru-RU" b="1" dirty="0" err="1"/>
              <a:t>Кваліфікуючі</a:t>
            </a:r>
            <a:r>
              <a:rPr lang="ru-RU" b="1" dirty="0"/>
              <a:t> </a:t>
            </a:r>
            <a:r>
              <a:rPr lang="ru-RU" b="1" dirty="0" err="1"/>
              <a:t>ознаками</a:t>
            </a:r>
            <a:r>
              <a:rPr lang="ru-RU" b="1" dirty="0"/>
              <a:t> </a:t>
            </a:r>
          </a:p>
          <a:p>
            <a:pPr>
              <a:buFont typeface="Wingdings" panose="05000000000000000000" pitchFamily="2" charset="2"/>
              <a:buChar char="v"/>
            </a:pPr>
            <a:r>
              <a:rPr lang="ru-RU" dirty="0"/>
              <a:t> </a:t>
            </a:r>
            <a:r>
              <a:rPr lang="ru-RU" dirty="0" err="1"/>
              <a:t>вчинення</a:t>
            </a:r>
            <a:r>
              <a:rPr lang="ru-RU" dirty="0"/>
              <a:t> </a:t>
            </a:r>
            <a:r>
              <a:rPr lang="ru-RU" dirty="0" err="1"/>
              <a:t>її</a:t>
            </a:r>
            <a:r>
              <a:rPr lang="ru-RU" dirty="0"/>
              <a:t> </a:t>
            </a:r>
            <a:r>
              <a:rPr lang="ru-RU" dirty="0" err="1"/>
              <a:t>групою</a:t>
            </a:r>
            <a:r>
              <a:rPr lang="ru-RU" dirty="0"/>
              <a:t> </a:t>
            </a:r>
            <a:r>
              <a:rPr lang="ru-RU" dirty="0" err="1"/>
              <a:t>осіб</a:t>
            </a:r>
            <a:r>
              <a:rPr lang="ru-RU" dirty="0"/>
              <a:t>, </a:t>
            </a:r>
            <a:r>
              <a:rPr lang="ru-RU" dirty="0" err="1"/>
              <a:t>тобто</a:t>
            </a:r>
            <a:r>
              <a:rPr lang="ru-RU" dirty="0"/>
              <a:t> </a:t>
            </a:r>
            <a:r>
              <a:rPr lang="ru-RU" dirty="0" err="1"/>
              <a:t>двома</a:t>
            </a:r>
            <a:r>
              <a:rPr lang="ru-RU" dirty="0"/>
              <a:t> </a:t>
            </a:r>
            <a:r>
              <a:rPr lang="ru-RU" dirty="0" err="1"/>
              <a:t>або</a:t>
            </a:r>
            <a:r>
              <a:rPr lang="ru-RU" dirty="0"/>
              <a:t> </a:t>
            </a:r>
            <a:r>
              <a:rPr lang="ru-RU" dirty="0" err="1"/>
              <a:t>більше</a:t>
            </a:r>
            <a:r>
              <a:rPr lang="ru-RU" dirty="0"/>
              <a:t> </a:t>
            </a:r>
            <a:r>
              <a:rPr lang="ru-RU" dirty="0" err="1"/>
              <a:t>військовослужбовцями</a:t>
            </a:r>
            <a:r>
              <a:rPr lang="ru-RU" dirty="0"/>
              <a:t>, </a:t>
            </a:r>
            <a:r>
              <a:rPr lang="ru-RU" dirty="0" err="1"/>
              <a:t>які</a:t>
            </a:r>
            <a:r>
              <a:rPr lang="ru-RU" dirty="0"/>
              <a:t> </a:t>
            </a:r>
            <a:r>
              <a:rPr lang="ru-RU" dirty="0" err="1"/>
              <a:t>діють</a:t>
            </a:r>
            <a:r>
              <a:rPr lang="ru-RU" dirty="0"/>
              <a:t> як </a:t>
            </a:r>
            <a:r>
              <a:rPr lang="ru-RU" dirty="0" err="1"/>
              <a:t>співвико</a:t>
            </a:r>
            <a:r>
              <a:rPr lang="ru-RU" dirty="0"/>
              <a:t>- </a:t>
            </a:r>
            <a:r>
              <a:rPr lang="ru-RU" dirty="0" err="1"/>
              <a:t>навці</a:t>
            </a:r>
            <a:r>
              <a:rPr lang="ru-RU" dirty="0"/>
              <a:t> (ч. 2)</a:t>
            </a:r>
          </a:p>
          <a:p>
            <a:pPr>
              <a:buFont typeface="Wingdings" panose="05000000000000000000" pitchFamily="2" charset="2"/>
              <a:buChar char="v"/>
            </a:pPr>
            <a:r>
              <a:rPr lang="ru-RU" dirty="0" err="1"/>
              <a:t>спричинення</a:t>
            </a:r>
            <a:r>
              <a:rPr lang="ru-RU" dirty="0"/>
              <a:t> тяжких </a:t>
            </a:r>
            <a:r>
              <a:rPr lang="ru-RU" dirty="0" err="1"/>
              <a:t>наслідків</a:t>
            </a:r>
            <a:r>
              <a:rPr lang="ru-RU" dirty="0"/>
              <a:t> (ч. 2)</a:t>
            </a:r>
          </a:p>
          <a:p>
            <a:pPr>
              <a:buFont typeface="Wingdings" panose="05000000000000000000" pitchFamily="2" charset="2"/>
              <a:buChar char="v"/>
            </a:pPr>
            <a:r>
              <a:rPr lang="ru-RU" dirty="0"/>
              <a:t> </a:t>
            </a:r>
            <a:r>
              <a:rPr lang="ru-RU" dirty="0" err="1"/>
              <a:t>вчинення</a:t>
            </a:r>
            <a:r>
              <a:rPr lang="ru-RU" dirty="0"/>
              <a:t> в </a:t>
            </a:r>
            <a:r>
              <a:rPr lang="ru-RU" dirty="0" err="1"/>
              <a:t>умовах</a:t>
            </a:r>
            <a:r>
              <a:rPr lang="ru-RU" dirty="0"/>
              <a:t> особливого </a:t>
            </a:r>
            <a:r>
              <a:rPr lang="ru-RU" dirty="0" err="1"/>
              <a:t>періоду</a:t>
            </a:r>
            <a:r>
              <a:rPr lang="ru-RU" dirty="0"/>
              <a:t>, </a:t>
            </a:r>
            <a:r>
              <a:rPr lang="ru-RU" dirty="0" err="1"/>
              <a:t>крім</a:t>
            </a:r>
            <a:r>
              <a:rPr lang="ru-RU" dirty="0"/>
              <a:t> </a:t>
            </a:r>
            <a:r>
              <a:rPr lang="ru-RU" dirty="0" err="1"/>
              <a:t>воєнного</a:t>
            </a:r>
            <a:r>
              <a:rPr lang="ru-RU" dirty="0"/>
              <a:t> стану (ч. 3) </a:t>
            </a:r>
          </a:p>
          <a:p>
            <a:pPr>
              <a:buFont typeface="Wingdings" panose="05000000000000000000" pitchFamily="2" charset="2"/>
              <a:buChar char="v"/>
            </a:pPr>
            <a:r>
              <a:rPr lang="ru-RU" dirty="0" err="1"/>
              <a:t>вчинення</a:t>
            </a:r>
            <a:r>
              <a:rPr lang="ru-RU" dirty="0"/>
              <a:t> в </a:t>
            </a:r>
            <a:r>
              <a:rPr lang="ru-RU" dirty="0" err="1"/>
              <a:t>умовах</a:t>
            </a:r>
            <a:r>
              <a:rPr lang="ru-RU" dirty="0"/>
              <a:t> </a:t>
            </a:r>
            <a:r>
              <a:rPr lang="ru-RU" dirty="0" err="1"/>
              <a:t>воєнного</a:t>
            </a:r>
            <a:r>
              <a:rPr lang="ru-RU" dirty="0"/>
              <a:t> стану </a:t>
            </a:r>
            <a:r>
              <a:rPr lang="ru-RU" dirty="0" err="1"/>
              <a:t>чи</a:t>
            </a:r>
            <a:r>
              <a:rPr lang="ru-RU" dirty="0"/>
              <a:t> в </a:t>
            </a:r>
            <a:r>
              <a:rPr lang="ru-RU" dirty="0" err="1"/>
              <a:t>бойовій</a:t>
            </a:r>
            <a:r>
              <a:rPr lang="ru-RU" dirty="0"/>
              <a:t> </a:t>
            </a:r>
            <a:r>
              <a:rPr lang="ru-RU" dirty="0" err="1"/>
              <a:t>обстановці</a:t>
            </a:r>
            <a:r>
              <a:rPr lang="ru-RU" dirty="0"/>
              <a:t> (ч. 4).</a:t>
            </a:r>
          </a:p>
        </p:txBody>
      </p:sp>
    </p:spTree>
    <p:extLst>
      <p:ext uri="{BB962C8B-B14F-4D97-AF65-F5344CB8AC3E}">
        <p14:creationId xmlns:p14="http://schemas.microsoft.com/office/powerpoint/2010/main" val="136282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C4FAEFB-8BCA-4A20-89E1-332BB9FFE366}"/>
              </a:ext>
            </a:extLst>
          </p:cNvPr>
          <p:cNvSpPr>
            <a:spLocks noGrp="1"/>
          </p:cNvSpPr>
          <p:nvPr>
            <p:ph type="title"/>
          </p:nvPr>
        </p:nvSpPr>
        <p:spPr/>
        <p:txBody>
          <a:bodyPr>
            <a:normAutofit fontScale="90000"/>
          </a:bodyPr>
          <a:lstStyle/>
          <a:p>
            <a:r>
              <a:rPr lang="ru-RU" dirty="0" err="1"/>
              <a:t>Невиконання</a:t>
            </a:r>
            <a:r>
              <a:rPr lang="ru-RU" dirty="0"/>
              <a:t> наказу (ст. 403 КК).</a:t>
            </a:r>
          </a:p>
        </p:txBody>
      </p:sp>
      <p:graphicFrame>
        <p:nvGraphicFramePr>
          <p:cNvPr id="7" name="Объект 6">
            <a:extLst>
              <a:ext uri="{FF2B5EF4-FFF2-40B4-BE49-F238E27FC236}">
                <a16:creationId xmlns:a16="http://schemas.microsoft.com/office/drawing/2014/main" id="{136606A4-C749-4C6A-A056-F5F58A27EBC1}"/>
              </a:ext>
            </a:extLst>
          </p:cNvPr>
          <p:cNvGraphicFramePr>
            <a:graphicFrameLocks noGrp="1"/>
          </p:cNvGraphicFramePr>
          <p:nvPr>
            <p:ph idx="1"/>
            <p:extLst>
              <p:ext uri="{D42A27DB-BD31-4B8C-83A1-F6EECF244321}">
                <p14:modId xmlns:p14="http://schemas.microsoft.com/office/powerpoint/2010/main" val="1528744587"/>
              </p:ext>
            </p:extLst>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435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373445-C7B8-4942-AA66-269283FE9B58}"/>
              </a:ext>
            </a:extLst>
          </p:cNvPr>
          <p:cNvSpPr>
            <a:spLocks noGrp="1"/>
          </p:cNvSpPr>
          <p:nvPr>
            <p:ph type="title"/>
          </p:nvPr>
        </p:nvSpPr>
        <p:spPr/>
        <p:txBody>
          <a:bodyPr>
            <a:normAutofit/>
          </a:bodyPr>
          <a:lstStyle/>
          <a:p>
            <a:r>
              <a:rPr lang="ru-RU" sz="2400" dirty="0" err="1"/>
              <a:t>Опір</a:t>
            </a:r>
            <a:r>
              <a:rPr lang="ru-RU" sz="2400" dirty="0"/>
              <a:t> </a:t>
            </a:r>
            <a:r>
              <a:rPr lang="ru-RU" sz="2400" dirty="0" err="1"/>
              <a:t>начальникові</a:t>
            </a:r>
            <a:r>
              <a:rPr lang="ru-RU" sz="2400" dirty="0"/>
              <a:t> </a:t>
            </a:r>
            <a:r>
              <a:rPr lang="ru-RU" sz="2400" dirty="0" err="1"/>
              <a:t>або</a:t>
            </a:r>
            <a:r>
              <a:rPr lang="ru-RU" sz="2400" dirty="0"/>
              <a:t> </a:t>
            </a:r>
            <a:r>
              <a:rPr lang="ru-RU" sz="2400" dirty="0" err="1"/>
              <a:t>примушування</a:t>
            </a:r>
            <a:r>
              <a:rPr lang="ru-RU" sz="2400" dirty="0"/>
              <a:t> </a:t>
            </a:r>
            <a:r>
              <a:rPr lang="ru-RU" sz="2400" dirty="0" err="1"/>
              <a:t>його</a:t>
            </a:r>
            <a:r>
              <a:rPr lang="ru-RU" sz="2400" dirty="0"/>
              <a:t> до </a:t>
            </a:r>
            <a:r>
              <a:rPr lang="ru-RU" sz="2400" dirty="0" err="1"/>
              <a:t>порушення</a:t>
            </a:r>
            <a:r>
              <a:rPr lang="ru-RU" sz="2400" dirty="0"/>
              <a:t> </a:t>
            </a:r>
            <a:r>
              <a:rPr lang="ru-RU" sz="2400" dirty="0" err="1"/>
              <a:t>службових</a:t>
            </a:r>
            <a:r>
              <a:rPr lang="ru-RU" sz="2400" dirty="0"/>
              <a:t> </a:t>
            </a:r>
            <a:r>
              <a:rPr lang="ru-RU" sz="2400" dirty="0" err="1"/>
              <a:t>обов’язків</a:t>
            </a:r>
            <a:r>
              <a:rPr lang="ru-RU" sz="2400" dirty="0"/>
              <a:t> (ст. 404 КК)</a:t>
            </a:r>
          </a:p>
        </p:txBody>
      </p:sp>
      <p:sp>
        <p:nvSpPr>
          <p:cNvPr id="3" name="Объект 2">
            <a:extLst>
              <a:ext uri="{FF2B5EF4-FFF2-40B4-BE49-F238E27FC236}">
                <a16:creationId xmlns:a16="http://schemas.microsoft.com/office/drawing/2014/main" id="{805DE9F7-004B-46BD-BE8B-E468622C6A97}"/>
              </a:ext>
            </a:extLst>
          </p:cNvPr>
          <p:cNvSpPr>
            <a:spLocks noGrp="1"/>
          </p:cNvSpPr>
          <p:nvPr>
            <p:ph idx="1"/>
          </p:nvPr>
        </p:nvSpPr>
        <p:spPr>
          <a:xfrm>
            <a:off x="457200" y="1600200"/>
            <a:ext cx="3610744" cy="1972816"/>
          </a:xfrm>
        </p:spPr>
        <p:style>
          <a:lnRef idx="0">
            <a:schemeClr val="dk1"/>
          </a:lnRef>
          <a:fillRef idx="3">
            <a:schemeClr val="dk1"/>
          </a:fillRef>
          <a:effectRef idx="3">
            <a:schemeClr val="dk1"/>
          </a:effectRef>
          <a:fontRef idx="minor">
            <a:schemeClr val="lt1"/>
          </a:fontRef>
        </p:style>
        <p:txBody>
          <a:bodyPr>
            <a:normAutofit/>
          </a:bodyPr>
          <a:lstStyle/>
          <a:p>
            <a:pPr marL="137160" indent="0">
              <a:buNone/>
            </a:pPr>
            <a:r>
              <a:rPr lang="ru-RU" sz="1800" dirty="0" err="1"/>
              <a:t>Додатковий</a:t>
            </a:r>
            <a:r>
              <a:rPr lang="ru-RU" sz="1800" dirty="0"/>
              <a:t> </a:t>
            </a:r>
            <a:r>
              <a:rPr lang="ru-RU" sz="1800" dirty="0" err="1"/>
              <a:t>факультативний</a:t>
            </a:r>
            <a:r>
              <a:rPr lang="ru-RU" sz="1800" dirty="0"/>
              <a:t> : </a:t>
            </a:r>
            <a:r>
              <a:rPr lang="ru-RU" sz="1800" dirty="0" err="1"/>
              <a:t>життя</a:t>
            </a:r>
            <a:r>
              <a:rPr lang="ru-RU" sz="1800" dirty="0"/>
              <a:t>, </a:t>
            </a:r>
            <a:r>
              <a:rPr lang="ru-RU" sz="1800" dirty="0" err="1"/>
              <a:t>здоров’я</a:t>
            </a:r>
            <a:r>
              <a:rPr lang="ru-RU" sz="1800" dirty="0"/>
              <a:t>, </a:t>
            </a:r>
            <a:r>
              <a:rPr lang="ru-RU" sz="1800" dirty="0" err="1"/>
              <a:t>тілесна</a:t>
            </a:r>
            <a:r>
              <a:rPr lang="ru-RU" sz="1800" dirty="0"/>
              <a:t> </a:t>
            </a:r>
            <a:r>
              <a:rPr lang="ru-RU" sz="1800" dirty="0" err="1"/>
              <a:t>недоторканність</a:t>
            </a:r>
            <a:r>
              <a:rPr lang="ru-RU" sz="1800" dirty="0"/>
              <a:t> </a:t>
            </a:r>
            <a:r>
              <a:rPr lang="ru-RU" sz="1800" dirty="0" err="1"/>
              <a:t>зазначених</a:t>
            </a:r>
            <a:r>
              <a:rPr lang="ru-RU" sz="1800" dirty="0"/>
              <a:t> </a:t>
            </a:r>
            <a:r>
              <a:rPr lang="ru-RU" sz="1800" dirty="0" err="1"/>
              <a:t>осіб</a:t>
            </a:r>
            <a:r>
              <a:rPr lang="ru-RU" sz="1800" dirty="0"/>
              <a:t>, </a:t>
            </a:r>
            <a:r>
              <a:rPr lang="ru-RU" sz="1800" dirty="0" err="1"/>
              <a:t>оскільки</a:t>
            </a:r>
            <a:r>
              <a:rPr lang="ru-RU" sz="1800" dirty="0"/>
              <a:t> </a:t>
            </a:r>
            <a:r>
              <a:rPr lang="ru-RU" sz="1800" dirty="0" err="1"/>
              <a:t>опір</a:t>
            </a:r>
            <a:r>
              <a:rPr lang="ru-RU" sz="1800" dirty="0"/>
              <a:t> </a:t>
            </a:r>
            <a:r>
              <a:rPr lang="ru-RU" sz="1800" dirty="0" err="1"/>
              <a:t>або</a:t>
            </a:r>
            <a:r>
              <a:rPr lang="ru-RU" sz="1800" dirty="0"/>
              <a:t> </a:t>
            </a:r>
            <a:r>
              <a:rPr lang="ru-RU" sz="1800" dirty="0" err="1"/>
              <a:t>примушування</a:t>
            </a:r>
            <a:r>
              <a:rPr lang="ru-RU" sz="1800" dirty="0"/>
              <a:t> </a:t>
            </a:r>
            <a:r>
              <a:rPr lang="ru-RU" sz="1800" dirty="0" err="1"/>
              <a:t>може</a:t>
            </a:r>
            <a:r>
              <a:rPr lang="ru-RU" sz="1800" dirty="0"/>
              <a:t> </a:t>
            </a:r>
            <a:r>
              <a:rPr lang="ru-RU" sz="1800" dirty="0" err="1"/>
              <a:t>супроводжуватися</a:t>
            </a:r>
            <a:r>
              <a:rPr lang="ru-RU" sz="1800" dirty="0"/>
              <a:t> </a:t>
            </a:r>
            <a:r>
              <a:rPr lang="ru-RU" sz="1800" dirty="0" err="1"/>
              <a:t>насиллям</a:t>
            </a:r>
            <a:r>
              <a:rPr lang="ru-RU" sz="1800" dirty="0"/>
              <a:t> над особою</a:t>
            </a:r>
          </a:p>
        </p:txBody>
      </p:sp>
      <p:sp>
        <p:nvSpPr>
          <p:cNvPr id="4" name="Прямоугольник 3">
            <a:extLst>
              <a:ext uri="{FF2B5EF4-FFF2-40B4-BE49-F238E27FC236}">
                <a16:creationId xmlns:a16="http://schemas.microsoft.com/office/drawing/2014/main" id="{77B094D1-B697-45E9-821A-1F11B46F4ACF}"/>
              </a:ext>
            </a:extLst>
          </p:cNvPr>
          <p:cNvSpPr/>
          <p:nvPr/>
        </p:nvSpPr>
        <p:spPr>
          <a:xfrm>
            <a:off x="440254" y="3933056"/>
            <a:ext cx="3627690" cy="203132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ru-RU" dirty="0" err="1"/>
              <a:t>Об’єктивна</a:t>
            </a:r>
            <a:r>
              <a:rPr lang="ru-RU" dirty="0"/>
              <a:t> сторона </a:t>
            </a:r>
            <a:r>
              <a:rPr lang="ru-RU" dirty="0" err="1"/>
              <a:t>кримінального</a:t>
            </a:r>
            <a:r>
              <a:rPr lang="ru-RU" dirty="0"/>
              <a:t> </a:t>
            </a:r>
            <a:r>
              <a:rPr lang="ru-RU" dirty="0" err="1"/>
              <a:t>правопорушення</a:t>
            </a:r>
            <a:r>
              <a:rPr lang="ru-RU" dirty="0"/>
              <a:t> </a:t>
            </a:r>
            <a:r>
              <a:rPr lang="ru-RU" dirty="0" err="1"/>
              <a:t>полягає</a:t>
            </a:r>
            <a:r>
              <a:rPr lang="ru-RU" dirty="0"/>
              <a:t> в </a:t>
            </a:r>
            <a:r>
              <a:rPr lang="ru-RU" dirty="0" err="1"/>
              <a:t>опорі</a:t>
            </a:r>
            <a:r>
              <a:rPr lang="ru-RU" dirty="0"/>
              <a:t> </a:t>
            </a:r>
            <a:r>
              <a:rPr lang="ru-RU" dirty="0" err="1"/>
              <a:t>начальникові</a:t>
            </a:r>
            <a:r>
              <a:rPr lang="ru-RU" dirty="0"/>
              <a:t>, а </a:t>
            </a:r>
            <a:r>
              <a:rPr lang="ru-RU" dirty="0" err="1"/>
              <a:t>також</a:t>
            </a:r>
            <a:r>
              <a:rPr lang="ru-RU" dirty="0"/>
              <a:t> </a:t>
            </a:r>
            <a:r>
              <a:rPr lang="ru-RU" dirty="0" err="1"/>
              <a:t>іншій</a:t>
            </a:r>
            <a:r>
              <a:rPr lang="ru-RU" dirty="0"/>
              <a:t> </a:t>
            </a:r>
            <a:r>
              <a:rPr lang="ru-RU" dirty="0" err="1"/>
              <a:t>особі</a:t>
            </a:r>
            <a:r>
              <a:rPr lang="ru-RU" dirty="0"/>
              <a:t>, яка </a:t>
            </a:r>
            <a:r>
              <a:rPr lang="ru-RU" dirty="0" err="1"/>
              <a:t>виконує</a:t>
            </a:r>
            <a:r>
              <a:rPr lang="ru-RU" dirty="0"/>
              <a:t> </a:t>
            </a:r>
            <a:r>
              <a:rPr lang="ru-RU" dirty="0" err="1"/>
              <a:t>покладені</a:t>
            </a:r>
            <a:r>
              <a:rPr lang="ru-RU" dirty="0"/>
              <a:t> на </a:t>
            </a:r>
            <a:r>
              <a:rPr lang="ru-RU" dirty="0" err="1"/>
              <a:t>неї</a:t>
            </a:r>
            <a:r>
              <a:rPr lang="ru-RU" dirty="0"/>
              <a:t> </a:t>
            </a:r>
            <a:r>
              <a:rPr lang="ru-RU" dirty="0" err="1"/>
              <a:t>обов’язки</a:t>
            </a:r>
            <a:r>
              <a:rPr lang="ru-RU" dirty="0"/>
              <a:t> з </a:t>
            </a:r>
            <a:r>
              <a:rPr lang="ru-RU" dirty="0" err="1"/>
              <a:t>військової</a:t>
            </a:r>
            <a:r>
              <a:rPr lang="ru-RU" dirty="0"/>
              <a:t> </a:t>
            </a:r>
            <a:r>
              <a:rPr lang="ru-RU" dirty="0" err="1"/>
              <a:t>служби</a:t>
            </a:r>
            <a:r>
              <a:rPr lang="ru-RU" dirty="0"/>
              <a:t>, </a:t>
            </a:r>
            <a:r>
              <a:rPr lang="ru-RU" dirty="0" err="1"/>
              <a:t>або</a:t>
            </a:r>
            <a:r>
              <a:rPr lang="ru-RU" dirty="0"/>
              <a:t> </a:t>
            </a:r>
            <a:r>
              <a:rPr lang="ru-RU" dirty="0" err="1"/>
              <a:t>примушування</a:t>
            </a:r>
            <a:r>
              <a:rPr lang="ru-RU" dirty="0"/>
              <a:t> </a:t>
            </a:r>
            <a:r>
              <a:rPr lang="ru-RU" dirty="0" err="1"/>
              <a:t>їх</a:t>
            </a:r>
            <a:r>
              <a:rPr lang="ru-RU" dirty="0"/>
              <a:t> до </a:t>
            </a:r>
            <a:r>
              <a:rPr lang="ru-RU" dirty="0" err="1"/>
              <a:t>порушення</a:t>
            </a:r>
            <a:r>
              <a:rPr lang="ru-RU" dirty="0"/>
              <a:t> </a:t>
            </a:r>
            <a:r>
              <a:rPr lang="ru-RU" dirty="0" err="1"/>
              <a:t>цих</a:t>
            </a:r>
            <a:r>
              <a:rPr lang="ru-RU" dirty="0"/>
              <a:t> </a:t>
            </a:r>
            <a:r>
              <a:rPr lang="ru-RU" dirty="0" err="1"/>
              <a:t>обов’язків</a:t>
            </a:r>
            <a:r>
              <a:rPr lang="ru-RU" dirty="0"/>
              <a:t>.</a:t>
            </a:r>
          </a:p>
        </p:txBody>
      </p:sp>
      <p:graphicFrame>
        <p:nvGraphicFramePr>
          <p:cNvPr id="5" name="Таблица 5">
            <a:extLst>
              <a:ext uri="{FF2B5EF4-FFF2-40B4-BE49-F238E27FC236}">
                <a16:creationId xmlns:a16="http://schemas.microsoft.com/office/drawing/2014/main" id="{61A7166C-E1CF-4992-A7D2-2B49B798827D}"/>
              </a:ext>
            </a:extLst>
          </p:cNvPr>
          <p:cNvGraphicFramePr>
            <a:graphicFrameLocks noGrp="1"/>
          </p:cNvGraphicFramePr>
          <p:nvPr>
            <p:extLst>
              <p:ext uri="{D42A27DB-BD31-4B8C-83A1-F6EECF244321}">
                <p14:modId xmlns:p14="http://schemas.microsoft.com/office/powerpoint/2010/main" val="103036620"/>
              </p:ext>
            </p:extLst>
          </p:nvPr>
        </p:nvGraphicFramePr>
        <p:xfrm>
          <a:off x="4283968" y="1623147"/>
          <a:ext cx="4727848" cy="4663440"/>
        </p:xfrm>
        <a:graphic>
          <a:graphicData uri="http://schemas.openxmlformats.org/drawingml/2006/table">
            <a:tbl>
              <a:tblPr firstRow="1" bandRow="1">
                <a:tableStyleId>{073A0DAA-6AF3-43AB-8588-CEC1D06C72B9}</a:tableStyleId>
              </a:tblPr>
              <a:tblGrid>
                <a:gridCol w="4727848">
                  <a:extLst>
                    <a:ext uri="{9D8B030D-6E8A-4147-A177-3AD203B41FA5}">
                      <a16:colId xmlns:a16="http://schemas.microsoft.com/office/drawing/2014/main" val="1973776745"/>
                    </a:ext>
                  </a:extLst>
                </a:gridCol>
              </a:tblGrid>
              <a:tr h="370840">
                <a:tc>
                  <a:txBody>
                    <a:bodyPr/>
                    <a:lstStyle/>
                    <a:p>
                      <a:r>
                        <a:rPr lang="ru-RU" dirty="0" err="1"/>
                        <a:t>Опір</a:t>
                      </a:r>
                      <a:r>
                        <a:rPr lang="ru-RU" dirty="0"/>
                        <a:t> — </a:t>
                      </a:r>
                      <a:r>
                        <a:rPr lang="ru-RU" dirty="0" err="1"/>
                        <a:t>це</a:t>
                      </a:r>
                      <a:r>
                        <a:rPr lang="ru-RU" dirty="0"/>
                        <a:t> </a:t>
                      </a:r>
                      <a:r>
                        <a:rPr lang="ru-RU" dirty="0" err="1"/>
                        <a:t>перешкоджання</a:t>
                      </a:r>
                      <a:r>
                        <a:rPr lang="ru-RU" dirty="0"/>
                        <a:t> </a:t>
                      </a:r>
                      <a:r>
                        <a:rPr lang="ru-RU" dirty="0" err="1"/>
                        <a:t>начальникові</a:t>
                      </a:r>
                      <a:r>
                        <a:rPr lang="ru-RU" dirty="0"/>
                        <a:t> </a:t>
                      </a:r>
                      <a:r>
                        <a:rPr lang="ru-RU" dirty="0" err="1"/>
                        <a:t>або</a:t>
                      </a:r>
                      <a:r>
                        <a:rPr lang="ru-RU" dirty="0"/>
                        <a:t> </a:t>
                      </a:r>
                      <a:r>
                        <a:rPr lang="ru-RU" dirty="0" err="1"/>
                        <a:t>іншій</a:t>
                      </a:r>
                      <a:r>
                        <a:rPr lang="ru-RU" dirty="0"/>
                        <a:t> </a:t>
                      </a:r>
                      <a:r>
                        <a:rPr lang="ru-RU" dirty="0" err="1"/>
                        <a:t>особі</a:t>
                      </a:r>
                      <a:r>
                        <a:rPr lang="ru-RU" dirty="0"/>
                        <a:t> </a:t>
                      </a:r>
                      <a:r>
                        <a:rPr lang="ru-RU" dirty="0" err="1"/>
                        <a:t>виконувати</a:t>
                      </a:r>
                      <a:r>
                        <a:rPr lang="ru-RU" dirty="0"/>
                        <a:t> </a:t>
                      </a:r>
                      <a:r>
                        <a:rPr lang="ru-RU" dirty="0" err="1"/>
                        <a:t>покладені</a:t>
                      </a:r>
                      <a:r>
                        <a:rPr lang="ru-RU" dirty="0"/>
                        <a:t> на </a:t>
                      </a:r>
                      <a:r>
                        <a:rPr lang="ru-RU" dirty="0" err="1"/>
                        <a:t>неї</a:t>
                      </a:r>
                      <a:r>
                        <a:rPr lang="ru-RU" dirty="0"/>
                        <a:t> </a:t>
                      </a:r>
                      <a:r>
                        <a:rPr lang="ru-RU" dirty="0" err="1"/>
                        <a:t>обов’язки</a:t>
                      </a:r>
                      <a:r>
                        <a:rPr lang="ru-RU" dirty="0"/>
                        <a:t> з </a:t>
                      </a:r>
                      <a:r>
                        <a:rPr lang="ru-RU" dirty="0" err="1"/>
                        <a:t>військової</a:t>
                      </a:r>
                      <a:r>
                        <a:rPr lang="ru-RU" dirty="0"/>
                        <a:t> </a:t>
                      </a:r>
                      <a:r>
                        <a:rPr lang="ru-RU" dirty="0" err="1"/>
                        <a:t>служби</a:t>
                      </a:r>
                      <a:endParaRPr lang="ru-RU" dirty="0"/>
                    </a:p>
                  </a:txBody>
                  <a:tcPr/>
                </a:tc>
                <a:extLst>
                  <a:ext uri="{0D108BD9-81ED-4DB2-BD59-A6C34878D82A}">
                    <a16:rowId xmlns:a16="http://schemas.microsoft.com/office/drawing/2014/main" val="4255000020"/>
                  </a:ext>
                </a:extLst>
              </a:tr>
              <a:tr h="370840">
                <a:tc>
                  <a:txBody>
                    <a:bodyPr/>
                    <a:lstStyle/>
                    <a:p>
                      <a:r>
                        <a:rPr lang="ru-RU" dirty="0" err="1"/>
                        <a:t>Примушування</a:t>
                      </a:r>
                      <a:r>
                        <a:rPr lang="ru-RU" dirty="0"/>
                        <a:t> - </a:t>
                      </a:r>
                      <a:r>
                        <a:rPr lang="ru-RU" dirty="0" err="1"/>
                        <a:t>дії</a:t>
                      </a:r>
                      <a:r>
                        <a:rPr lang="ru-RU" dirty="0"/>
                        <a:t>, </a:t>
                      </a:r>
                      <a:r>
                        <a:rPr lang="ru-RU" dirty="0" err="1"/>
                        <a:t>спрямовані</a:t>
                      </a:r>
                      <a:r>
                        <a:rPr lang="ru-RU" dirty="0"/>
                        <a:t> на те, </a:t>
                      </a:r>
                      <a:r>
                        <a:rPr lang="ru-RU" dirty="0" err="1"/>
                        <a:t>щоб</a:t>
                      </a:r>
                      <a:r>
                        <a:rPr lang="ru-RU" dirty="0"/>
                        <a:t> </a:t>
                      </a:r>
                      <a:r>
                        <a:rPr lang="ru-RU" dirty="0" err="1"/>
                        <a:t>примусити</a:t>
                      </a:r>
                      <a:r>
                        <a:rPr lang="ru-RU" dirty="0"/>
                        <a:t> начальника </a:t>
                      </a:r>
                      <a:r>
                        <a:rPr lang="ru-RU" dirty="0" err="1"/>
                        <a:t>чи</a:t>
                      </a:r>
                      <a:r>
                        <a:rPr lang="ru-RU" dirty="0"/>
                        <a:t> </a:t>
                      </a:r>
                      <a:r>
                        <a:rPr lang="ru-RU" dirty="0" err="1"/>
                        <a:t>іншу</a:t>
                      </a:r>
                      <a:r>
                        <a:rPr lang="ru-RU" dirty="0"/>
                        <a:t> особу </a:t>
                      </a:r>
                      <a:r>
                        <a:rPr lang="ru-RU" dirty="0" err="1"/>
                        <a:t>порушити</a:t>
                      </a:r>
                      <a:r>
                        <a:rPr lang="ru-RU" dirty="0"/>
                        <a:t> </a:t>
                      </a:r>
                      <a:r>
                        <a:rPr lang="ru-RU" dirty="0" err="1"/>
                        <a:t>обов’язок</a:t>
                      </a:r>
                      <a:r>
                        <a:rPr lang="ru-RU" dirty="0"/>
                        <a:t> з </a:t>
                      </a:r>
                      <a:r>
                        <a:rPr lang="ru-RU" dirty="0" err="1"/>
                        <a:t>військової</a:t>
                      </a:r>
                      <a:r>
                        <a:rPr lang="ru-RU" dirty="0"/>
                        <a:t> </a:t>
                      </a:r>
                      <a:r>
                        <a:rPr lang="ru-RU" dirty="0" err="1"/>
                        <a:t>служби</a:t>
                      </a:r>
                      <a:r>
                        <a:rPr lang="ru-RU" dirty="0"/>
                        <a:t>, </a:t>
                      </a:r>
                      <a:r>
                        <a:rPr lang="ru-RU" dirty="0" err="1"/>
                        <a:t>тобто</a:t>
                      </a:r>
                      <a:r>
                        <a:rPr lang="ru-RU" dirty="0"/>
                        <a:t> </a:t>
                      </a:r>
                      <a:r>
                        <a:rPr lang="ru-RU" dirty="0" err="1"/>
                        <a:t>вчинити</a:t>
                      </a:r>
                      <a:r>
                        <a:rPr lang="ru-RU" dirty="0"/>
                        <a:t> </a:t>
                      </a:r>
                      <a:r>
                        <a:rPr lang="ru-RU" dirty="0" err="1"/>
                        <a:t>незаконні</a:t>
                      </a:r>
                      <a:r>
                        <a:rPr lang="ru-RU" dirty="0"/>
                        <a:t> </a:t>
                      </a:r>
                      <a:r>
                        <a:rPr lang="ru-RU" dirty="0" err="1"/>
                        <a:t>дії</a:t>
                      </a:r>
                      <a:r>
                        <a:rPr lang="ru-RU" dirty="0"/>
                        <a:t> в </a:t>
                      </a:r>
                      <a:r>
                        <a:rPr lang="ru-RU" dirty="0" err="1"/>
                        <a:t>інтересах</a:t>
                      </a:r>
                      <a:r>
                        <a:rPr lang="ru-RU" dirty="0"/>
                        <a:t> того, </a:t>
                      </a:r>
                      <a:r>
                        <a:rPr lang="ru-RU" dirty="0" err="1"/>
                        <a:t>хто</a:t>
                      </a:r>
                      <a:r>
                        <a:rPr lang="ru-RU" dirty="0"/>
                        <a:t> </a:t>
                      </a:r>
                      <a:r>
                        <a:rPr lang="ru-RU" dirty="0" err="1"/>
                        <a:t>примушує</a:t>
                      </a:r>
                      <a:r>
                        <a:rPr lang="ru-RU" dirty="0"/>
                        <a:t>, </a:t>
                      </a:r>
                      <a:r>
                        <a:rPr lang="ru-RU" dirty="0" err="1"/>
                        <a:t>або</a:t>
                      </a:r>
                      <a:r>
                        <a:rPr lang="ru-RU" dirty="0"/>
                        <a:t> </a:t>
                      </a:r>
                      <a:r>
                        <a:rPr lang="ru-RU" dirty="0" err="1"/>
                        <a:t>діяти</a:t>
                      </a:r>
                      <a:r>
                        <a:rPr lang="ru-RU" dirty="0"/>
                        <a:t> </a:t>
                      </a:r>
                      <a:r>
                        <a:rPr lang="ru-RU" dirty="0" err="1"/>
                        <a:t>всупереч</a:t>
                      </a:r>
                      <a:r>
                        <a:rPr lang="ru-RU" dirty="0"/>
                        <a:t> </a:t>
                      </a:r>
                      <a:r>
                        <a:rPr lang="ru-RU" dirty="0" err="1"/>
                        <a:t>інтересам</a:t>
                      </a:r>
                      <a:r>
                        <a:rPr lang="ru-RU" dirty="0"/>
                        <a:t> </a:t>
                      </a:r>
                      <a:r>
                        <a:rPr lang="ru-RU" dirty="0" err="1"/>
                        <a:t>служби</a:t>
                      </a:r>
                      <a:endParaRPr lang="ru-RU" dirty="0"/>
                    </a:p>
                  </a:txBody>
                  <a:tcPr/>
                </a:tc>
                <a:extLst>
                  <a:ext uri="{0D108BD9-81ED-4DB2-BD59-A6C34878D82A}">
                    <a16:rowId xmlns:a16="http://schemas.microsoft.com/office/drawing/2014/main" val="3165000595"/>
                  </a:ext>
                </a:extLst>
              </a:tr>
              <a:tr h="370840">
                <a:tc>
                  <a:txBody>
                    <a:bodyPr/>
                    <a:lstStyle/>
                    <a:p>
                      <a:r>
                        <a:rPr lang="ru-RU" dirty="0" err="1"/>
                        <a:t>Інші</a:t>
                      </a:r>
                      <a:r>
                        <a:rPr lang="ru-RU" dirty="0"/>
                        <a:t> особи — </a:t>
                      </a:r>
                      <a:r>
                        <a:rPr lang="ru-RU" dirty="0" err="1"/>
                        <a:t>це</a:t>
                      </a:r>
                      <a:r>
                        <a:rPr lang="ru-RU" dirty="0"/>
                        <a:t> особи, </a:t>
                      </a:r>
                      <a:r>
                        <a:rPr lang="ru-RU" dirty="0" err="1"/>
                        <a:t>які</a:t>
                      </a:r>
                      <a:r>
                        <a:rPr lang="ru-RU" dirty="0"/>
                        <a:t> </a:t>
                      </a:r>
                      <a:r>
                        <a:rPr lang="ru-RU" dirty="0" err="1"/>
                        <a:t>виконують</a:t>
                      </a:r>
                      <a:r>
                        <a:rPr lang="ru-RU" dirty="0"/>
                        <a:t> </a:t>
                      </a:r>
                      <a:r>
                        <a:rPr lang="ru-RU" dirty="0" err="1"/>
                        <a:t>покладені</a:t>
                      </a:r>
                      <a:r>
                        <a:rPr lang="ru-RU" dirty="0"/>
                        <a:t> на них </a:t>
                      </a:r>
                      <a:r>
                        <a:rPr lang="ru-RU" dirty="0" err="1"/>
                        <a:t>обов’язки</a:t>
                      </a:r>
                      <a:r>
                        <a:rPr lang="ru-RU" dirty="0"/>
                        <a:t> з </a:t>
                      </a:r>
                      <a:r>
                        <a:rPr lang="ru-RU" dirty="0" err="1"/>
                        <a:t>військової</a:t>
                      </a:r>
                      <a:r>
                        <a:rPr lang="ru-RU" dirty="0"/>
                        <a:t> </a:t>
                      </a:r>
                      <a:r>
                        <a:rPr lang="ru-RU" dirty="0" err="1"/>
                        <a:t>служби</a:t>
                      </a:r>
                      <a:r>
                        <a:rPr lang="ru-RU" dirty="0"/>
                        <a:t> — </a:t>
                      </a:r>
                      <a:r>
                        <a:rPr lang="ru-RU" dirty="0" err="1"/>
                        <a:t>військовослужбовці</a:t>
                      </a:r>
                      <a:r>
                        <a:rPr lang="ru-RU" dirty="0"/>
                        <a:t>, </a:t>
                      </a:r>
                      <a:r>
                        <a:rPr lang="ru-RU" dirty="0" err="1"/>
                        <a:t>що</a:t>
                      </a:r>
                      <a:r>
                        <a:rPr lang="ru-RU" dirty="0"/>
                        <a:t> </a:t>
                      </a:r>
                      <a:r>
                        <a:rPr lang="ru-RU" dirty="0" err="1"/>
                        <a:t>входять</a:t>
                      </a:r>
                      <a:r>
                        <a:rPr lang="ru-RU" dirty="0"/>
                        <a:t> до складу </a:t>
                      </a:r>
                      <a:r>
                        <a:rPr lang="ru-RU" dirty="0" err="1"/>
                        <a:t>нарядів</a:t>
                      </a:r>
                      <a:r>
                        <a:rPr lang="ru-RU" dirty="0"/>
                        <a:t> </a:t>
                      </a:r>
                      <a:r>
                        <a:rPr lang="ru-RU" dirty="0" err="1"/>
                        <a:t>гарнізонної</a:t>
                      </a:r>
                      <a:r>
                        <a:rPr lang="ru-RU" dirty="0"/>
                        <a:t>, </a:t>
                      </a:r>
                      <a:r>
                        <a:rPr lang="ru-RU" dirty="0" err="1"/>
                        <a:t>внутрішньої</a:t>
                      </a:r>
                      <a:r>
                        <a:rPr lang="ru-RU" dirty="0"/>
                        <a:t> та </a:t>
                      </a:r>
                      <a:r>
                        <a:rPr lang="ru-RU" dirty="0" err="1"/>
                        <a:t>інших</a:t>
                      </a:r>
                      <a:r>
                        <a:rPr lang="ru-RU" dirty="0"/>
                        <a:t> </a:t>
                      </a:r>
                      <a:r>
                        <a:rPr lang="ru-RU" dirty="0" err="1"/>
                        <a:t>спеціальних</a:t>
                      </a:r>
                      <a:r>
                        <a:rPr lang="ru-RU" dirty="0"/>
                        <a:t> служб </a:t>
                      </a:r>
                      <a:r>
                        <a:rPr lang="ru-RU" dirty="0" err="1"/>
                        <a:t>або</a:t>
                      </a:r>
                      <a:r>
                        <a:rPr lang="ru-RU" dirty="0"/>
                        <a:t> </a:t>
                      </a:r>
                      <a:r>
                        <a:rPr lang="ru-RU" dirty="0" err="1"/>
                        <a:t>виконують</a:t>
                      </a:r>
                      <a:r>
                        <a:rPr lang="ru-RU" dirty="0"/>
                        <a:t> </a:t>
                      </a:r>
                      <a:r>
                        <a:rPr lang="ru-RU" dirty="0" err="1"/>
                        <a:t>статутні</a:t>
                      </a:r>
                      <a:r>
                        <a:rPr lang="ru-RU" dirty="0"/>
                        <a:t> </a:t>
                      </a:r>
                      <a:r>
                        <a:rPr lang="ru-RU" dirty="0" err="1"/>
                        <a:t>вимоги</a:t>
                      </a:r>
                      <a:r>
                        <a:rPr lang="ru-RU" dirty="0"/>
                        <a:t> </a:t>
                      </a:r>
                      <a:r>
                        <a:rPr lang="ru-RU" dirty="0" err="1"/>
                        <a:t>чи</a:t>
                      </a:r>
                      <a:r>
                        <a:rPr lang="ru-RU" dirty="0"/>
                        <a:t> </a:t>
                      </a:r>
                      <a:r>
                        <a:rPr lang="ru-RU" dirty="0" err="1"/>
                        <a:t>конкретні</a:t>
                      </a:r>
                      <a:r>
                        <a:rPr lang="ru-RU" dirty="0"/>
                        <a:t> </a:t>
                      </a:r>
                      <a:r>
                        <a:rPr lang="ru-RU" dirty="0" err="1"/>
                        <a:t>обов’язки</a:t>
                      </a:r>
                      <a:r>
                        <a:rPr lang="ru-RU" dirty="0"/>
                        <a:t> на </a:t>
                      </a:r>
                      <a:r>
                        <a:rPr lang="ru-RU" dirty="0" err="1"/>
                        <a:t>підставі</a:t>
                      </a:r>
                      <a:r>
                        <a:rPr lang="ru-RU" dirty="0"/>
                        <a:t> наказу начальника</a:t>
                      </a:r>
                    </a:p>
                  </a:txBody>
                  <a:tcPr/>
                </a:tc>
                <a:extLst>
                  <a:ext uri="{0D108BD9-81ED-4DB2-BD59-A6C34878D82A}">
                    <a16:rowId xmlns:a16="http://schemas.microsoft.com/office/drawing/2014/main" val="1261213080"/>
                  </a:ext>
                </a:extLst>
              </a:tr>
            </a:tbl>
          </a:graphicData>
        </a:graphic>
      </p:graphicFrame>
    </p:spTree>
    <p:extLst>
      <p:ext uri="{BB962C8B-B14F-4D97-AF65-F5344CB8AC3E}">
        <p14:creationId xmlns:p14="http://schemas.microsoft.com/office/powerpoint/2010/main" val="106842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id="{39D7E104-4621-4FA7-9209-14CA323D5595}"/>
              </a:ext>
            </a:extLst>
          </p:cNvPr>
          <p:cNvGraphicFramePr>
            <a:graphicFrameLocks noGrp="1"/>
          </p:cNvGraphicFramePr>
          <p:nvPr>
            <p:ph idx="1"/>
            <p:extLst>
              <p:ext uri="{D42A27DB-BD31-4B8C-83A1-F6EECF244321}">
                <p14:modId xmlns:p14="http://schemas.microsoft.com/office/powerpoint/2010/main" val="1342094185"/>
              </p:ext>
            </p:extLst>
          </p:nvPr>
        </p:nvGraphicFramePr>
        <p:xfrm>
          <a:off x="457200" y="620713"/>
          <a:ext cx="8229600" cy="5688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один усеченный угол 6">
            <a:extLst>
              <a:ext uri="{FF2B5EF4-FFF2-40B4-BE49-F238E27FC236}">
                <a16:creationId xmlns:a16="http://schemas.microsoft.com/office/drawing/2014/main" id="{9E557E3A-0011-46AB-B415-56E2B1464CDE}"/>
              </a:ext>
            </a:extLst>
          </p:cNvPr>
          <p:cNvSpPr/>
          <p:nvPr/>
        </p:nvSpPr>
        <p:spPr>
          <a:xfrm>
            <a:off x="457200" y="3140968"/>
            <a:ext cx="4114800" cy="3167757"/>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a:t>Під зброєю слід розуміти предмети, спеціально призначені для ураження живої цілі, — це штатна армійська зброя (пістолет, автомат, багнет-ніж тощо), а також інша вогнепальна або холодна зброя як заводська, так і саморобна. Застосування зброї означає фактичне її використання для фізичного або психічного насильства над потерпілим.</a:t>
            </a:r>
          </a:p>
        </p:txBody>
      </p:sp>
    </p:spTree>
    <p:extLst>
      <p:ext uri="{BB962C8B-B14F-4D97-AF65-F5344CB8AC3E}">
        <p14:creationId xmlns:p14="http://schemas.microsoft.com/office/powerpoint/2010/main" val="554189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0187A3-4CD5-41B8-B1F3-DD84B70D83E0}"/>
              </a:ext>
            </a:extLst>
          </p:cNvPr>
          <p:cNvSpPr>
            <a:spLocks noGrp="1"/>
          </p:cNvSpPr>
          <p:nvPr>
            <p:ph type="title"/>
          </p:nvPr>
        </p:nvSpPr>
        <p:spPr/>
        <p:txBody>
          <a:bodyPr>
            <a:normAutofit fontScale="90000"/>
          </a:bodyPr>
          <a:lstStyle/>
          <a:p>
            <a:r>
              <a:rPr lang="ru-RU" dirty="0" err="1"/>
              <a:t>Погроза</a:t>
            </a:r>
            <a:r>
              <a:rPr lang="ru-RU" dirty="0"/>
              <a:t> </a:t>
            </a:r>
            <a:r>
              <a:rPr lang="ru-RU" dirty="0" err="1"/>
              <a:t>або</a:t>
            </a:r>
            <a:r>
              <a:rPr lang="ru-RU" dirty="0"/>
              <a:t> </a:t>
            </a:r>
            <a:r>
              <a:rPr lang="ru-RU" dirty="0" err="1"/>
              <a:t>насильство</a:t>
            </a:r>
            <a:r>
              <a:rPr lang="ru-RU" dirty="0"/>
              <a:t> </a:t>
            </a:r>
            <a:r>
              <a:rPr lang="ru-RU" dirty="0" err="1"/>
              <a:t>щодо</a:t>
            </a:r>
            <a:r>
              <a:rPr lang="ru-RU" dirty="0"/>
              <a:t> начальника (ст. 405 КК)</a:t>
            </a:r>
          </a:p>
        </p:txBody>
      </p:sp>
      <p:sp>
        <p:nvSpPr>
          <p:cNvPr id="4" name="Объект 2">
            <a:extLst>
              <a:ext uri="{FF2B5EF4-FFF2-40B4-BE49-F238E27FC236}">
                <a16:creationId xmlns:a16="http://schemas.microsoft.com/office/drawing/2014/main" id="{4D9E2B32-6049-41F3-BF42-6EBE321C9CF6}"/>
              </a:ext>
            </a:extLst>
          </p:cNvPr>
          <p:cNvSpPr>
            <a:spLocks noGrp="1"/>
          </p:cNvSpPr>
          <p:nvPr>
            <p:ph idx="1"/>
          </p:nvPr>
        </p:nvSpPr>
        <p:spPr>
          <a:xfrm>
            <a:off x="457200" y="1600201"/>
            <a:ext cx="3538736" cy="1324743"/>
          </a:xfrm>
        </p:spPr>
        <p:style>
          <a:lnRef idx="0">
            <a:schemeClr val="dk1"/>
          </a:lnRef>
          <a:fillRef idx="3">
            <a:schemeClr val="dk1"/>
          </a:fillRef>
          <a:effectRef idx="3">
            <a:schemeClr val="dk1"/>
          </a:effectRef>
          <a:fontRef idx="minor">
            <a:schemeClr val="lt1"/>
          </a:fontRef>
        </p:style>
        <p:txBody>
          <a:bodyPr>
            <a:normAutofit/>
          </a:bodyPr>
          <a:lstStyle/>
          <a:p>
            <a:pPr marL="137160" indent="0" algn="just">
              <a:buNone/>
            </a:pPr>
            <a:r>
              <a:rPr lang="ru-RU" sz="1800" b="1" dirty="0" err="1"/>
              <a:t>Додатковим</a:t>
            </a:r>
            <a:r>
              <a:rPr lang="ru-RU" sz="1800" b="1" dirty="0"/>
              <a:t> </a:t>
            </a:r>
            <a:r>
              <a:rPr lang="ru-RU" sz="1800" b="1" dirty="0" err="1"/>
              <a:t>об’єктом</a:t>
            </a:r>
            <a:r>
              <a:rPr lang="ru-RU" sz="1800" b="1" dirty="0"/>
              <a:t> </a:t>
            </a:r>
            <a:r>
              <a:rPr lang="ru-RU" sz="1800" dirty="0" err="1"/>
              <a:t>цього</a:t>
            </a:r>
            <a:r>
              <a:rPr lang="ru-RU" sz="1800" dirty="0"/>
              <a:t> </a:t>
            </a:r>
            <a:r>
              <a:rPr lang="ru-RU" sz="1800" dirty="0" err="1"/>
              <a:t>кримінального</a:t>
            </a:r>
            <a:r>
              <a:rPr lang="ru-RU" sz="1800" dirty="0"/>
              <a:t> </a:t>
            </a:r>
            <a:r>
              <a:rPr lang="ru-RU" sz="1800" dirty="0" err="1"/>
              <a:t>правопорушення</a:t>
            </a:r>
            <a:r>
              <a:rPr lang="ru-RU" sz="1800" dirty="0"/>
              <a:t> </a:t>
            </a:r>
            <a:r>
              <a:rPr lang="ru-RU" sz="1800" dirty="0" err="1"/>
              <a:t>виступає</a:t>
            </a:r>
            <a:r>
              <a:rPr lang="ru-RU" sz="1800" dirty="0"/>
              <a:t> особиста </a:t>
            </a:r>
            <a:r>
              <a:rPr lang="ru-RU" sz="1800" dirty="0" err="1"/>
              <a:t>безпека</a:t>
            </a:r>
            <a:r>
              <a:rPr lang="ru-RU" sz="1800" dirty="0"/>
              <a:t> і </a:t>
            </a:r>
            <a:r>
              <a:rPr lang="ru-RU" sz="1800" dirty="0" err="1"/>
              <a:t>здоров’я</a:t>
            </a:r>
            <a:r>
              <a:rPr lang="ru-RU" sz="1800" dirty="0"/>
              <a:t> начальника</a:t>
            </a:r>
          </a:p>
        </p:txBody>
      </p:sp>
      <p:sp>
        <p:nvSpPr>
          <p:cNvPr id="5" name="Прямоугольник 4">
            <a:extLst>
              <a:ext uri="{FF2B5EF4-FFF2-40B4-BE49-F238E27FC236}">
                <a16:creationId xmlns:a16="http://schemas.microsoft.com/office/drawing/2014/main" id="{F757F4A8-4B5A-4A65-A891-92025E9EBB0B}"/>
              </a:ext>
            </a:extLst>
          </p:cNvPr>
          <p:cNvSpPr/>
          <p:nvPr/>
        </p:nvSpPr>
        <p:spPr>
          <a:xfrm>
            <a:off x="457200" y="3107507"/>
            <a:ext cx="3600400" cy="369331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ru-RU" dirty="0" err="1"/>
              <a:t>Об’єктивна</a:t>
            </a:r>
            <a:r>
              <a:rPr lang="ru-RU" dirty="0"/>
              <a:t> сторона </a:t>
            </a:r>
            <a:r>
              <a:rPr lang="ru-RU" dirty="0" err="1"/>
              <a:t>кримінального</a:t>
            </a:r>
            <a:r>
              <a:rPr lang="ru-RU" dirty="0"/>
              <a:t> </a:t>
            </a:r>
            <a:r>
              <a:rPr lang="ru-RU" dirty="0" err="1"/>
              <a:t>правопорушення</a:t>
            </a:r>
            <a:r>
              <a:rPr lang="ru-RU" dirty="0"/>
              <a:t>: за ч. 1 ст. 405 КК </a:t>
            </a:r>
            <a:r>
              <a:rPr lang="ru-RU" dirty="0" err="1"/>
              <a:t>полягає</a:t>
            </a:r>
            <a:r>
              <a:rPr lang="ru-RU" dirty="0"/>
              <a:t> у </a:t>
            </a:r>
            <a:r>
              <a:rPr lang="ru-RU" dirty="0" err="1"/>
              <a:t>погрозі</a:t>
            </a:r>
            <a:r>
              <a:rPr lang="ru-RU" dirty="0"/>
              <a:t>, </a:t>
            </a:r>
            <a:r>
              <a:rPr lang="ru-RU" dirty="0" err="1"/>
              <a:t>тобто</a:t>
            </a:r>
            <a:r>
              <a:rPr lang="ru-RU" dirty="0"/>
              <a:t> </a:t>
            </a:r>
            <a:r>
              <a:rPr lang="ru-RU" dirty="0" err="1"/>
              <a:t>залякуванні</a:t>
            </a:r>
            <a:r>
              <a:rPr lang="ru-RU" dirty="0"/>
              <a:t> начальника </a:t>
            </a:r>
            <a:r>
              <a:rPr lang="ru-RU" dirty="0" err="1"/>
              <a:t>вбивством</a:t>
            </a:r>
            <a:r>
              <a:rPr lang="ru-RU" dirty="0"/>
              <a:t>, </a:t>
            </a:r>
            <a:r>
              <a:rPr lang="ru-RU" dirty="0" err="1"/>
              <a:t>заподіянні</a:t>
            </a:r>
            <a:r>
              <a:rPr lang="ru-RU" dirty="0"/>
              <a:t> </a:t>
            </a:r>
            <a:r>
              <a:rPr lang="ru-RU" dirty="0" err="1"/>
              <a:t>йому</a:t>
            </a:r>
            <a:r>
              <a:rPr lang="ru-RU" dirty="0"/>
              <a:t> </a:t>
            </a:r>
            <a:r>
              <a:rPr lang="ru-RU" dirty="0" err="1"/>
              <a:t>тілесних</a:t>
            </a:r>
            <a:r>
              <a:rPr lang="ru-RU" dirty="0"/>
              <a:t> </a:t>
            </a:r>
            <a:r>
              <a:rPr lang="ru-RU" dirty="0" err="1"/>
              <a:t>ушкоджень</a:t>
            </a:r>
            <a:r>
              <a:rPr lang="ru-RU" dirty="0"/>
              <a:t>, </a:t>
            </a:r>
            <a:r>
              <a:rPr lang="ru-RU" dirty="0" err="1"/>
              <a:t>побоїв</a:t>
            </a:r>
            <a:r>
              <a:rPr lang="ru-RU" dirty="0"/>
              <a:t>, </a:t>
            </a:r>
            <a:r>
              <a:rPr lang="ru-RU" dirty="0" err="1"/>
              <a:t>знищенні</a:t>
            </a:r>
            <a:r>
              <a:rPr lang="ru-RU" dirty="0"/>
              <a:t> </a:t>
            </a:r>
            <a:r>
              <a:rPr lang="ru-RU" dirty="0" err="1"/>
              <a:t>чи</a:t>
            </a:r>
            <a:r>
              <a:rPr lang="ru-RU" dirty="0"/>
              <a:t> </a:t>
            </a:r>
            <a:r>
              <a:rPr lang="ru-RU" dirty="0" err="1"/>
              <a:t>пошкодженні</a:t>
            </a:r>
            <a:r>
              <a:rPr lang="ru-RU" dirty="0"/>
              <a:t> майна; </a:t>
            </a:r>
          </a:p>
          <a:p>
            <a:r>
              <a:rPr lang="ru-RU" dirty="0"/>
              <a:t>за ч. 2 ст. 405 КК — у </a:t>
            </a:r>
            <a:r>
              <a:rPr lang="ru-RU" dirty="0" err="1"/>
              <a:t>заподіянні</a:t>
            </a:r>
            <a:r>
              <a:rPr lang="ru-RU" dirty="0"/>
              <a:t> </a:t>
            </a:r>
            <a:r>
              <a:rPr lang="ru-RU" dirty="0" err="1"/>
              <a:t>тілесних</a:t>
            </a:r>
            <a:r>
              <a:rPr lang="ru-RU" dirty="0"/>
              <a:t> </a:t>
            </a:r>
            <a:r>
              <a:rPr lang="ru-RU" dirty="0" err="1"/>
              <a:t>ушкоджень</a:t>
            </a:r>
            <a:r>
              <a:rPr lang="ru-RU" dirty="0"/>
              <a:t>, </a:t>
            </a:r>
            <a:r>
              <a:rPr lang="ru-RU" dirty="0" err="1"/>
              <a:t>побоїв</a:t>
            </a:r>
            <a:r>
              <a:rPr lang="ru-RU" dirty="0"/>
              <a:t> </a:t>
            </a:r>
            <a:r>
              <a:rPr lang="ru-RU" dirty="0" err="1"/>
              <a:t>або</a:t>
            </a:r>
            <a:r>
              <a:rPr lang="ru-RU" dirty="0"/>
              <a:t> </a:t>
            </a:r>
            <a:r>
              <a:rPr lang="ru-RU" dirty="0" err="1"/>
              <a:t>вчиненні</a:t>
            </a:r>
            <a:r>
              <a:rPr lang="ru-RU" dirty="0"/>
              <a:t> </a:t>
            </a:r>
            <a:r>
              <a:rPr lang="ru-RU" dirty="0" err="1"/>
              <a:t>інших</a:t>
            </a:r>
            <a:r>
              <a:rPr lang="ru-RU" dirty="0"/>
              <a:t> </a:t>
            </a:r>
            <a:r>
              <a:rPr lang="ru-RU" dirty="0" err="1"/>
              <a:t>насильницьких</a:t>
            </a:r>
            <a:r>
              <a:rPr lang="ru-RU" dirty="0"/>
              <a:t> </a:t>
            </a:r>
            <a:r>
              <a:rPr lang="ru-RU" dirty="0" err="1"/>
              <a:t>дій</a:t>
            </a:r>
            <a:r>
              <a:rPr lang="ru-RU" dirty="0"/>
              <a:t> </a:t>
            </a:r>
            <a:r>
              <a:rPr lang="ru-RU" dirty="0" err="1"/>
              <a:t>щодо</a:t>
            </a:r>
            <a:r>
              <a:rPr lang="ru-RU" dirty="0"/>
              <a:t> начальника у </a:t>
            </a:r>
            <a:r>
              <a:rPr lang="ru-RU" dirty="0" err="1"/>
              <a:t>зв’язку</a:t>
            </a:r>
            <a:r>
              <a:rPr lang="ru-RU" dirty="0"/>
              <a:t> з </a:t>
            </a:r>
            <a:r>
              <a:rPr lang="ru-RU" dirty="0" err="1"/>
              <a:t>виконанням</a:t>
            </a:r>
            <a:r>
              <a:rPr lang="ru-RU" dirty="0"/>
              <a:t> ним </a:t>
            </a:r>
            <a:r>
              <a:rPr lang="ru-RU" dirty="0" err="1"/>
              <a:t>обов’язків</a:t>
            </a:r>
            <a:r>
              <a:rPr lang="ru-RU" dirty="0"/>
              <a:t> з </a:t>
            </a:r>
            <a:r>
              <a:rPr lang="ru-RU" dirty="0" err="1"/>
              <a:t>військової</a:t>
            </a:r>
            <a:r>
              <a:rPr lang="ru-RU" dirty="0"/>
              <a:t> </a:t>
            </a:r>
            <a:r>
              <a:rPr lang="ru-RU" dirty="0" err="1"/>
              <a:t>служби</a:t>
            </a:r>
            <a:r>
              <a:rPr lang="ru-RU" dirty="0"/>
              <a:t>.</a:t>
            </a:r>
          </a:p>
        </p:txBody>
      </p:sp>
      <p:sp>
        <p:nvSpPr>
          <p:cNvPr id="6" name="Прямоугольник 5">
            <a:extLst>
              <a:ext uri="{FF2B5EF4-FFF2-40B4-BE49-F238E27FC236}">
                <a16:creationId xmlns:a16="http://schemas.microsoft.com/office/drawing/2014/main" id="{F93CD570-FE74-455F-89AC-C51FF2CCAFFF}"/>
              </a:ext>
            </a:extLst>
          </p:cNvPr>
          <p:cNvSpPr/>
          <p:nvPr/>
        </p:nvSpPr>
        <p:spPr>
          <a:xfrm>
            <a:off x="4427984" y="1600201"/>
            <a:ext cx="4572000" cy="1754326"/>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r>
              <a:rPr lang="ru-RU" dirty="0" err="1"/>
              <a:t>Суб’єктивна</a:t>
            </a:r>
            <a:r>
              <a:rPr lang="ru-RU" dirty="0"/>
              <a:t> сторона - </a:t>
            </a:r>
            <a:r>
              <a:rPr lang="ru-RU" dirty="0" err="1"/>
              <a:t>прямомий</a:t>
            </a:r>
            <a:r>
              <a:rPr lang="ru-RU" dirty="0"/>
              <a:t> </a:t>
            </a:r>
            <a:r>
              <a:rPr lang="ru-RU" dirty="0" err="1"/>
              <a:t>умисел</a:t>
            </a:r>
            <a:r>
              <a:rPr lang="ru-RU" dirty="0"/>
              <a:t>, </a:t>
            </a:r>
            <a:r>
              <a:rPr lang="ru-RU" dirty="0" err="1"/>
              <a:t>що</a:t>
            </a:r>
            <a:r>
              <a:rPr lang="ru-RU" dirty="0"/>
              <a:t> </a:t>
            </a:r>
            <a:r>
              <a:rPr lang="ru-RU" dirty="0" err="1"/>
              <a:t>поєднаний</a:t>
            </a:r>
            <a:r>
              <a:rPr lang="ru-RU" dirty="0"/>
              <a:t> з метою </a:t>
            </a:r>
            <a:r>
              <a:rPr lang="ru-RU" dirty="0" err="1"/>
              <a:t>вплинути</a:t>
            </a:r>
            <a:r>
              <a:rPr lang="ru-RU" dirty="0"/>
              <a:t> на </a:t>
            </a:r>
            <a:r>
              <a:rPr lang="ru-RU" dirty="0" err="1"/>
              <a:t>службову</a:t>
            </a:r>
            <a:r>
              <a:rPr lang="ru-RU" dirty="0"/>
              <a:t> </a:t>
            </a:r>
            <a:r>
              <a:rPr lang="ru-RU" dirty="0" err="1"/>
              <a:t>діяльність</a:t>
            </a:r>
            <a:r>
              <a:rPr lang="ru-RU" dirty="0"/>
              <a:t> начальника. Мотивом </a:t>
            </a:r>
            <a:r>
              <a:rPr lang="ru-RU" dirty="0" err="1"/>
              <a:t>може</a:t>
            </a:r>
            <a:r>
              <a:rPr lang="ru-RU" dirty="0"/>
              <a:t> бути </a:t>
            </a:r>
            <a:r>
              <a:rPr lang="ru-RU" dirty="0" err="1"/>
              <a:t>невдоволення</a:t>
            </a:r>
            <a:r>
              <a:rPr lang="ru-RU" dirty="0"/>
              <a:t> </a:t>
            </a:r>
            <a:r>
              <a:rPr lang="ru-RU" dirty="0" err="1"/>
              <a:t>службовою</a:t>
            </a:r>
            <a:r>
              <a:rPr lang="ru-RU" dirty="0"/>
              <a:t> </a:t>
            </a:r>
            <a:r>
              <a:rPr lang="ru-RU" dirty="0" err="1"/>
              <a:t>діяльністю</a:t>
            </a:r>
            <a:r>
              <a:rPr lang="ru-RU" dirty="0"/>
              <a:t> начальника </a:t>
            </a:r>
            <a:r>
              <a:rPr lang="ru-RU" dirty="0" err="1"/>
              <a:t>або</a:t>
            </a:r>
            <a:r>
              <a:rPr lang="ru-RU" dirty="0"/>
              <a:t> </a:t>
            </a:r>
            <a:r>
              <a:rPr lang="ru-RU" dirty="0" err="1"/>
              <a:t>помста</a:t>
            </a:r>
            <a:r>
              <a:rPr lang="ru-RU" dirty="0"/>
              <a:t> за </a:t>
            </a:r>
            <a:r>
              <a:rPr lang="ru-RU" dirty="0" err="1"/>
              <a:t>цю</a:t>
            </a:r>
            <a:r>
              <a:rPr lang="ru-RU" dirty="0"/>
              <a:t> </a:t>
            </a:r>
            <a:r>
              <a:rPr lang="ru-RU" dirty="0" err="1"/>
              <a:t>діяльність</a:t>
            </a:r>
            <a:r>
              <a:rPr lang="ru-RU" dirty="0"/>
              <a:t> </a:t>
            </a:r>
            <a:r>
              <a:rPr lang="ru-RU" dirty="0" err="1"/>
              <a:t>чи</a:t>
            </a:r>
            <a:r>
              <a:rPr lang="ru-RU" dirty="0"/>
              <a:t> </a:t>
            </a:r>
            <a:r>
              <a:rPr lang="ru-RU" dirty="0" err="1"/>
              <a:t>іншу</a:t>
            </a:r>
            <a:r>
              <a:rPr lang="ru-RU" dirty="0"/>
              <a:t>, </a:t>
            </a:r>
            <a:r>
              <a:rPr lang="ru-RU" dirty="0" err="1"/>
              <a:t>що</a:t>
            </a:r>
            <a:r>
              <a:rPr lang="ru-RU" dirty="0"/>
              <a:t> не </a:t>
            </a:r>
            <a:r>
              <a:rPr lang="ru-RU" dirty="0" err="1"/>
              <a:t>впливає</a:t>
            </a:r>
            <a:r>
              <a:rPr lang="ru-RU" dirty="0"/>
              <a:t> на </a:t>
            </a:r>
            <a:r>
              <a:rPr lang="ru-RU" dirty="0" err="1"/>
              <a:t>кваліфікацію</a:t>
            </a:r>
            <a:r>
              <a:rPr lang="ru-RU" dirty="0"/>
              <a:t>.</a:t>
            </a:r>
          </a:p>
        </p:txBody>
      </p:sp>
      <p:sp>
        <p:nvSpPr>
          <p:cNvPr id="7" name="Прямоугольник 6">
            <a:extLst>
              <a:ext uri="{FF2B5EF4-FFF2-40B4-BE49-F238E27FC236}">
                <a16:creationId xmlns:a16="http://schemas.microsoft.com/office/drawing/2014/main" id="{E34FBF27-E9AC-44E0-B4A4-400ACAE41C00}"/>
              </a:ext>
            </a:extLst>
          </p:cNvPr>
          <p:cNvSpPr/>
          <p:nvPr/>
        </p:nvSpPr>
        <p:spPr>
          <a:xfrm>
            <a:off x="4427984" y="3537090"/>
            <a:ext cx="4572000" cy="92333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ru-RU" dirty="0" err="1"/>
              <a:t>Суб’єкт</a:t>
            </a:r>
            <a:r>
              <a:rPr lang="ru-RU" dirty="0"/>
              <a:t>  — </a:t>
            </a:r>
            <a:r>
              <a:rPr lang="ru-RU" dirty="0" err="1"/>
              <a:t>військовослужбовець</a:t>
            </a:r>
            <a:r>
              <a:rPr lang="ru-RU" dirty="0"/>
              <a:t>, </a:t>
            </a:r>
            <a:r>
              <a:rPr lang="ru-RU" dirty="0" err="1"/>
              <a:t>що</a:t>
            </a:r>
            <a:r>
              <a:rPr lang="ru-RU" dirty="0"/>
              <a:t> за </a:t>
            </a:r>
            <a:r>
              <a:rPr lang="ru-RU" dirty="0" err="1"/>
              <a:t>службовим</a:t>
            </a:r>
            <a:r>
              <a:rPr lang="ru-RU" dirty="0"/>
              <a:t> становищем </a:t>
            </a:r>
            <a:r>
              <a:rPr lang="ru-RU" dirty="0" err="1"/>
              <a:t>або</a:t>
            </a:r>
            <a:r>
              <a:rPr lang="ru-RU" dirty="0"/>
              <a:t> за </a:t>
            </a:r>
            <a:r>
              <a:rPr lang="ru-RU" dirty="0" err="1"/>
              <a:t>військовим</a:t>
            </a:r>
            <a:r>
              <a:rPr lang="ru-RU" dirty="0"/>
              <a:t> </a:t>
            </a:r>
            <a:r>
              <a:rPr lang="ru-RU" dirty="0" err="1"/>
              <a:t>званням</a:t>
            </a:r>
            <a:r>
              <a:rPr lang="ru-RU" dirty="0"/>
              <a:t> </a:t>
            </a:r>
            <a:r>
              <a:rPr lang="ru-RU" dirty="0" err="1"/>
              <a:t>підлеглий</a:t>
            </a:r>
            <a:r>
              <a:rPr lang="ru-RU" dirty="0"/>
              <a:t> </a:t>
            </a:r>
            <a:r>
              <a:rPr lang="ru-RU" dirty="0" err="1"/>
              <a:t>особі</a:t>
            </a:r>
            <a:r>
              <a:rPr lang="ru-RU" dirty="0"/>
              <a:t>, </a:t>
            </a:r>
            <a:r>
              <a:rPr lang="ru-RU" dirty="0" err="1"/>
              <a:t>якій</a:t>
            </a:r>
            <a:r>
              <a:rPr lang="ru-RU" dirty="0"/>
              <a:t> </a:t>
            </a:r>
            <a:r>
              <a:rPr lang="ru-RU" dirty="0" err="1"/>
              <a:t>погрожує</a:t>
            </a:r>
            <a:endParaRPr lang="ru-RU" dirty="0"/>
          </a:p>
        </p:txBody>
      </p:sp>
      <p:sp>
        <p:nvSpPr>
          <p:cNvPr id="8" name="Прямоугольник 7">
            <a:extLst>
              <a:ext uri="{FF2B5EF4-FFF2-40B4-BE49-F238E27FC236}">
                <a16:creationId xmlns:a16="http://schemas.microsoft.com/office/drawing/2014/main" id="{9C232B17-9D81-42FD-A7FC-C5740B8E9D08}"/>
              </a:ext>
            </a:extLst>
          </p:cNvPr>
          <p:cNvSpPr/>
          <p:nvPr/>
        </p:nvSpPr>
        <p:spPr>
          <a:xfrm>
            <a:off x="4427984" y="4797152"/>
            <a:ext cx="4572000" cy="1477328"/>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r>
              <a:rPr lang="ru-RU" dirty="0" err="1"/>
              <a:t>Кваліфікуючі</a:t>
            </a:r>
            <a:r>
              <a:rPr lang="ru-RU" dirty="0"/>
              <a:t> </a:t>
            </a:r>
            <a:r>
              <a:rPr lang="ru-RU" dirty="0" err="1"/>
              <a:t>ознаки</a:t>
            </a:r>
            <a:r>
              <a:rPr lang="ru-RU" dirty="0"/>
              <a:t> : </a:t>
            </a:r>
            <a:r>
              <a:rPr lang="ru-RU" dirty="0" err="1"/>
              <a:t>вчинення</a:t>
            </a:r>
            <a:r>
              <a:rPr lang="ru-RU" dirty="0"/>
              <a:t> в </a:t>
            </a:r>
            <a:r>
              <a:rPr lang="ru-RU" dirty="0" err="1"/>
              <a:t>умовах</a:t>
            </a:r>
            <a:r>
              <a:rPr lang="ru-RU" dirty="0"/>
              <a:t> особливого </a:t>
            </a:r>
            <a:r>
              <a:rPr lang="ru-RU" dirty="0" err="1"/>
              <a:t>періоду</a:t>
            </a:r>
            <a:r>
              <a:rPr lang="ru-RU" dirty="0"/>
              <a:t>, </a:t>
            </a:r>
            <a:r>
              <a:rPr lang="ru-RU" dirty="0" err="1"/>
              <a:t>крім</a:t>
            </a:r>
            <a:r>
              <a:rPr lang="ru-RU" dirty="0"/>
              <a:t> </a:t>
            </a:r>
            <a:r>
              <a:rPr lang="ru-RU" dirty="0" err="1"/>
              <a:t>воєнного</a:t>
            </a:r>
            <a:r>
              <a:rPr lang="ru-RU" dirty="0"/>
              <a:t> стану (ч. 3); </a:t>
            </a:r>
            <a:r>
              <a:rPr lang="ru-RU" dirty="0" err="1"/>
              <a:t>вчинення</a:t>
            </a:r>
            <a:r>
              <a:rPr lang="ru-RU" dirty="0"/>
              <a:t> </a:t>
            </a:r>
            <a:r>
              <a:rPr lang="ru-RU" dirty="0" err="1"/>
              <a:t>його</a:t>
            </a:r>
            <a:r>
              <a:rPr lang="ru-RU" dirty="0"/>
              <a:t> </a:t>
            </a:r>
            <a:r>
              <a:rPr lang="ru-RU" dirty="0" err="1"/>
              <a:t>групою</a:t>
            </a:r>
            <a:r>
              <a:rPr lang="ru-RU" dirty="0"/>
              <a:t> </a:t>
            </a:r>
            <a:r>
              <a:rPr lang="ru-RU" dirty="0" err="1"/>
              <a:t>осіб</a:t>
            </a:r>
            <a:r>
              <a:rPr lang="ru-RU" dirty="0"/>
              <a:t>, </a:t>
            </a:r>
            <a:r>
              <a:rPr lang="ru-RU" dirty="0" err="1"/>
              <a:t>або</a:t>
            </a:r>
            <a:r>
              <a:rPr lang="ru-RU" dirty="0"/>
              <a:t> </a:t>
            </a:r>
            <a:r>
              <a:rPr lang="ru-RU" dirty="0" err="1"/>
              <a:t>із</a:t>
            </a:r>
            <a:r>
              <a:rPr lang="ru-RU" dirty="0"/>
              <a:t> </a:t>
            </a:r>
            <a:r>
              <a:rPr lang="ru-RU" dirty="0" err="1"/>
              <a:t>застосуванням</a:t>
            </a:r>
            <a:r>
              <a:rPr lang="ru-RU" dirty="0"/>
              <a:t> </a:t>
            </a:r>
            <a:r>
              <a:rPr lang="ru-RU" dirty="0" err="1"/>
              <a:t>зброї</a:t>
            </a:r>
            <a:r>
              <a:rPr lang="ru-RU" dirty="0"/>
              <a:t>, </a:t>
            </a:r>
            <a:r>
              <a:rPr lang="ru-RU" dirty="0" err="1"/>
              <a:t>або</a:t>
            </a:r>
            <a:r>
              <a:rPr lang="ru-RU" dirty="0"/>
              <a:t> в </a:t>
            </a:r>
            <a:r>
              <a:rPr lang="ru-RU" dirty="0" err="1"/>
              <a:t>умовах</a:t>
            </a:r>
            <a:r>
              <a:rPr lang="ru-RU" dirty="0"/>
              <a:t> </a:t>
            </a:r>
            <a:r>
              <a:rPr lang="ru-RU" dirty="0" err="1"/>
              <a:t>воєнного</a:t>
            </a:r>
            <a:r>
              <a:rPr lang="ru-RU" dirty="0"/>
              <a:t> стану </a:t>
            </a:r>
            <a:r>
              <a:rPr lang="ru-RU" dirty="0" err="1"/>
              <a:t>чи</a:t>
            </a:r>
            <a:r>
              <a:rPr lang="ru-RU" dirty="0"/>
              <a:t> в </a:t>
            </a:r>
            <a:r>
              <a:rPr lang="ru-RU" dirty="0" err="1"/>
              <a:t>бойовій</a:t>
            </a:r>
            <a:r>
              <a:rPr lang="ru-RU" dirty="0"/>
              <a:t> </a:t>
            </a:r>
            <a:r>
              <a:rPr lang="ru-RU" dirty="0" err="1"/>
              <a:t>обстановці</a:t>
            </a:r>
            <a:r>
              <a:rPr lang="ru-RU" dirty="0"/>
              <a:t> (ч. 4). </a:t>
            </a:r>
          </a:p>
        </p:txBody>
      </p:sp>
    </p:spTree>
    <p:extLst>
      <p:ext uri="{BB962C8B-B14F-4D97-AF65-F5344CB8AC3E}">
        <p14:creationId xmlns:p14="http://schemas.microsoft.com/office/powerpoint/2010/main" val="748932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11762C-667F-4844-88D0-EF96BE7AAB40}"/>
              </a:ext>
            </a:extLst>
          </p:cNvPr>
          <p:cNvSpPr>
            <a:spLocks noGrp="1"/>
          </p:cNvSpPr>
          <p:nvPr>
            <p:ph type="title"/>
          </p:nvPr>
        </p:nvSpPr>
        <p:spPr/>
        <p:txBody>
          <a:bodyPr>
            <a:noAutofit/>
          </a:bodyPr>
          <a:lstStyle/>
          <a:p>
            <a:r>
              <a:rPr lang="ru-RU" sz="2400" dirty="0" err="1"/>
              <a:t>Порушення</a:t>
            </a:r>
            <a:r>
              <a:rPr lang="ru-RU" sz="2400" dirty="0"/>
              <a:t> </a:t>
            </a:r>
            <a:r>
              <a:rPr lang="ru-RU" sz="2400" dirty="0" err="1"/>
              <a:t>статутних</a:t>
            </a:r>
            <a:r>
              <a:rPr lang="ru-RU" sz="2400" dirty="0"/>
              <a:t> правил </a:t>
            </a:r>
            <a:r>
              <a:rPr lang="ru-RU" sz="2400" dirty="0" err="1"/>
              <a:t>взаємовідносин</a:t>
            </a:r>
            <a:r>
              <a:rPr lang="ru-RU" sz="2400" dirty="0"/>
              <a:t> </a:t>
            </a:r>
            <a:r>
              <a:rPr lang="ru-RU" sz="2400" dirty="0" err="1"/>
              <a:t>між</a:t>
            </a:r>
            <a:r>
              <a:rPr lang="ru-RU" sz="2400" dirty="0"/>
              <a:t> </a:t>
            </a:r>
            <a:r>
              <a:rPr lang="ru-RU" sz="2400" dirty="0" err="1"/>
              <a:t>військовослужбовцями</a:t>
            </a:r>
            <a:r>
              <a:rPr lang="ru-RU" sz="2400" dirty="0"/>
              <a:t> за </a:t>
            </a:r>
            <a:r>
              <a:rPr lang="ru-RU" sz="2400" dirty="0" err="1"/>
              <a:t>відсутності</a:t>
            </a:r>
            <a:r>
              <a:rPr lang="ru-RU" sz="2400" dirty="0"/>
              <a:t> </a:t>
            </a:r>
            <a:r>
              <a:rPr lang="ru-RU" sz="2400" dirty="0" err="1"/>
              <a:t>відносин</a:t>
            </a:r>
            <a:r>
              <a:rPr lang="ru-RU" sz="2400" dirty="0"/>
              <a:t> </a:t>
            </a:r>
            <a:r>
              <a:rPr lang="ru-RU" sz="2400" dirty="0" err="1"/>
              <a:t>підлеглості</a:t>
            </a:r>
            <a:r>
              <a:rPr lang="ru-RU" sz="2400" dirty="0"/>
              <a:t> (ст. 406 КК).</a:t>
            </a:r>
          </a:p>
        </p:txBody>
      </p:sp>
      <p:graphicFrame>
        <p:nvGraphicFramePr>
          <p:cNvPr id="6" name="Объект 5">
            <a:extLst>
              <a:ext uri="{FF2B5EF4-FFF2-40B4-BE49-F238E27FC236}">
                <a16:creationId xmlns:a16="http://schemas.microsoft.com/office/drawing/2014/main" id="{932DFCC2-B66E-4E11-B8EF-239FD00D9E98}"/>
              </a:ext>
            </a:extLst>
          </p:cNvPr>
          <p:cNvGraphicFramePr>
            <a:graphicFrameLocks noGrp="1"/>
          </p:cNvGraphicFramePr>
          <p:nvPr>
            <p:ph idx="1"/>
            <p:extLst>
              <p:ext uri="{D42A27DB-BD31-4B8C-83A1-F6EECF244321}">
                <p14:modId xmlns:p14="http://schemas.microsoft.com/office/powerpoint/2010/main" val="3989575103"/>
              </p:ext>
            </p:extLst>
          </p:nvPr>
        </p:nvGraphicFramePr>
        <p:xfrm>
          <a:off x="457200" y="1484784"/>
          <a:ext cx="8229600" cy="3196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Таблица 4">
            <a:extLst>
              <a:ext uri="{FF2B5EF4-FFF2-40B4-BE49-F238E27FC236}">
                <a16:creationId xmlns:a16="http://schemas.microsoft.com/office/drawing/2014/main" id="{4FEB58E3-61A6-4C7F-8BB5-C00162765313}"/>
              </a:ext>
            </a:extLst>
          </p:cNvPr>
          <p:cNvGraphicFramePr>
            <a:graphicFrameLocks/>
          </p:cNvGraphicFramePr>
          <p:nvPr>
            <p:extLst>
              <p:ext uri="{D42A27DB-BD31-4B8C-83A1-F6EECF244321}">
                <p14:modId xmlns:p14="http://schemas.microsoft.com/office/powerpoint/2010/main" val="101737798"/>
              </p:ext>
            </p:extLst>
          </p:nvPr>
        </p:nvGraphicFramePr>
        <p:xfrm>
          <a:off x="457200" y="4776305"/>
          <a:ext cx="8229600" cy="19202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914083029"/>
                    </a:ext>
                  </a:extLst>
                </a:gridCol>
              </a:tblGrid>
              <a:tr h="348375">
                <a:tc>
                  <a:txBody>
                    <a:bodyPr/>
                    <a:lstStyle/>
                    <a:p>
                      <a:r>
                        <a:rPr lang="ru-RU" dirty="0" err="1"/>
                        <a:t>Кваліфікуючі</a:t>
                      </a:r>
                      <a:r>
                        <a:rPr lang="ru-RU" dirty="0"/>
                        <a:t> </a:t>
                      </a:r>
                      <a:r>
                        <a:rPr lang="ru-RU" dirty="0" err="1"/>
                        <a:t>ознаки</a:t>
                      </a:r>
                      <a:r>
                        <a:rPr lang="ru-RU" dirty="0"/>
                        <a:t> </a:t>
                      </a:r>
                    </a:p>
                  </a:txBody>
                  <a:tcPr/>
                </a:tc>
                <a:extLst>
                  <a:ext uri="{0D108BD9-81ED-4DB2-BD59-A6C34878D82A}">
                    <a16:rowId xmlns:a16="http://schemas.microsoft.com/office/drawing/2014/main" val="3304643955"/>
                  </a:ext>
                </a:extLst>
              </a:tr>
              <a:tr h="859007">
                <a:tc>
                  <a:txBody>
                    <a:bodyPr/>
                    <a:lstStyle/>
                    <a:p>
                      <a:r>
                        <a:rPr lang="ru-RU" dirty="0" err="1"/>
                        <a:t>вчинення</a:t>
                      </a:r>
                      <a:r>
                        <a:rPr lang="ru-RU" dirty="0"/>
                        <a:t> </a:t>
                      </a:r>
                      <a:r>
                        <a:rPr lang="ru-RU" dirty="0" err="1"/>
                        <a:t>щодо</a:t>
                      </a:r>
                      <a:r>
                        <a:rPr lang="ru-RU" dirty="0"/>
                        <a:t> </a:t>
                      </a:r>
                      <a:r>
                        <a:rPr lang="ru-RU" dirty="0" err="1"/>
                        <a:t>кількох</a:t>
                      </a:r>
                      <a:r>
                        <a:rPr lang="ru-RU" dirty="0"/>
                        <a:t> </a:t>
                      </a:r>
                      <a:r>
                        <a:rPr lang="ru-RU" dirty="0" err="1"/>
                        <a:t>осіб</a:t>
                      </a:r>
                      <a:r>
                        <a:rPr lang="ru-RU" dirty="0"/>
                        <a:t> </a:t>
                      </a:r>
                      <a:r>
                        <a:rPr lang="ru-RU" dirty="0" err="1"/>
                        <a:t>або</a:t>
                      </a:r>
                      <a:r>
                        <a:rPr lang="ru-RU" dirty="0"/>
                        <a:t> </a:t>
                      </a:r>
                      <a:r>
                        <a:rPr lang="ru-RU" dirty="0" err="1"/>
                        <a:t>заподіяння</a:t>
                      </a:r>
                      <a:r>
                        <a:rPr lang="ru-RU" dirty="0"/>
                        <a:t> легких </a:t>
                      </a:r>
                      <a:r>
                        <a:rPr lang="ru-RU" dirty="0" err="1"/>
                        <a:t>чи</a:t>
                      </a:r>
                      <a:r>
                        <a:rPr lang="ru-RU" dirty="0"/>
                        <a:t> </a:t>
                      </a:r>
                      <a:r>
                        <a:rPr lang="ru-RU" dirty="0" err="1"/>
                        <a:t>середньої</a:t>
                      </a:r>
                      <a:r>
                        <a:rPr lang="ru-RU" dirty="0"/>
                        <a:t> </a:t>
                      </a:r>
                      <a:r>
                        <a:rPr lang="ru-RU" dirty="0" err="1"/>
                        <a:t>тяжкості</a:t>
                      </a:r>
                      <a:r>
                        <a:rPr lang="ru-RU" dirty="0"/>
                        <a:t> </a:t>
                      </a:r>
                      <a:r>
                        <a:rPr lang="ru-RU" dirty="0" err="1"/>
                        <a:t>тілесних</a:t>
                      </a:r>
                      <a:r>
                        <a:rPr lang="ru-RU" dirty="0"/>
                        <a:t> </a:t>
                      </a:r>
                      <a:r>
                        <a:rPr lang="ru-RU" dirty="0" err="1"/>
                        <a:t>ушкоджень</a:t>
                      </a:r>
                      <a:r>
                        <a:rPr lang="ru-RU" dirty="0"/>
                        <a:t>, а </a:t>
                      </a:r>
                      <a:r>
                        <a:rPr lang="ru-RU" dirty="0" err="1"/>
                        <a:t>також</a:t>
                      </a:r>
                      <a:r>
                        <a:rPr lang="ru-RU" dirty="0"/>
                        <a:t> </a:t>
                      </a:r>
                      <a:r>
                        <a:rPr lang="ru-RU" dirty="0" err="1"/>
                        <a:t>таке</a:t>
                      </a:r>
                      <a:r>
                        <a:rPr lang="ru-RU" dirty="0"/>
                        <a:t>, </a:t>
                      </a:r>
                      <a:r>
                        <a:rPr lang="ru-RU" dirty="0" err="1"/>
                        <a:t>що</a:t>
                      </a:r>
                      <a:r>
                        <a:rPr lang="ru-RU" dirty="0"/>
                        <a:t> </a:t>
                      </a:r>
                      <a:r>
                        <a:rPr lang="ru-RU" dirty="0" err="1"/>
                        <a:t>має</a:t>
                      </a:r>
                      <a:r>
                        <a:rPr lang="ru-RU" dirty="0"/>
                        <a:t> характер </a:t>
                      </a:r>
                      <a:r>
                        <a:rPr lang="ru-RU" dirty="0" err="1"/>
                        <a:t>знущання</a:t>
                      </a:r>
                      <a:r>
                        <a:rPr lang="ru-RU" dirty="0"/>
                        <a:t> </a:t>
                      </a:r>
                      <a:r>
                        <a:rPr lang="ru-RU" dirty="0" err="1"/>
                        <a:t>або</a:t>
                      </a:r>
                      <a:r>
                        <a:rPr lang="ru-RU" dirty="0"/>
                        <a:t> </a:t>
                      </a:r>
                      <a:r>
                        <a:rPr lang="ru-RU" dirty="0" err="1"/>
                        <a:t>глумлення</a:t>
                      </a:r>
                      <a:r>
                        <a:rPr lang="ru-RU" dirty="0"/>
                        <a:t> над </a:t>
                      </a:r>
                      <a:r>
                        <a:rPr lang="ru-RU" dirty="0" err="1"/>
                        <a:t>військовослужбовцем</a:t>
                      </a:r>
                      <a:r>
                        <a:rPr lang="ru-RU" dirty="0"/>
                        <a:t> (ч. 2)</a:t>
                      </a:r>
                    </a:p>
                  </a:txBody>
                  <a:tcPr/>
                </a:tc>
                <a:extLst>
                  <a:ext uri="{0D108BD9-81ED-4DB2-BD59-A6C34878D82A}">
                    <a16:rowId xmlns:a16="http://schemas.microsoft.com/office/drawing/2014/main" val="1853402670"/>
                  </a:ext>
                </a:extLst>
              </a:tr>
              <a:tr h="601305">
                <a:tc>
                  <a:txBody>
                    <a:bodyPr/>
                    <a:lstStyle/>
                    <a:p>
                      <a:r>
                        <a:rPr lang="ru-RU" dirty="0" err="1"/>
                        <a:t>вчинення</a:t>
                      </a:r>
                      <a:r>
                        <a:rPr lang="ru-RU" dirty="0"/>
                        <a:t> </a:t>
                      </a:r>
                      <a:r>
                        <a:rPr lang="ru-RU" dirty="0" err="1"/>
                        <a:t>групою</a:t>
                      </a:r>
                      <a:r>
                        <a:rPr lang="ru-RU" dirty="0"/>
                        <a:t> </a:t>
                      </a:r>
                      <a:r>
                        <a:rPr lang="ru-RU" dirty="0" err="1"/>
                        <a:t>осіб</a:t>
                      </a:r>
                      <a:r>
                        <a:rPr lang="ru-RU" dirty="0"/>
                        <a:t> </a:t>
                      </a:r>
                      <a:r>
                        <a:rPr lang="ru-RU" dirty="0" err="1"/>
                        <a:t>або</a:t>
                      </a:r>
                      <a:r>
                        <a:rPr lang="ru-RU" dirty="0"/>
                        <a:t> </a:t>
                      </a:r>
                      <a:r>
                        <a:rPr lang="ru-RU" dirty="0" err="1"/>
                        <a:t>із</a:t>
                      </a:r>
                      <a:r>
                        <a:rPr lang="ru-RU" dirty="0"/>
                        <a:t> </a:t>
                      </a:r>
                      <a:r>
                        <a:rPr lang="ru-RU" dirty="0" err="1"/>
                        <a:t>застосуванням</a:t>
                      </a:r>
                      <a:r>
                        <a:rPr lang="ru-RU" dirty="0"/>
                        <a:t> </a:t>
                      </a:r>
                      <a:r>
                        <a:rPr lang="ru-RU" dirty="0" err="1"/>
                        <a:t>зброї</a:t>
                      </a:r>
                      <a:r>
                        <a:rPr lang="ru-RU" dirty="0"/>
                        <a:t>, </a:t>
                      </a:r>
                      <a:r>
                        <a:rPr lang="ru-RU" dirty="0" err="1"/>
                        <a:t>або</a:t>
                      </a:r>
                      <a:r>
                        <a:rPr lang="ru-RU" dirty="0"/>
                        <a:t> </a:t>
                      </a:r>
                      <a:r>
                        <a:rPr lang="ru-RU" dirty="0" err="1"/>
                        <a:t>якщо</a:t>
                      </a:r>
                      <a:r>
                        <a:rPr lang="ru-RU" dirty="0"/>
                        <a:t>, </a:t>
                      </a:r>
                      <a:r>
                        <a:rPr lang="ru-RU" dirty="0" err="1"/>
                        <a:t>це</a:t>
                      </a:r>
                      <a:r>
                        <a:rPr lang="ru-RU" dirty="0"/>
                        <a:t> </a:t>
                      </a:r>
                      <a:r>
                        <a:rPr lang="ru-RU" dirty="0" err="1"/>
                        <a:t>спричинило</a:t>
                      </a:r>
                      <a:r>
                        <a:rPr lang="ru-RU" dirty="0"/>
                        <a:t> </a:t>
                      </a:r>
                      <a:r>
                        <a:rPr lang="ru-RU" dirty="0" err="1"/>
                        <a:t>тяжкі</a:t>
                      </a:r>
                      <a:r>
                        <a:rPr lang="ru-RU" dirty="0"/>
                        <a:t> </a:t>
                      </a:r>
                      <a:r>
                        <a:rPr lang="ru-RU" dirty="0" err="1"/>
                        <a:t>наслідки</a:t>
                      </a:r>
                      <a:r>
                        <a:rPr lang="ru-RU" dirty="0"/>
                        <a:t> (ч. 3)</a:t>
                      </a:r>
                    </a:p>
                  </a:txBody>
                  <a:tcPr/>
                </a:tc>
                <a:extLst>
                  <a:ext uri="{0D108BD9-81ED-4DB2-BD59-A6C34878D82A}">
                    <a16:rowId xmlns:a16="http://schemas.microsoft.com/office/drawing/2014/main" val="2827643687"/>
                  </a:ext>
                </a:extLst>
              </a:tr>
            </a:tbl>
          </a:graphicData>
        </a:graphic>
      </p:graphicFrame>
    </p:spTree>
    <p:extLst>
      <p:ext uri="{BB962C8B-B14F-4D97-AF65-F5344CB8AC3E}">
        <p14:creationId xmlns:p14="http://schemas.microsoft.com/office/powerpoint/2010/main" val="4092039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4F167025-7F60-481B-8FCB-FFB5A74935D0}"/>
              </a:ext>
            </a:extLst>
          </p:cNvPr>
          <p:cNvSpPr>
            <a:spLocks noGrp="1"/>
          </p:cNvSpPr>
          <p:nvPr>
            <p:ph type="title"/>
          </p:nvPr>
        </p:nvSpPr>
        <p:spPr/>
        <p:txBody>
          <a:bodyPr>
            <a:normAutofit/>
          </a:bodyPr>
          <a:lstStyle/>
          <a:p>
            <a:r>
              <a:rPr lang="ru-RU" sz="2800" dirty="0"/>
              <a:t>3.	</a:t>
            </a:r>
            <a:r>
              <a:rPr lang="ru-RU" sz="2800" dirty="0" err="1"/>
              <a:t>Кримінальні</a:t>
            </a:r>
            <a:r>
              <a:rPr lang="ru-RU" sz="2800" dirty="0"/>
              <a:t> </a:t>
            </a:r>
            <a:r>
              <a:rPr lang="ru-RU" sz="2800" dirty="0" err="1"/>
              <a:t>правопорушення</a:t>
            </a:r>
            <a:r>
              <a:rPr lang="ru-RU" sz="2800" dirty="0"/>
              <a:t> </a:t>
            </a:r>
            <a:r>
              <a:rPr lang="ru-RU" sz="2800" dirty="0" err="1"/>
              <a:t>проти</a:t>
            </a:r>
            <a:r>
              <a:rPr lang="ru-RU" sz="2800" dirty="0"/>
              <a:t> порядку </a:t>
            </a:r>
            <a:r>
              <a:rPr lang="ru-RU" sz="2800" dirty="0" err="1"/>
              <a:t>проходження</a:t>
            </a:r>
            <a:r>
              <a:rPr lang="ru-RU" sz="2800" dirty="0"/>
              <a:t> </a:t>
            </a:r>
            <a:r>
              <a:rPr lang="ru-RU" sz="2800" dirty="0" err="1"/>
              <a:t>військової</a:t>
            </a:r>
            <a:r>
              <a:rPr lang="ru-RU" sz="2800" dirty="0"/>
              <a:t> </a:t>
            </a:r>
            <a:r>
              <a:rPr lang="ru-RU" sz="2800" dirty="0" err="1"/>
              <a:t>служби</a:t>
            </a:r>
            <a:endParaRPr lang="ru-RU" sz="2800" dirty="0"/>
          </a:p>
        </p:txBody>
      </p:sp>
      <p:sp>
        <p:nvSpPr>
          <p:cNvPr id="9" name="Объект 8">
            <a:extLst>
              <a:ext uri="{FF2B5EF4-FFF2-40B4-BE49-F238E27FC236}">
                <a16:creationId xmlns:a16="http://schemas.microsoft.com/office/drawing/2014/main" id="{6DC22366-8704-4737-984D-116CA6C1FF0E}"/>
              </a:ext>
            </a:extLst>
          </p:cNvPr>
          <p:cNvSpPr>
            <a:spLocks noGrp="1"/>
          </p:cNvSpPr>
          <p:nvPr>
            <p:ph idx="1"/>
          </p:nvPr>
        </p:nvSpPr>
        <p:spPr>
          <a:xfrm>
            <a:off x="457200" y="1404208"/>
            <a:ext cx="8229600" cy="748680"/>
          </a:xfrm>
        </p:spPr>
        <p:style>
          <a:lnRef idx="0">
            <a:schemeClr val="accent1"/>
          </a:lnRef>
          <a:fillRef idx="3">
            <a:schemeClr val="accent1"/>
          </a:fillRef>
          <a:effectRef idx="3">
            <a:schemeClr val="accent1"/>
          </a:effectRef>
          <a:fontRef idx="minor">
            <a:schemeClr val="lt1"/>
          </a:fontRef>
        </p:style>
        <p:txBody>
          <a:bodyPr>
            <a:normAutofit/>
          </a:bodyPr>
          <a:lstStyle/>
          <a:p>
            <a:r>
              <a:rPr lang="ru-RU" sz="1800" dirty="0" err="1"/>
              <a:t>Безпосереднім</a:t>
            </a:r>
            <a:r>
              <a:rPr lang="ru-RU" sz="1800" dirty="0"/>
              <a:t> </a:t>
            </a:r>
            <a:r>
              <a:rPr lang="ru-RU" sz="1800" dirty="0" err="1"/>
              <a:t>об’єктом</a:t>
            </a:r>
            <a:r>
              <a:rPr lang="ru-RU" sz="1800" dirty="0"/>
              <a:t> </a:t>
            </a:r>
            <a:r>
              <a:rPr lang="ru-RU" sz="1800" dirty="0" err="1"/>
              <a:t>цієї</a:t>
            </a:r>
            <a:r>
              <a:rPr lang="ru-RU" sz="1800" dirty="0"/>
              <a:t> </a:t>
            </a:r>
            <a:r>
              <a:rPr lang="ru-RU" sz="1800" dirty="0" err="1"/>
              <a:t>групи</a:t>
            </a:r>
            <a:r>
              <a:rPr lang="ru-RU" sz="1800" dirty="0"/>
              <a:t> </a:t>
            </a:r>
            <a:r>
              <a:rPr lang="ru-RU" sz="1800" dirty="0" err="1"/>
              <a:t>кримінальних</a:t>
            </a:r>
            <a:r>
              <a:rPr lang="ru-RU" sz="1800" dirty="0"/>
              <a:t> </a:t>
            </a:r>
            <a:r>
              <a:rPr lang="ru-RU" sz="1800" dirty="0" err="1"/>
              <a:t>правопорушень</a:t>
            </a:r>
            <a:r>
              <a:rPr lang="ru-RU" sz="1800" dirty="0"/>
              <a:t> є порядок </a:t>
            </a:r>
            <a:r>
              <a:rPr lang="ru-RU" sz="1800" dirty="0" err="1"/>
              <a:t>проходження</a:t>
            </a:r>
            <a:r>
              <a:rPr lang="ru-RU" sz="1800" dirty="0"/>
              <a:t> </a:t>
            </a:r>
            <a:r>
              <a:rPr lang="ru-RU" sz="1800" dirty="0" err="1"/>
              <a:t>військової</a:t>
            </a:r>
            <a:r>
              <a:rPr lang="ru-RU" sz="1800" dirty="0"/>
              <a:t> </a:t>
            </a:r>
            <a:r>
              <a:rPr lang="ru-RU" sz="1800" dirty="0" err="1"/>
              <a:t>служби</a:t>
            </a:r>
            <a:r>
              <a:rPr lang="ru-RU" sz="1800" dirty="0"/>
              <a:t>.</a:t>
            </a:r>
          </a:p>
        </p:txBody>
      </p:sp>
      <p:sp>
        <p:nvSpPr>
          <p:cNvPr id="10" name="Прямоугольник 9">
            <a:extLst>
              <a:ext uri="{FF2B5EF4-FFF2-40B4-BE49-F238E27FC236}">
                <a16:creationId xmlns:a16="http://schemas.microsoft.com/office/drawing/2014/main" id="{D20E0C1E-3F29-4F50-B364-F5AE33F3533A}"/>
              </a:ext>
            </a:extLst>
          </p:cNvPr>
          <p:cNvSpPr/>
          <p:nvPr/>
        </p:nvSpPr>
        <p:spPr>
          <a:xfrm>
            <a:off x="2286000" y="2276872"/>
            <a:ext cx="4572000" cy="646331"/>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r>
              <a:rPr lang="ru-RU" dirty="0" err="1"/>
              <a:t>Самовільне</a:t>
            </a:r>
            <a:r>
              <a:rPr lang="ru-RU" dirty="0"/>
              <a:t> </a:t>
            </a:r>
            <a:r>
              <a:rPr lang="ru-RU" dirty="0" err="1"/>
              <a:t>залишення</a:t>
            </a:r>
            <a:r>
              <a:rPr lang="ru-RU" dirty="0"/>
              <a:t> </a:t>
            </a:r>
            <a:r>
              <a:rPr lang="ru-RU" dirty="0" err="1"/>
              <a:t>військової</a:t>
            </a:r>
            <a:r>
              <a:rPr lang="ru-RU" dirty="0"/>
              <a:t> </a:t>
            </a:r>
            <a:r>
              <a:rPr lang="ru-RU" dirty="0" err="1"/>
              <a:t>частини</a:t>
            </a:r>
            <a:r>
              <a:rPr lang="ru-RU" dirty="0"/>
              <a:t> </a:t>
            </a:r>
            <a:r>
              <a:rPr lang="ru-RU" dirty="0" err="1"/>
              <a:t>або</a:t>
            </a:r>
            <a:r>
              <a:rPr lang="ru-RU" dirty="0"/>
              <a:t> </a:t>
            </a:r>
            <a:r>
              <a:rPr lang="ru-RU" dirty="0" err="1"/>
              <a:t>місця</a:t>
            </a:r>
            <a:r>
              <a:rPr lang="ru-RU" dirty="0"/>
              <a:t> </a:t>
            </a:r>
            <a:r>
              <a:rPr lang="ru-RU" dirty="0" err="1"/>
              <a:t>служби</a:t>
            </a:r>
            <a:r>
              <a:rPr lang="ru-RU" dirty="0"/>
              <a:t> (ст. 407 КК).</a:t>
            </a:r>
          </a:p>
        </p:txBody>
      </p:sp>
      <p:sp>
        <p:nvSpPr>
          <p:cNvPr id="11" name="Прямоугольник 10">
            <a:extLst>
              <a:ext uri="{FF2B5EF4-FFF2-40B4-BE49-F238E27FC236}">
                <a16:creationId xmlns:a16="http://schemas.microsoft.com/office/drawing/2014/main" id="{CDF5A2D7-2D38-40B7-93A5-98C8C3299614}"/>
              </a:ext>
            </a:extLst>
          </p:cNvPr>
          <p:cNvSpPr/>
          <p:nvPr/>
        </p:nvSpPr>
        <p:spPr>
          <a:xfrm>
            <a:off x="395536" y="3448077"/>
            <a:ext cx="8352927" cy="286232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ru-RU" b="1" dirty="0" err="1"/>
              <a:t>Об’єктивна</a:t>
            </a:r>
            <a:r>
              <a:rPr lang="ru-RU" b="1" dirty="0"/>
              <a:t> сторона </a:t>
            </a:r>
            <a:r>
              <a:rPr lang="ru-RU" dirty="0" err="1"/>
              <a:t>цього</a:t>
            </a:r>
            <a:r>
              <a:rPr lang="ru-RU" dirty="0"/>
              <a:t> </a:t>
            </a:r>
            <a:r>
              <a:rPr lang="ru-RU" dirty="0" err="1"/>
              <a:t>кримінального</a:t>
            </a:r>
            <a:r>
              <a:rPr lang="ru-RU" dirty="0"/>
              <a:t> </a:t>
            </a:r>
            <a:r>
              <a:rPr lang="ru-RU" dirty="0" err="1"/>
              <a:t>правопорушення</a:t>
            </a:r>
            <a:r>
              <a:rPr lang="ru-RU" dirty="0"/>
              <a:t> для </a:t>
            </a:r>
            <a:r>
              <a:rPr lang="ru-RU" dirty="0" err="1"/>
              <a:t>військовослужбовців</a:t>
            </a:r>
            <a:r>
              <a:rPr lang="ru-RU" dirty="0"/>
              <a:t> </a:t>
            </a:r>
            <a:r>
              <a:rPr lang="ru-RU" dirty="0" err="1"/>
              <a:t>строкової</a:t>
            </a:r>
            <a:r>
              <a:rPr lang="ru-RU" dirty="0"/>
              <a:t> </a:t>
            </a:r>
            <a:r>
              <a:rPr lang="ru-RU" dirty="0" err="1"/>
              <a:t>служби</a:t>
            </a:r>
            <a:r>
              <a:rPr lang="ru-RU" dirty="0"/>
              <a:t> </a:t>
            </a:r>
            <a:r>
              <a:rPr lang="ru-RU" dirty="0" err="1"/>
              <a:t>полягає</a:t>
            </a:r>
            <a:r>
              <a:rPr lang="ru-RU" dirty="0"/>
              <a:t> у </a:t>
            </a:r>
            <a:r>
              <a:rPr lang="ru-RU" dirty="0" err="1"/>
              <a:t>самовільному</a:t>
            </a:r>
            <a:r>
              <a:rPr lang="ru-RU" dirty="0"/>
              <a:t> </a:t>
            </a:r>
            <a:r>
              <a:rPr lang="ru-RU" dirty="0" err="1"/>
              <a:t>залишенні</a:t>
            </a:r>
            <a:r>
              <a:rPr lang="ru-RU" dirty="0"/>
              <a:t> </a:t>
            </a:r>
            <a:r>
              <a:rPr lang="ru-RU" dirty="0" err="1"/>
              <a:t>військової</a:t>
            </a:r>
            <a:r>
              <a:rPr lang="ru-RU" dirty="0"/>
              <a:t> </a:t>
            </a:r>
            <a:r>
              <a:rPr lang="ru-RU" dirty="0" err="1"/>
              <a:t>частини</a:t>
            </a:r>
            <a:r>
              <a:rPr lang="ru-RU" dirty="0"/>
              <a:t> </a:t>
            </a:r>
            <a:r>
              <a:rPr lang="ru-RU" dirty="0" err="1"/>
              <a:t>або</a:t>
            </a:r>
            <a:r>
              <a:rPr lang="ru-RU" dirty="0"/>
              <a:t> </a:t>
            </a:r>
            <a:r>
              <a:rPr lang="ru-RU" dirty="0" err="1"/>
              <a:t>місця</a:t>
            </a:r>
            <a:r>
              <a:rPr lang="ru-RU" dirty="0"/>
              <a:t> </a:t>
            </a:r>
            <a:r>
              <a:rPr lang="ru-RU" dirty="0" err="1"/>
              <a:t>служби</a:t>
            </a:r>
            <a:r>
              <a:rPr lang="ru-RU" dirty="0"/>
              <a:t>, а </a:t>
            </a:r>
            <a:r>
              <a:rPr lang="ru-RU" dirty="0" err="1"/>
              <a:t>також</a:t>
            </a:r>
            <a:r>
              <a:rPr lang="ru-RU" dirty="0"/>
              <a:t> </a:t>
            </a:r>
            <a:r>
              <a:rPr lang="ru-RU" dirty="0" err="1"/>
              <a:t>нез’явленні</a:t>
            </a:r>
            <a:r>
              <a:rPr lang="ru-RU" dirty="0"/>
              <a:t> </a:t>
            </a:r>
            <a:r>
              <a:rPr lang="ru-RU" dirty="0" err="1"/>
              <a:t>їх</a:t>
            </a:r>
            <a:r>
              <a:rPr lang="ru-RU" dirty="0"/>
              <a:t> </a:t>
            </a:r>
            <a:r>
              <a:rPr lang="ru-RU" dirty="0" err="1"/>
              <a:t>вчасно</a:t>
            </a:r>
            <a:r>
              <a:rPr lang="ru-RU" dirty="0"/>
              <a:t> без </a:t>
            </a:r>
            <a:r>
              <a:rPr lang="ru-RU" dirty="0" err="1"/>
              <a:t>поважних</a:t>
            </a:r>
            <a:r>
              <a:rPr lang="ru-RU" dirty="0"/>
              <a:t> причин на службу у </a:t>
            </a:r>
            <a:r>
              <a:rPr lang="ru-RU" dirty="0" err="1"/>
              <a:t>разі</a:t>
            </a:r>
            <a:r>
              <a:rPr lang="ru-RU" dirty="0"/>
              <a:t> </a:t>
            </a:r>
            <a:r>
              <a:rPr lang="ru-RU" dirty="0" err="1"/>
              <a:t>звільнення</a:t>
            </a:r>
            <a:r>
              <a:rPr lang="ru-RU" dirty="0"/>
              <a:t> з </a:t>
            </a:r>
            <a:r>
              <a:rPr lang="ru-RU" dirty="0" err="1"/>
              <a:t>частини</a:t>
            </a:r>
            <a:r>
              <a:rPr lang="ru-RU" dirty="0"/>
              <a:t>, </a:t>
            </a:r>
            <a:r>
              <a:rPr lang="ru-RU" dirty="0" err="1"/>
              <a:t>призначення</a:t>
            </a:r>
            <a:r>
              <a:rPr lang="ru-RU" dirty="0"/>
              <a:t> </a:t>
            </a:r>
            <a:r>
              <a:rPr lang="ru-RU" dirty="0" err="1"/>
              <a:t>або</a:t>
            </a:r>
            <a:r>
              <a:rPr lang="ru-RU" dirty="0"/>
              <a:t> </a:t>
            </a:r>
            <a:r>
              <a:rPr lang="ru-RU" dirty="0" err="1"/>
              <a:t>переведення</a:t>
            </a:r>
            <a:r>
              <a:rPr lang="ru-RU" dirty="0"/>
              <a:t>, </a:t>
            </a:r>
            <a:r>
              <a:rPr lang="ru-RU" dirty="0" err="1"/>
              <a:t>нез’явлення</a:t>
            </a:r>
            <a:r>
              <a:rPr lang="ru-RU" dirty="0"/>
              <a:t> з </a:t>
            </a:r>
            <a:r>
              <a:rPr lang="ru-RU" dirty="0" err="1"/>
              <a:t>відрядження</a:t>
            </a:r>
            <a:r>
              <a:rPr lang="ru-RU" dirty="0"/>
              <a:t>, </a:t>
            </a:r>
            <a:r>
              <a:rPr lang="ru-RU" dirty="0" err="1"/>
              <a:t>відпуски</a:t>
            </a:r>
            <a:r>
              <a:rPr lang="ru-RU" dirty="0"/>
              <a:t> </a:t>
            </a:r>
            <a:r>
              <a:rPr lang="ru-RU" dirty="0" err="1"/>
              <a:t>або</a:t>
            </a:r>
            <a:r>
              <a:rPr lang="ru-RU" dirty="0"/>
              <a:t> з </a:t>
            </a:r>
            <a:r>
              <a:rPr lang="ru-RU" dirty="0" err="1"/>
              <a:t>лікувального</a:t>
            </a:r>
            <a:r>
              <a:rPr lang="ru-RU" dirty="0"/>
              <a:t> закладу </a:t>
            </a:r>
            <a:r>
              <a:rPr lang="ru-RU" dirty="0" err="1"/>
              <a:t>тривалістю</a:t>
            </a:r>
            <a:r>
              <a:rPr lang="ru-RU" dirty="0"/>
              <a:t> </a:t>
            </a:r>
            <a:r>
              <a:rPr lang="ru-RU" dirty="0" err="1"/>
              <a:t>понад</a:t>
            </a:r>
            <a:r>
              <a:rPr lang="ru-RU" dirty="0"/>
              <a:t> три </a:t>
            </a:r>
            <a:r>
              <a:rPr lang="ru-RU" dirty="0" err="1"/>
              <a:t>доби</a:t>
            </a:r>
            <a:r>
              <a:rPr lang="ru-RU" dirty="0"/>
              <a:t>, але не </a:t>
            </a:r>
            <a:r>
              <a:rPr lang="ru-RU" dirty="0" err="1"/>
              <a:t>більше</a:t>
            </a:r>
            <a:r>
              <a:rPr lang="ru-RU" dirty="0"/>
              <a:t> </a:t>
            </a:r>
            <a:r>
              <a:rPr lang="ru-RU" dirty="0" err="1"/>
              <a:t>місяця</a:t>
            </a:r>
            <a:r>
              <a:rPr lang="ru-RU" dirty="0"/>
              <a:t> (ч. 1), </a:t>
            </a:r>
            <a:r>
              <a:rPr lang="ru-RU" dirty="0" err="1"/>
              <a:t>або</a:t>
            </a:r>
            <a:r>
              <a:rPr lang="ru-RU" dirty="0"/>
              <a:t> </a:t>
            </a:r>
            <a:r>
              <a:rPr lang="ru-RU" dirty="0" err="1"/>
              <a:t>понад</a:t>
            </a:r>
            <a:r>
              <a:rPr lang="ru-RU" dirty="0"/>
              <a:t> один </a:t>
            </a:r>
            <a:r>
              <a:rPr lang="ru-RU" dirty="0" err="1"/>
              <a:t>місяць</a:t>
            </a:r>
            <a:r>
              <a:rPr lang="ru-RU" dirty="0"/>
              <a:t> (ч. 3); для </a:t>
            </a:r>
            <a:r>
              <a:rPr lang="ru-RU" dirty="0" err="1"/>
              <a:t>осіб</a:t>
            </a:r>
            <a:r>
              <a:rPr lang="ru-RU" dirty="0"/>
              <a:t> </a:t>
            </a:r>
            <a:r>
              <a:rPr lang="ru-RU" dirty="0" err="1"/>
              <a:t>офіцерського</a:t>
            </a:r>
            <a:r>
              <a:rPr lang="ru-RU" dirty="0"/>
              <a:t> складу, </a:t>
            </a:r>
            <a:r>
              <a:rPr lang="ru-RU" dirty="0" err="1"/>
              <a:t>прапорщиків</a:t>
            </a:r>
            <a:r>
              <a:rPr lang="ru-RU" dirty="0"/>
              <a:t>, </a:t>
            </a:r>
            <a:r>
              <a:rPr lang="ru-RU" dirty="0" err="1"/>
              <a:t>мічманів</a:t>
            </a:r>
            <a:r>
              <a:rPr lang="ru-RU" dirty="0"/>
              <a:t> </a:t>
            </a:r>
            <a:r>
              <a:rPr lang="ru-RU" dirty="0" err="1"/>
              <a:t>або</a:t>
            </a:r>
            <a:r>
              <a:rPr lang="ru-RU" dirty="0"/>
              <a:t> </a:t>
            </a:r>
            <a:r>
              <a:rPr lang="ru-RU" dirty="0" err="1"/>
              <a:t>військовослужбовців</a:t>
            </a:r>
            <a:r>
              <a:rPr lang="ru-RU" dirty="0"/>
              <a:t> за контрактом в </a:t>
            </a:r>
            <a:r>
              <a:rPr lang="ru-RU" dirty="0" err="1"/>
              <a:t>аналогічних</a:t>
            </a:r>
            <a:r>
              <a:rPr lang="ru-RU" dirty="0"/>
              <a:t> </a:t>
            </a:r>
            <a:r>
              <a:rPr lang="ru-RU" dirty="0" err="1"/>
              <a:t>випадках</a:t>
            </a:r>
            <a:r>
              <a:rPr lang="ru-RU" dirty="0"/>
              <a:t> — </a:t>
            </a:r>
            <a:r>
              <a:rPr lang="ru-RU" dirty="0" err="1"/>
              <a:t>тривалістю</a:t>
            </a:r>
            <a:r>
              <a:rPr lang="ru-RU" dirty="0"/>
              <a:t> </a:t>
            </a:r>
            <a:r>
              <a:rPr lang="ru-RU" dirty="0" err="1"/>
              <a:t>понад</a:t>
            </a:r>
            <a:r>
              <a:rPr lang="ru-RU" dirty="0"/>
              <a:t> десять </a:t>
            </a:r>
            <a:r>
              <a:rPr lang="ru-RU" dirty="0" err="1"/>
              <a:t>діб</a:t>
            </a:r>
            <a:r>
              <a:rPr lang="ru-RU" dirty="0"/>
              <a:t>, але не </a:t>
            </a:r>
            <a:r>
              <a:rPr lang="ru-RU" dirty="0" err="1"/>
              <a:t>більше</a:t>
            </a:r>
            <a:r>
              <a:rPr lang="ru-RU" dirty="0"/>
              <a:t> </a:t>
            </a:r>
            <a:r>
              <a:rPr lang="ru-RU" dirty="0" err="1"/>
              <a:t>місяця</a:t>
            </a:r>
            <a:r>
              <a:rPr lang="ru-RU" dirty="0"/>
              <a:t>, </a:t>
            </a:r>
            <a:r>
              <a:rPr lang="ru-RU" dirty="0" err="1"/>
              <a:t>або</a:t>
            </a:r>
            <a:r>
              <a:rPr lang="ru-RU" dirty="0"/>
              <a:t> </a:t>
            </a:r>
            <a:r>
              <a:rPr lang="ru-RU" dirty="0" err="1"/>
              <a:t>хоч</a:t>
            </a:r>
            <a:r>
              <a:rPr lang="ru-RU" dirty="0"/>
              <a:t> і </a:t>
            </a:r>
            <a:r>
              <a:rPr lang="ru-RU" dirty="0" err="1"/>
              <a:t>менше</a:t>
            </a:r>
            <a:r>
              <a:rPr lang="ru-RU" dirty="0"/>
              <a:t> десяти </a:t>
            </a:r>
            <a:r>
              <a:rPr lang="ru-RU" dirty="0" err="1"/>
              <a:t>діб</a:t>
            </a:r>
            <a:r>
              <a:rPr lang="ru-RU" dirty="0"/>
              <a:t>, але </a:t>
            </a:r>
            <a:r>
              <a:rPr lang="ru-RU" dirty="0" err="1"/>
              <a:t>більше</a:t>
            </a:r>
            <a:r>
              <a:rPr lang="ru-RU" dirty="0"/>
              <a:t> </a:t>
            </a:r>
            <a:r>
              <a:rPr lang="ru-RU" dirty="0" err="1"/>
              <a:t>трьох</a:t>
            </a:r>
            <a:r>
              <a:rPr lang="ru-RU" dirty="0"/>
              <a:t> </a:t>
            </a:r>
            <a:r>
              <a:rPr lang="ru-RU" dirty="0" err="1"/>
              <a:t>діб</a:t>
            </a:r>
            <a:r>
              <a:rPr lang="ru-RU" dirty="0"/>
              <a:t>, </a:t>
            </a:r>
            <a:r>
              <a:rPr lang="ru-RU" dirty="0" err="1"/>
              <a:t>вчинене</a:t>
            </a:r>
            <a:r>
              <a:rPr lang="ru-RU" dirty="0"/>
              <a:t> повторно </a:t>
            </a:r>
            <a:r>
              <a:rPr lang="ru-RU" dirty="0" err="1"/>
              <a:t>протягом</a:t>
            </a:r>
            <a:r>
              <a:rPr lang="ru-RU" dirty="0"/>
              <a:t> року (ч. 2), </a:t>
            </a:r>
            <a:r>
              <a:rPr lang="ru-RU" dirty="0" err="1"/>
              <a:t>або</a:t>
            </a:r>
            <a:r>
              <a:rPr lang="ru-RU" dirty="0"/>
              <a:t> </a:t>
            </a:r>
            <a:r>
              <a:rPr lang="ru-RU" dirty="0" err="1"/>
              <a:t>понад</a:t>
            </a:r>
            <a:r>
              <a:rPr lang="ru-RU" dirty="0"/>
              <a:t> один </a:t>
            </a:r>
            <a:r>
              <a:rPr lang="ru-RU" dirty="0" err="1"/>
              <a:t>місяць</a:t>
            </a:r>
            <a:r>
              <a:rPr lang="ru-RU" dirty="0"/>
              <a:t> (ч. 3).</a:t>
            </a:r>
          </a:p>
        </p:txBody>
      </p:sp>
    </p:spTree>
    <p:extLst>
      <p:ext uri="{BB962C8B-B14F-4D97-AF65-F5344CB8AC3E}">
        <p14:creationId xmlns:p14="http://schemas.microsoft.com/office/powerpoint/2010/main" val="2021300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77C6C25C-10F0-4DEC-959F-A5AAFC2149AF}"/>
              </a:ext>
            </a:extLst>
          </p:cNvPr>
          <p:cNvGraphicFramePr>
            <a:graphicFrameLocks noGrp="1"/>
          </p:cNvGraphicFramePr>
          <p:nvPr>
            <p:ph idx="1"/>
            <p:extLst>
              <p:ext uri="{D42A27DB-BD31-4B8C-83A1-F6EECF244321}">
                <p14:modId xmlns:p14="http://schemas.microsoft.com/office/powerpoint/2010/main" val="2524283431"/>
              </p:ext>
            </p:extLst>
          </p:nvPr>
        </p:nvGraphicFramePr>
        <p:xfrm>
          <a:off x="0" y="0"/>
          <a:ext cx="9144000" cy="674136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57324634"/>
                    </a:ext>
                  </a:extLst>
                </a:gridCol>
              </a:tblGrid>
              <a:tr h="710536">
                <a:tc>
                  <a:txBody>
                    <a:bodyPr/>
                    <a:lstStyle/>
                    <a:p>
                      <a:r>
                        <a:rPr lang="ru-RU" dirty="0" err="1"/>
                        <a:t>Територія</a:t>
                      </a:r>
                      <a:r>
                        <a:rPr lang="ru-RU" dirty="0"/>
                        <a:t> </a:t>
                      </a:r>
                      <a:r>
                        <a:rPr lang="ru-RU" dirty="0" err="1"/>
                        <a:t>частини</a:t>
                      </a:r>
                      <a:r>
                        <a:rPr lang="ru-RU" dirty="0"/>
                        <a:t> (</a:t>
                      </a:r>
                      <a:r>
                        <a:rPr lang="ru-RU" dirty="0" err="1"/>
                        <a:t>підрозділу</a:t>
                      </a:r>
                      <a:r>
                        <a:rPr lang="ru-RU" dirty="0"/>
                        <a:t>) — </a:t>
                      </a:r>
                      <a:r>
                        <a:rPr lang="ru-RU" dirty="0" err="1"/>
                        <a:t>це</a:t>
                      </a:r>
                      <a:r>
                        <a:rPr lang="ru-RU" dirty="0"/>
                        <a:t> </a:t>
                      </a:r>
                      <a:r>
                        <a:rPr lang="ru-RU" dirty="0" err="1"/>
                        <a:t>простір</a:t>
                      </a:r>
                      <a:r>
                        <a:rPr lang="ru-RU" dirty="0"/>
                        <a:t> у межах </a:t>
                      </a:r>
                      <a:r>
                        <a:rPr lang="ru-RU" dirty="0" err="1"/>
                        <a:t>казарменого</a:t>
                      </a:r>
                      <a:r>
                        <a:rPr lang="ru-RU" dirty="0"/>
                        <a:t>, </a:t>
                      </a:r>
                      <a:r>
                        <a:rPr lang="ru-RU" dirty="0" err="1"/>
                        <a:t>табірного</a:t>
                      </a:r>
                      <a:r>
                        <a:rPr lang="ru-RU" dirty="0"/>
                        <a:t>, </a:t>
                      </a:r>
                      <a:r>
                        <a:rPr lang="ru-RU" dirty="0" err="1"/>
                        <a:t>похідного</a:t>
                      </a:r>
                      <a:r>
                        <a:rPr lang="ru-RU" dirty="0"/>
                        <a:t> </a:t>
                      </a:r>
                      <a:r>
                        <a:rPr lang="ru-RU" dirty="0" err="1"/>
                        <a:t>або</a:t>
                      </a:r>
                      <a:r>
                        <a:rPr lang="ru-RU" dirty="0"/>
                        <a:t> </a:t>
                      </a:r>
                      <a:r>
                        <a:rPr lang="ru-RU" dirty="0" err="1"/>
                        <a:t>бойового</a:t>
                      </a:r>
                      <a:r>
                        <a:rPr lang="ru-RU" dirty="0"/>
                        <a:t> </a:t>
                      </a:r>
                      <a:r>
                        <a:rPr lang="ru-RU" dirty="0" err="1"/>
                        <a:t>її</a:t>
                      </a:r>
                      <a:r>
                        <a:rPr lang="ru-RU" dirty="0"/>
                        <a:t> </a:t>
                      </a:r>
                      <a:r>
                        <a:rPr lang="ru-RU" dirty="0" err="1"/>
                        <a:t>розташування</a:t>
                      </a:r>
                      <a:endParaRPr lang="ru-RU" dirty="0"/>
                    </a:p>
                  </a:txBody>
                  <a:tcPr/>
                </a:tc>
                <a:extLst>
                  <a:ext uri="{0D108BD9-81ED-4DB2-BD59-A6C34878D82A}">
                    <a16:rowId xmlns:a16="http://schemas.microsoft.com/office/drawing/2014/main" val="4226856547"/>
                  </a:ext>
                </a:extLst>
              </a:tr>
              <a:tr h="1015052">
                <a:tc>
                  <a:txBody>
                    <a:bodyPr/>
                    <a:lstStyle/>
                    <a:p>
                      <a:r>
                        <a:rPr lang="ru-RU" sz="1600" dirty="0" err="1"/>
                        <a:t>Місце</a:t>
                      </a:r>
                      <a:r>
                        <a:rPr lang="ru-RU" sz="1600" dirty="0"/>
                        <a:t> </a:t>
                      </a:r>
                      <a:r>
                        <a:rPr lang="ru-RU" sz="1600" dirty="0" err="1"/>
                        <a:t>служби</a:t>
                      </a:r>
                      <a:r>
                        <a:rPr lang="ru-RU" sz="1600" dirty="0"/>
                        <a:t>, </a:t>
                      </a:r>
                      <a:r>
                        <a:rPr lang="ru-RU" sz="1600" dirty="0" err="1"/>
                        <a:t>якщо</a:t>
                      </a:r>
                      <a:r>
                        <a:rPr lang="ru-RU" sz="1600" dirty="0"/>
                        <a:t> </a:t>
                      </a:r>
                      <a:r>
                        <a:rPr lang="ru-RU" sz="1600" dirty="0" err="1"/>
                        <a:t>воно</a:t>
                      </a:r>
                      <a:r>
                        <a:rPr lang="ru-RU" sz="1600" dirty="0"/>
                        <a:t> не </a:t>
                      </a:r>
                      <a:r>
                        <a:rPr lang="ru-RU" sz="1600" dirty="0" err="1"/>
                        <a:t>збігається</a:t>
                      </a:r>
                      <a:r>
                        <a:rPr lang="ru-RU" sz="1600" dirty="0"/>
                        <a:t> з </a:t>
                      </a:r>
                      <a:r>
                        <a:rPr lang="ru-RU" sz="1600" dirty="0" err="1"/>
                        <a:t>розташуванням</a:t>
                      </a:r>
                      <a:r>
                        <a:rPr lang="ru-RU" sz="1600" dirty="0"/>
                        <a:t> </a:t>
                      </a:r>
                      <a:r>
                        <a:rPr lang="ru-RU" sz="1600" dirty="0" err="1"/>
                        <a:t>частини</a:t>
                      </a:r>
                      <a:r>
                        <a:rPr lang="ru-RU" sz="1600" dirty="0"/>
                        <a:t>, — </a:t>
                      </a:r>
                      <a:r>
                        <a:rPr lang="ru-RU" sz="1600" dirty="0" err="1"/>
                        <a:t>це</a:t>
                      </a:r>
                      <a:r>
                        <a:rPr lang="ru-RU" sz="1600" dirty="0"/>
                        <a:t> будь-яке </a:t>
                      </a:r>
                      <a:r>
                        <a:rPr lang="ru-RU" sz="1600" dirty="0" err="1"/>
                        <a:t>інше</a:t>
                      </a:r>
                      <a:r>
                        <a:rPr lang="ru-RU" sz="1600" dirty="0"/>
                        <a:t> </a:t>
                      </a:r>
                      <a:r>
                        <a:rPr lang="ru-RU" sz="1600" dirty="0" err="1"/>
                        <a:t>місце</a:t>
                      </a:r>
                      <a:r>
                        <a:rPr lang="ru-RU" sz="1600" dirty="0"/>
                        <a:t>, де </a:t>
                      </a:r>
                      <a:r>
                        <a:rPr lang="ru-RU" sz="1600" dirty="0" err="1"/>
                        <a:t>військовослужбовець</a:t>
                      </a:r>
                      <a:r>
                        <a:rPr lang="ru-RU" sz="1600" dirty="0"/>
                        <a:t> </a:t>
                      </a:r>
                      <a:r>
                        <a:rPr lang="ru-RU" sz="1600" dirty="0" err="1"/>
                        <a:t>зобов’язаний</a:t>
                      </a:r>
                      <a:r>
                        <a:rPr lang="ru-RU" sz="1600" dirty="0"/>
                        <a:t> </a:t>
                      </a:r>
                      <a:r>
                        <a:rPr lang="ru-RU" sz="1600" dirty="0" err="1"/>
                        <a:t>протягом</a:t>
                      </a:r>
                      <a:r>
                        <a:rPr lang="ru-RU" sz="1600" dirty="0"/>
                        <a:t> </a:t>
                      </a:r>
                      <a:r>
                        <a:rPr lang="ru-RU" sz="1600" dirty="0" err="1"/>
                        <a:t>певного</a:t>
                      </a:r>
                      <a:r>
                        <a:rPr lang="ru-RU" sz="1600" dirty="0"/>
                        <a:t> часу </a:t>
                      </a:r>
                      <a:r>
                        <a:rPr lang="ru-RU" sz="1600" dirty="0" err="1"/>
                        <a:t>виконувати</a:t>
                      </a:r>
                      <a:r>
                        <a:rPr lang="ru-RU" sz="1600" dirty="0"/>
                        <a:t> </a:t>
                      </a:r>
                      <a:r>
                        <a:rPr lang="ru-RU" sz="1600" dirty="0" err="1"/>
                        <a:t>військові</a:t>
                      </a:r>
                      <a:r>
                        <a:rPr lang="ru-RU" sz="1600" dirty="0"/>
                        <a:t> </a:t>
                      </a:r>
                      <a:r>
                        <a:rPr lang="ru-RU" sz="1600" dirty="0" err="1"/>
                        <a:t>обов’язки</a:t>
                      </a:r>
                      <a:r>
                        <a:rPr lang="ru-RU" sz="1600" dirty="0"/>
                        <a:t> </a:t>
                      </a:r>
                      <a:r>
                        <a:rPr lang="ru-RU" sz="1600" dirty="0" err="1"/>
                        <a:t>або</a:t>
                      </a:r>
                      <a:r>
                        <a:rPr lang="ru-RU" sz="1600" dirty="0"/>
                        <a:t> </a:t>
                      </a:r>
                      <a:r>
                        <a:rPr lang="ru-RU" sz="1600" dirty="0" err="1"/>
                        <a:t>перебувати</a:t>
                      </a:r>
                      <a:r>
                        <a:rPr lang="ru-RU" sz="1600" dirty="0"/>
                        <a:t> за наказом </a:t>
                      </a:r>
                      <a:r>
                        <a:rPr lang="ru-RU" sz="1600" dirty="0" err="1"/>
                        <a:t>чи</a:t>
                      </a:r>
                      <a:r>
                        <a:rPr lang="ru-RU" sz="1600" dirty="0"/>
                        <a:t> </a:t>
                      </a:r>
                      <a:r>
                        <a:rPr lang="ru-RU" sz="1600" dirty="0" err="1"/>
                        <a:t>дозволом</a:t>
                      </a:r>
                      <a:r>
                        <a:rPr lang="ru-RU" sz="1600" dirty="0"/>
                        <a:t> командира (начальника)</a:t>
                      </a:r>
                    </a:p>
                  </a:txBody>
                  <a:tcPr/>
                </a:tc>
                <a:extLst>
                  <a:ext uri="{0D108BD9-81ED-4DB2-BD59-A6C34878D82A}">
                    <a16:rowId xmlns:a16="http://schemas.microsoft.com/office/drawing/2014/main" val="3795950453"/>
                  </a:ext>
                </a:extLst>
              </a:tr>
              <a:tr h="710536">
                <a:tc>
                  <a:txBody>
                    <a:bodyPr/>
                    <a:lstStyle/>
                    <a:p>
                      <a:r>
                        <a:rPr lang="ru-RU" sz="1600" dirty="0" err="1"/>
                        <a:t>Самовільним</a:t>
                      </a:r>
                      <a:r>
                        <a:rPr lang="ru-RU" sz="1600" dirty="0"/>
                        <a:t> </a:t>
                      </a:r>
                      <a:r>
                        <a:rPr lang="ru-RU" sz="1600" dirty="0" err="1"/>
                        <a:t>визнається</a:t>
                      </a:r>
                      <a:r>
                        <a:rPr lang="ru-RU" sz="1600" dirty="0"/>
                        <a:t> </a:t>
                      </a:r>
                      <a:r>
                        <a:rPr lang="ru-RU" sz="1600" dirty="0" err="1"/>
                        <a:t>залишення</a:t>
                      </a:r>
                      <a:r>
                        <a:rPr lang="ru-RU" sz="1600" dirty="0"/>
                        <a:t> </a:t>
                      </a:r>
                      <a:r>
                        <a:rPr lang="ru-RU" sz="1600" dirty="0" err="1"/>
                        <a:t>військовослужбовцем</a:t>
                      </a:r>
                      <a:r>
                        <a:rPr lang="ru-RU" sz="1600" dirty="0"/>
                        <a:t> </a:t>
                      </a:r>
                      <a:r>
                        <a:rPr lang="ru-RU" sz="1600" dirty="0" err="1"/>
                        <a:t>строкової</a:t>
                      </a:r>
                      <a:r>
                        <a:rPr lang="ru-RU" sz="1600" dirty="0"/>
                        <a:t> </a:t>
                      </a:r>
                      <a:r>
                        <a:rPr lang="ru-RU" sz="1600" dirty="0" err="1"/>
                        <a:t>служби</a:t>
                      </a:r>
                      <a:r>
                        <a:rPr lang="ru-RU" sz="1600" dirty="0"/>
                        <a:t> </a:t>
                      </a:r>
                      <a:r>
                        <a:rPr lang="ru-RU" sz="1600" dirty="0" err="1"/>
                        <a:t>розташування</a:t>
                      </a:r>
                      <a:r>
                        <a:rPr lang="ru-RU" sz="1600" dirty="0"/>
                        <a:t> </a:t>
                      </a:r>
                      <a:r>
                        <a:rPr lang="ru-RU" sz="1600" dirty="0" err="1"/>
                        <a:t>частини</a:t>
                      </a:r>
                      <a:r>
                        <a:rPr lang="ru-RU" sz="1600" dirty="0"/>
                        <a:t> </a:t>
                      </a:r>
                      <a:r>
                        <a:rPr lang="ru-RU" sz="1600" dirty="0" err="1"/>
                        <a:t>або</a:t>
                      </a:r>
                      <a:r>
                        <a:rPr lang="ru-RU" sz="1600" dirty="0"/>
                        <a:t> </a:t>
                      </a:r>
                      <a:r>
                        <a:rPr lang="ru-RU" sz="1600" dirty="0" err="1"/>
                        <a:t>місця</a:t>
                      </a:r>
                      <a:r>
                        <a:rPr lang="ru-RU" sz="1600" dirty="0"/>
                        <a:t> </a:t>
                      </a:r>
                      <a:r>
                        <a:rPr lang="ru-RU" sz="1600" dirty="0" err="1"/>
                        <a:t>служби</a:t>
                      </a:r>
                      <a:r>
                        <a:rPr lang="ru-RU" sz="1600" dirty="0"/>
                        <a:t> без </a:t>
                      </a:r>
                      <a:r>
                        <a:rPr lang="ru-RU" sz="1600" dirty="0" err="1"/>
                        <a:t>дозволу</a:t>
                      </a:r>
                      <a:r>
                        <a:rPr lang="ru-RU" sz="1600" dirty="0"/>
                        <a:t> командира (начальника)</a:t>
                      </a:r>
                    </a:p>
                  </a:txBody>
                  <a:tcPr/>
                </a:tc>
                <a:extLst>
                  <a:ext uri="{0D108BD9-81ED-4DB2-BD59-A6C34878D82A}">
                    <a16:rowId xmlns:a16="http://schemas.microsoft.com/office/drawing/2014/main" val="3608209988"/>
                  </a:ext>
                </a:extLst>
              </a:tr>
              <a:tr h="1268707">
                <a:tc>
                  <a:txBody>
                    <a:bodyPr/>
                    <a:lstStyle/>
                    <a:p>
                      <a:r>
                        <a:rPr lang="ru-RU" sz="1600" dirty="0" err="1"/>
                        <a:t>Нез’явлення</a:t>
                      </a:r>
                      <a:r>
                        <a:rPr lang="ru-RU" sz="1600" dirty="0"/>
                        <a:t> </a:t>
                      </a:r>
                      <a:r>
                        <a:rPr lang="ru-RU" sz="1600" dirty="0" err="1"/>
                        <a:t>вчасно</a:t>
                      </a:r>
                      <a:r>
                        <a:rPr lang="ru-RU" sz="1600" dirty="0"/>
                        <a:t> на службу </a:t>
                      </a:r>
                      <a:r>
                        <a:rPr lang="ru-RU" sz="1600" dirty="0" err="1"/>
                        <a:t>полягає</a:t>
                      </a:r>
                      <a:r>
                        <a:rPr lang="ru-RU" sz="1600" dirty="0"/>
                        <a:t> в тому, </a:t>
                      </a:r>
                      <a:r>
                        <a:rPr lang="ru-RU" sz="1600" dirty="0" err="1"/>
                        <a:t>що</a:t>
                      </a:r>
                      <a:r>
                        <a:rPr lang="ru-RU" sz="1600" dirty="0"/>
                        <a:t> </a:t>
                      </a:r>
                      <a:r>
                        <a:rPr lang="ru-RU" sz="1600" dirty="0" err="1"/>
                        <a:t>військовослужбовець</a:t>
                      </a:r>
                      <a:r>
                        <a:rPr lang="ru-RU" sz="1600" dirty="0"/>
                        <a:t>, </a:t>
                      </a:r>
                      <a:r>
                        <a:rPr lang="ru-RU" sz="1600" dirty="0" err="1"/>
                        <a:t>залишивши</a:t>
                      </a:r>
                      <a:r>
                        <a:rPr lang="ru-RU" sz="1600" dirty="0"/>
                        <a:t> </a:t>
                      </a:r>
                      <a:r>
                        <a:rPr lang="ru-RU" sz="1600" dirty="0" err="1"/>
                        <a:t>розташування</a:t>
                      </a:r>
                      <a:r>
                        <a:rPr lang="ru-RU" sz="1600" dirty="0"/>
                        <a:t> </a:t>
                      </a:r>
                      <a:r>
                        <a:rPr lang="ru-RU" sz="1600" dirty="0" err="1"/>
                        <a:t>частини</a:t>
                      </a:r>
                      <a:r>
                        <a:rPr lang="ru-RU" sz="1600" dirty="0"/>
                        <a:t> </a:t>
                      </a:r>
                      <a:r>
                        <a:rPr lang="ru-RU" sz="1600" dirty="0" err="1"/>
                        <a:t>або</a:t>
                      </a:r>
                      <a:r>
                        <a:rPr lang="ru-RU" sz="1600" dirty="0"/>
                        <a:t> </a:t>
                      </a:r>
                      <a:r>
                        <a:rPr lang="ru-RU" sz="1600" dirty="0" err="1"/>
                        <a:t>місце</a:t>
                      </a:r>
                      <a:r>
                        <a:rPr lang="ru-RU" sz="1600" dirty="0"/>
                        <a:t> </a:t>
                      </a:r>
                      <a:r>
                        <a:rPr lang="ru-RU" sz="1600" dirty="0" err="1"/>
                        <a:t>служби</a:t>
                      </a:r>
                      <a:r>
                        <a:rPr lang="ru-RU" sz="1600" dirty="0"/>
                        <a:t> в законному порядку (</a:t>
                      </a:r>
                      <a:r>
                        <a:rPr lang="ru-RU" sz="1600" dirty="0" err="1"/>
                        <a:t>наприклад</a:t>
                      </a:r>
                      <a:r>
                        <a:rPr lang="ru-RU" sz="1600" dirty="0"/>
                        <a:t>, при </a:t>
                      </a:r>
                      <a:r>
                        <a:rPr lang="ru-RU" sz="1600" dirty="0" err="1"/>
                        <a:t>звільненні</a:t>
                      </a:r>
                      <a:r>
                        <a:rPr lang="ru-RU" sz="1600" dirty="0"/>
                        <a:t> з </a:t>
                      </a:r>
                      <a:r>
                        <a:rPr lang="ru-RU" sz="1600" dirty="0" err="1"/>
                        <a:t>частини</a:t>
                      </a:r>
                      <a:r>
                        <a:rPr lang="ru-RU" sz="1600" dirty="0"/>
                        <a:t>, </a:t>
                      </a:r>
                      <a:r>
                        <a:rPr lang="ru-RU" sz="1600" dirty="0" err="1"/>
                        <a:t>призначенні</a:t>
                      </a:r>
                      <a:r>
                        <a:rPr lang="ru-RU" sz="1600" dirty="0"/>
                        <a:t>, </a:t>
                      </a:r>
                      <a:r>
                        <a:rPr lang="ru-RU" sz="1600" dirty="0" err="1"/>
                        <a:t>переведенні</a:t>
                      </a:r>
                      <a:r>
                        <a:rPr lang="ru-RU" sz="1600" dirty="0"/>
                        <a:t> </a:t>
                      </a:r>
                      <a:r>
                        <a:rPr lang="ru-RU" sz="1600" dirty="0" err="1"/>
                        <a:t>або</a:t>
                      </a:r>
                      <a:r>
                        <a:rPr lang="ru-RU" sz="1600" dirty="0"/>
                        <a:t> </a:t>
                      </a:r>
                      <a:r>
                        <a:rPr lang="ru-RU" sz="1600" dirty="0" err="1"/>
                        <a:t>під</a:t>
                      </a:r>
                      <a:r>
                        <a:rPr lang="ru-RU" sz="1600" dirty="0"/>
                        <a:t> час </a:t>
                      </a:r>
                      <a:r>
                        <a:rPr lang="ru-RU" sz="1600" dirty="0" err="1"/>
                        <a:t>відрядження</a:t>
                      </a:r>
                      <a:r>
                        <a:rPr lang="ru-RU" sz="1600" dirty="0"/>
                        <a:t>, </a:t>
                      </a:r>
                      <a:r>
                        <a:rPr lang="ru-RU" sz="1600" dirty="0" err="1"/>
                        <a:t>відпуски</a:t>
                      </a:r>
                      <a:r>
                        <a:rPr lang="ru-RU" sz="1600" dirty="0"/>
                        <a:t> </a:t>
                      </a:r>
                      <a:r>
                        <a:rPr lang="ru-RU" sz="1600" dirty="0" err="1"/>
                        <a:t>або</a:t>
                      </a:r>
                      <a:r>
                        <a:rPr lang="ru-RU" sz="1600" dirty="0"/>
                        <a:t> до </a:t>
                      </a:r>
                      <a:r>
                        <a:rPr lang="ru-RU" sz="1600" dirty="0" err="1"/>
                        <a:t>лікувального</a:t>
                      </a:r>
                      <a:r>
                        <a:rPr lang="ru-RU" sz="1600" dirty="0"/>
                        <a:t> закладу) не </a:t>
                      </a:r>
                      <a:r>
                        <a:rPr lang="ru-RU" sz="1600" dirty="0" err="1"/>
                        <a:t>повертається</a:t>
                      </a:r>
                      <a:r>
                        <a:rPr lang="ru-RU" sz="1600" dirty="0"/>
                        <a:t> без </a:t>
                      </a:r>
                      <a:r>
                        <a:rPr lang="ru-RU" sz="1600" dirty="0" err="1"/>
                        <a:t>поважних</a:t>
                      </a:r>
                      <a:r>
                        <a:rPr lang="ru-RU" sz="1600" dirty="0"/>
                        <a:t> причин до </a:t>
                      </a:r>
                      <a:r>
                        <a:rPr lang="ru-RU" sz="1600" dirty="0" err="1"/>
                        <a:t>частини</a:t>
                      </a:r>
                      <a:r>
                        <a:rPr lang="ru-RU" sz="1600" dirty="0"/>
                        <a:t> </a:t>
                      </a:r>
                      <a:r>
                        <a:rPr lang="ru-RU" sz="1600" dirty="0" err="1"/>
                        <a:t>або</a:t>
                      </a:r>
                      <a:r>
                        <a:rPr lang="ru-RU" sz="1600" dirty="0"/>
                        <a:t> на службу у </a:t>
                      </a:r>
                      <a:r>
                        <a:rPr lang="ru-RU" sz="1600" dirty="0" err="1"/>
                        <a:t>встановлений</a:t>
                      </a:r>
                      <a:r>
                        <a:rPr lang="ru-RU" sz="1600" dirty="0"/>
                        <a:t> строк</a:t>
                      </a:r>
                    </a:p>
                  </a:txBody>
                  <a:tcPr/>
                </a:tc>
                <a:extLst>
                  <a:ext uri="{0D108BD9-81ED-4DB2-BD59-A6C34878D82A}">
                    <a16:rowId xmlns:a16="http://schemas.microsoft.com/office/drawing/2014/main" val="274553088"/>
                  </a:ext>
                </a:extLst>
              </a:tr>
              <a:tr h="1015052">
                <a:tc>
                  <a:txBody>
                    <a:bodyPr/>
                    <a:lstStyle/>
                    <a:p>
                      <a:r>
                        <a:rPr lang="ru-RU" sz="1600" dirty="0" err="1"/>
                        <a:t>Під</a:t>
                      </a:r>
                      <a:r>
                        <a:rPr lang="ru-RU" sz="1600" dirty="0"/>
                        <a:t> </a:t>
                      </a:r>
                      <a:r>
                        <a:rPr lang="ru-RU" sz="1600" dirty="0" err="1"/>
                        <a:t>поважними</a:t>
                      </a:r>
                      <a:r>
                        <a:rPr lang="ru-RU" sz="1600" dirty="0"/>
                        <a:t> причинами </a:t>
                      </a:r>
                      <a:r>
                        <a:rPr lang="ru-RU" sz="1600" dirty="0" err="1"/>
                        <a:t>нез’явлення</a:t>
                      </a:r>
                      <a:r>
                        <a:rPr lang="ru-RU" sz="1600" dirty="0"/>
                        <a:t> </a:t>
                      </a:r>
                      <a:r>
                        <a:rPr lang="ru-RU" sz="1600" dirty="0" err="1"/>
                        <a:t>вчасно</a:t>
                      </a:r>
                      <a:r>
                        <a:rPr lang="ru-RU" sz="1600" dirty="0"/>
                        <a:t> на службу </a:t>
                      </a:r>
                      <a:r>
                        <a:rPr lang="ru-RU" sz="1600" dirty="0" err="1"/>
                        <a:t>розуміють</a:t>
                      </a:r>
                      <a:r>
                        <a:rPr lang="ru-RU" sz="1600" dirty="0"/>
                        <a:t> </a:t>
                      </a:r>
                      <a:r>
                        <a:rPr lang="ru-RU" sz="1600" dirty="0" err="1"/>
                        <a:t>передусім</a:t>
                      </a:r>
                      <a:r>
                        <a:rPr lang="ru-RU" sz="1600" dirty="0"/>
                        <a:t> хворобу </a:t>
                      </a:r>
                      <a:r>
                        <a:rPr lang="ru-RU" sz="1600" dirty="0" err="1"/>
                        <a:t>військовослужбовця</a:t>
                      </a:r>
                      <a:r>
                        <a:rPr lang="ru-RU" sz="1600" dirty="0"/>
                        <a:t> і </a:t>
                      </a:r>
                      <a:r>
                        <a:rPr lang="ru-RU" sz="1600" dirty="0" err="1"/>
                        <a:t>перешкоди</a:t>
                      </a:r>
                      <a:r>
                        <a:rPr lang="ru-RU" sz="1600" dirty="0"/>
                        <a:t> </a:t>
                      </a:r>
                      <a:r>
                        <a:rPr lang="ru-RU" sz="1600" dirty="0" err="1"/>
                        <a:t>стихійного</a:t>
                      </a:r>
                      <a:r>
                        <a:rPr lang="ru-RU" sz="1600" dirty="0"/>
                        <a:t> характеру, </a:t>
                      </a:r>
                      <a:r>
                        <a:rPr lang="ru-RU" sz="1600" dirty="0" err="1"/>
                        <a:t>які</a:t>
                      </a:r>
                      <a:r>
                        <a:rPr lang="ru-RU" sz="1600" dirty="0"/>
                        <a:t> </a:t>
                      </a:r>
                      <a:r>
                        <a:rPr lang="ru-RU" sz="1600" dirty="0" err="1"/>
                        <a:t>позбавили</a:t>
                      </a:r>
                      <a:r>
                        <a:rPr lang="ru-RU" sz="1600" dirty="0"/>
                        <a:t> </a:t>
                      </a:r>
                      <a:r>
                        <a:rPr lang="ru-RU" sz="1600" dirty="0" err="1"/>
                        <a:t>військовослужбовця</a:t>
                      </a:r>
                      <a:r>
                        <a:rPr lang="ru-RU" sz="1600" dirty="0"/>
                        <a:t> </a:t>
                      </a:r>
                      <a:r>
                        <a:rPr lang="ru-RU" sz="1600" dirty="0" err="1"/>
                        <a:t>можливості</a:t>
                      </a:r>
                      <a:r>
                        <a:rPr lang="ru-RU" sz="1600" dirty="0"/>
                        <a:t> </a:t>
                      </a:r>
                      <a:r>
                        <a:rPr lang="ru-RU" sz="1600" dirty="0" err="1"/>
                        <a:t>вчасно</a:t>
                      </a:r>
                      <a:r>
                        <a:rPr lang="ru-RU" sz="1600" dirty="0"/>
                        <a:t> </a:t>
                      </a:r>
                      <a:r>
                        <a:rPr lang="ru-RU" sz="1600" dirty="0" err="1"/>
                        <a:t>з’явитися</a:t>
                      </a:r>
                      <a:r>
                        <a:rPr lang="ru-RU" sz="1600" dirty="0"/>
                        <a:t> до </a:t>
                      </a:r>
                      <a:r>
                        <a:rPr lang="ru-RU" sz="1600" dirty="0" err="1"/>
                        <a:t>частини</a:t>
                      </a:r>
                      <a:r>
                        <a:rPr lang="ru-RU" sz="1600" dirty="0"/>
                        <a:t> </a:t>
                      </a:r>
                      <a:r>
                        <a:rPr lang="ru-RU" sz="1600" dirty="0" err="1"/>
                        <a:t>або</a:t>
                      </a:r>
                      <a:r>
                        <a:rPr lang="ru-RU" sz="1600" dirty="0"/>
                        <a:t> на службу.</a:t>
                      </a:r>
                    </a:p>
                  </a:txBody>
                  <a:tcPr/>
                </a:tc>
                <a:extLst>
                  <a:ext uri="{0D108BD9-81ED-4DB2-BD59-A6C34878D82A}">
                    <a16:rowId xmlns:a16="http://schemas.microsoft.com/office/drawing/2014/main" val="2526529304"/>
                  </a:ext>
                </a:extLst>
              </a:tr>
              <a:tr h="1168164">
                <a:tc>
                  <a:txBody>
                    <a:bodyPr/>
                    <a:lstStyle/>
                    <a:p>
                      <a:r>
                        <a:rPr lang="ru-RU" sz="1600" dirty="0" err="1"/>
                        <a:t>Початковим</a:t>
                      </a:r>
                      <a:r>
                        <a:rPr lang="ru-RU" sz="1600" dirty="0"/>
                        <a:t> моментом </a:t>
                      </a:r>
                      <a:r>
                        <a:rPr lang="ru-RU" sz="1600" dirty="0" err="1"/>
                        <a:t>самовільного</a:t>
                      </a:r>
                      <a:r>
                        <a:rPr lang="ru-RU" sz="1600" dirty="0"/>
                        <a:t> </a:t>
                      </a:r>
                      <a:r>
                        <a:rPr lang="ru-RU" sz="1600" dirty="0" err="1"/>
                        <a:t>залишення</a:t>
                      </a:r>
                      <a:r>
                        <a:rPr lang="ru-RU" sz="1600" dirty="0"/>
                        <a:t> </a:t>
                      </a:r>
                      <a:r>
                        <a:rPr lang="ru-RU" sz="1600" dirty="0" err="1"/>
                        <a:t>частини</a:t>
                      </a:r>
                      <a:r>
                        <a:rPr lang="ru-RU" sz="1600" dirty="0"/>
                        <a:t> </a:t>
                      </a:r>
                      <a:r>
                        <a:rPr lang="ru-RU" sz="1600" dirty="0" err="1"/>
                        <a:t>або</a:t>
                      </a:r>
                      <a:r>
                        <a:rPr lang="ru-RU" sz="1600" dirty="0"/>
                        <a:t> </a:t>
                      </a:r>
                      <a:r>
                        <a:rPr lang="ru-RU" sz="1600" dirty="0" err="1"/>
                        <a:t>місця</a:t>
                      </a:r>
                      <a:r>
                        <a:rPr lang="ru-RU" sz="1600" dirty="0"/>
                        <a:t> </a:t>
                      </a:r>
                      <a:r>
                        <a:rPr lang="ru-RU" sz="1600" dirty="0" err="1"/>
                        <a:t>служби</a:t>
                      </a:r>
                      <a:r>
                        <a:rPr lang="ru-RU" sz="1600" dirty="0"/>
                        <a:t> </a:t>
                      </a:r>
                      <a:r>
                        <a:rPr lang="ru-RU" sz="1600" dirty="0" err="1"/>
                        <a:t>вважається</a:t>
                      </a:r>
                      <a:r>
                        <a:rPr lang="ru-RU" sz="1600" dirty="0"/>
                        <a:t> час </a:t>
                      </a:r>
                      <a:r>
                        <a:rPr lang="ru-RU" sz="1600" dirty="0" err="1"/>
                        <a:t>залишення</a:t>
                      </a:r>
                      <a:r>
                        <a:rPr lang="ru-RU" sz="1600" dirty="0"/>
                        <a:t> </a:t>
                      </a:r>
                      <a:r>
                        <a:rPr lang="ru-RU" sz="1600" dirty="0" err="1"/>
                        <a:t>розташування</a:t>
                      </a:r>
                      <a:r>
                        <a:rPr lang="ru-RU" sz="1600" dirty="0"/>
                        <a:t> </a:t>
                      </a:r>
                      <a:r>
                        <a:rPr lang="ru-RU" sz="1600" dirty="0" err="1"/>
                        <a:t>частини</a:t>
                      </a:r>
                      <a:r>
                        <a:rPr lang="ru-RU" sz="1600" dirty="0"/>
                        <a:t> </a:t>
                      </a:r>
                      <a:r>
                        <a:rPr lang="ru-RU" sz="1600" dirty="0" err="1"/>
                        <a:t>або</a:t>
                      </a:r>
                      <a:r>
                        <a:rPr lang="ru-RU" sz="1600" dirty="0"/>
                        <a:t> </a:t>
                      </a:r>
                      <a:r>
                        <a:rPr lang="ru-RU" sz="1600" dirty="0" err="1"/>
                        <a:t>місця</a:t>
                      </a:r>
                      <a:r>
                        <a:rPr lang="ru-RU" sz="1600" dirty="0"/>
                        <a:t> </a:t>
                      </a:r>
                      <a:r>
                        <a:rPr lang="ru-RU" sz="1600" dirty="0" err="1"/>
                        <a:t>служби</a:t>
                      </a:r>
                      <a:r>
                        <a:rPr lang="ru-RU" sz="1600" dirty="0"/>
                        <a:t>, а </a:t>
                      </a:r>
                      <a:r>
                        <a:rPr lang="ru-RU" sz="1600" dirty="0" err="1"/>
                        <a:t>нез’явлення</a:t>
                      </a:r>
                      <a:r>
                        <a:rPr lang="ru-RU" sz="1600" dirty="0"/>
                        <a:t> — </a:t>
                      </a:r>
                      <a:r>
                        <a:rPr lang="ru-RU" sz="1600" dirty="0" err="1"/>
                        <a:t>закінчення</a:t>
                      </a:r>
                      <a:r>
                        <a:rPr lang="ru-RU" sz="1600" dirty="0"/>
                        <a:t> </a:t>
                      </a:r>
                      <a:r>
                        <a:rPr lang="ru-RU" sz="1600" dirty="0" err="1"/>
                        <a:t>встановленого</a:t>
                      </a:r>
                      <a:r>
                        <a:rPr lang="ru-RU" sz="1600" dirty="0"/>
                        <a:t> строку явки до </a:t>
                      </a:r>
                      <a:r>
                        <a:rPr lang="ru-RU" sz="1600" dirty="0" err="1"/>
                        <a:t>частини</a:t>
                      </a:r>
                      <a:r>
                        <a:rPr lang="ru-RU" sz="1600" dirty="0"/>
                        <a:t> </a:t>
                      </a:r>
                      <a:r>
                        <a:rPr lang="ru-RU" sz="1600" dirty="0" err="1"/>
                        <a:t>або</a:t>
                      </a:r>
                      <a:r>
                        <a:rPr lang="ru-RU" sz="1600" dirty="0"/>
                        <a:t> до </a:t>
                      </a:r>
                      <a:r>
                        <a:rPr lang="ru-RU" sz="1600" dirty="0" err="1"/>
                        <a:t>місця</a:t>
                      </a:r>
                      <a:r>
                        <a:rPr lang="ru-RU" sz="1600" dirty="0"/>
                        <a:t> </a:t>
                      </a:r>
                      <a:r>
                        <a:rPr lang="ru-RU" sz="1600" dirty="0" err="1"/>
                        <a:t>несення</a:t>
                      </a:r>
                      <a:r>
                        <a:rPr lang="ru-RU" sz="1600" dirty="0"/>
                        <a:t> </a:t>
                      </a:r>
                      <a:r>
                        <a:rPr lang="ru-RU" sz="1600" dirty="0" err="1"/>
                        <a:t>служби</a:t>
                      </a:r>
                      <a:r>
                        <a:rPr lang="ru-RU" sz="1600" dirty="0"/>
                        <a:t> (</a:t>
                      </a:r>
                      <a:r>
                        <a:rPr lang="ru-RU" sz="1600" dirty="0" err="1"/>
                        <a:t>наприклад</a:t>
                      </a:r>
                      <a:r>
                        <a:rPr lang="ru-RU" sz="1600" dirty="0"/>
                        <a:t>, </a:t>
                      </a:r>
                      <a:r>
                        <a:rPr lang="ru-RU" sz="1600" dirty="0" err="1"/>
                        <a:t>зазначеного</a:t>
                      </a:r>
                      <a:r>
                        <a:rPr lang="ru-RU" sz="1600" dirty="0"/>
                        <a:t> в </a:t>
                      </a:r>
                      <a:r>
                        <a:rPr lang="ru-RU" sz="1600" dirty="0" err="1"/>
                        <a:t>довідці</a:t>
                      </a:r>
                      <a:r>
                        <a:rPr lang="ru-RU" sz="1600" dirty="0"/>
                        <a:t> про </a:t>
                      </a:r>
                      <a:r>
                        <a:rPr lang="ru-RU" sz="1600" dirty="0" err="1"/>
                        <a:t>звільнення</a:t>
                      </a:r>
                      <a:r>
                        <a:rPr lang="ru-RU" sz="1600" dirty="0"/>
                        <a:t>, </a:t>
                      </a:r>
                      <a:r>
                        <a:rPr lang="ru-RU" sz="1600" dirty="0" err="1"/>
                        <a:t>посвідченні</a:t>
                      </a:r>
                      <a:r>
                        <a:rPr lang="ru-RU" sz="1600" dirty="0"/>
                        <a:t> про </a:t>
                      </a:r>
                      <a:r>
                        <a:rPr lang="ru-RU" sz="1600" dirty="0" err="1"/>
                        <a:t>відрядження</a:t>
                      </a:r>
                      <a:r>
                        <a:rPr lang="ru-RU" sz="1600" dirty="0"/>
                        <a:t>, </a:t>
                      </a:r>
                      <a:r>
                        <a:rPr lang="ru-RU" sz="1600" dirty="0" err="1"/>
                        <a:t>відпускній</a:t>
                      </a:r>
                      <a:r>
                        <a:rPr lang="ru-RU" sz="1600" dirty="0"/>
                        <a:t> </a:t>
                      </a:r>
                      <a:r>
                        <a:rPr lang="ru-RU" sz="1600" dirty="0" err="1"/>
                        <a:t>картці</a:t>
                      </a:r>
                      <a:r>
                        <a:rPr lang="ru-RU" sz="1600" dirty="0"/>
                        <a:t> </a:t>
                      </a:r>
                      <a:r>
                        <a:rPr lang="ru-RU" sz="1600" dirty="0" err="1"/>
                        <a:t>тощо</a:t>
                      </a:r>
                      <a:r>
                        <a:rPr lang="ru-RU" sz="1600" dirty="0"/>
                        <a:t>)</a:t>
                      </a:r>
                    </a:p>
                  </a:txBody>
                  <a:tcPr/>
                </a:tc>
                <a:extLst>
                  <a:ext uri="{0D108BD9-81ED-4DB2-BD59-A6C34878D82A}">
                    <a16:rowId xmlns:a16="http://schemas.microsoft.com/office/drawing/2014/main" val="1920708635"/>
                  </a:ext>
                </a:extLst>
              </a:tr>
              <a:tr h="853321">
                <a:tc>
                  <a:txBody>
                    <a:bodyPr/>
                    <a:lstStyle/>
                    <a:p>
                      <a:r>
                        <a:rPr lang="ru-RU" sz="1600" dirty="0" err="1"/>
                        <a:t>Кінцевим</a:t>
                      </a:r>
                      <a:r>
                        <a:rPr lang="ru-RU" sz="1600" dirty="0"/>
                        <a:t> моментом є час </a:t>
                      </a:r>
                      <a:r>
                        <a:rPr lang="ru-RU" sz="1600" dirty="0" err="1"/>
                        <a:t>повернення</a:t>
                      </a:r>
                      <a:r>
                        <a:rPr lang="ru-RU" sz="1600" dirty="0"/>
                        <a:t> винного до </a:t>
                      </a:r>
                      <a:r>
                        <a:rPr lang="ru-RU" sz="1600" dirty="0" err="1"/>
                        <a:t>своєї</a:t>
                      </a:r>
                      <a:r>
                        <a:rPr lang="ru-RU" sz="1600" dirty="0"/>
                        <a:t> </a:t>
                      </a:r>
                      <a:r>
                        <a:rPr lang="ru-RU" sz="1600" dirty="0" err="1"/>
                        <a:t>частини</a:t>
                      </a:r>
                      <a:r>
                        <a:rPr lang="ru-RU" sz="1600" dirty="0"/>
                        <a:t> </a:t>
                      </a:r>
                      <a:r>
                        <a:rPr lang="ru-RU" sz="1600" dirty="0" err="1"/>
                        <a:t>або</a:t>
                      </a:r>
                      <a:r>
                        <a:rPr lang="ru-RU" sz="1600" dirty="0"/>
                        <a:t> на службу, </a:t>
                      </a:r>
                      <a:r>
                        <a:rPr lang="ru-RU" sz="1600" dirty="0" err="1"/>
                        <a:t>або</a:t>
                      </a:r>
                      <a:r>
                        <a:rPr lang="ru-RU" sz="1600" dirty="0"/>
                        <a:t> явка з повинною до </a:t>
                      </a:r>
                      <a:r>
                        <a:rPr lang="ru-RU" sz="1600" dirty="0" err="1"/>
                        <a:t>військової</a:t>
                      </a:r>
                      <a:r>
                        <a:rPr lang="ru-RU" sz="1600" dirty="0"/>
                        <a:t> </a:t>
                      </a:r>
                      <a:r>
                        <a:rPr lang="ru-RU" sz="1600" dirty="0" err="1"/>
                        <a:t>комендатури</a:t>
                      </a:r>
                      <a:r>
                        <a:rPr lang="ru-RU" sz="1600" dirty="0"/>
                        <a:t>, </a:t>
                      </a:r>
                      <a:r>
                        <a:rPr lang="ru-RU" sz="1600" dirty="0" err="1"/>
                        <a:t>військкомату</a:t>
                      </a:r>
                      <a:r>
                        <a:rPr lang="ru-RU" sz="1600" dirty="0"/>
                        <a:t> </a:t>
                      </a:r>
                      <a:r>
                        <a:rPr lang="ru-RU" sz="1600" dirty="0" err="1"/>
                        <a:t>тощо</a:t>
                      </a:r>
                      <a:r>
                        <a:rPr lang="ru-RU" sz="1600" dirty="0"/>
                        <a:t>, </a:t>
                      </a:r>
                      <a:r>
                        <a:rPr lang="ru-RU" sz="1600" dirty="0" err="1"/>
                        <a:t>або</a:t>
                      </a:r>
                      <a:r>
                        <a:rPr lang="ru-RU" sz="1600" dirty="0"/>
                        <a:t> </a:t>
                      </a:r>
                      <a:r>
                        <a:rPr lang="ru-RU" sz="1600" dirty="0" err="1"/>
                        <a:t>затримання</a:t>
                      </a:r>
                      <a:r>
                        <a:rPr lang="ru-RU" sz="1600" dirty="0"/>
                        <a:t> </a:t>
                      </a:r>
                      <a:r>
                        <a:rPr lang="ru-RU" sz="1600" dirty="0" err="1"/>
                        <a:t>його</a:t>
                      </a:r>
                      <a:r>
                        <a:rPr lang="ru-RU" sz="1600" dirty="0"/>
                        <a:t> органами </a:t>
                      </a:r>
                      <a:r>
                        <a:rPr lang="ru-RU" sz="1600" dirty="0" err="1"/>
                        <a:t>влади</a:t>
                      </a:r>
                      <a:r>
                        <a:rPr lang="ru-RU" sz="1600" dirty="0"/>
                        <a:t>, </a:t>
                      </a:r>
                      <a:r>
                        <a:rPr lang="ru-RU" sz="1600" dirty="0" err="1"/>
                        <a:t>військовою</a:t>
                      </a:r>
                      <a:r>
                        <a:rPr lang="ru-RU" sz="1600" dirty="0"/>
                        <a:t> комендатурою, </a:t>
                      </a:r>
                      <a:r>
                        <a:rPr lang="ru-RU" sz="1600" dirty="0" err="1"/>
                        <a:t>гарнізонним</a:t>
                      </a:r>
                      <a:r>
                        <a:rPr lang="ru-RU" sz="1600" dirty="0"/>
                        <a:t> патрулем, нарядом, </a:t>
                      </a:r>
                      <a:r>
                        <a:rPr lang="ru-RU" sz="1600" dirty="0" err="1"/>
                        <a:t>висланим</a:t>
                      </a:r>
                      <a:r>
                        <a:rPr lang="ru-RU" sz="1600" dirty="0"/>
                        <a:t> з </a:t>
                      </a:r>
                      <a:r>
                        <a:rPr lang="ru-RU" sz="1600" dirty="0" err="1"/>
                        <a:t>частини</a:t>
                      </a:r>
                      <a:r>
                        <a:rPr lang="ru-RU" sz="1600" dirty="0"/>
                        <a:t>, </a:t>
                      </a:r>
                      <a:r>
                        <a:rPr lang="ru-RU" sz="1600" dirty="0" err="1"/>
                        <a:t>тощо</a:t>
                      </a:r>
                      <a:r>
                        <a:rPr lang="ru-RU" sz="1600" dirty="0"/>
                        <a:t>.</a:t>
                      </a:r>
                    </a:p>
                  </a:txBody>
                  <a:tcPr/>
                </a:tc>
                <a:extLst>
                  <a:ext uri="{0D108BD9-81ED-4DB2-BD59-A6C34878D82A}">
                    <a16:rowId xmlns:a16="http://schemas.microsoft.com/office/drawing/2014/main" val="2032309681"/>
                  </a:ext>
                </a:extLst>
              </a:tr>
            </a:tbl>
          </a:graphicData>
        </a:graphic>
      </p:graphicFrame>
    </p:spTree>
    <p:extLst>
      <p:ext uri="{BB962C8B-B14F-4D97-AF65-F5344CB8AC3E}">
        <p14:creationId xmlns:p14="http://schemas.microsoft.com/office/powerpoint/2010/main" val="4200924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59E557B8-112A-44E8-9B66-6405CACC043A}"/>
              </a:ext>
            </a:extLst>
          </p:cNvPr>
          <p:cNvGraphicFramePr>
            <a:graphicFrameLocks noGrp="1"/>
          </p:cNvGraphicFramePr>
          <p:nvPr>
            <p:ph idx="1"/>
            <p:extLst>
              <p:ext uri="{D42A27DB-BD31-4B8C-83A1-F6EECF244321}">
                <p14:modId xmlns:p14="http://schemas.microsoft.com/office/powerpoint/2010/main" val="49154416"/>
              </p:ext>
            </p:extLst>
          </p:nvPr>
        </p:nvGraphicFramePr>
        <p:xfrm>
          <a:off x="457200" y="620713"/>
          <a:ext cx="8229600" cy="5688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13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Об'єктивна сторона військових кримінальних правопорушень</a:t>
            </a:r>
          </a:p>
        </p:txBody>
      </p:sp>
      <p:sp>
        <p:nvSpPr>
          <p:cNvPr id="4" name="Скругленный прямоугольник 3"/>
          <p:cNvSpPr/>
          <p:nvPr/>
        </p:nvSpPr>
        <p:spPr>
          <a:xfrm>
            <a:off x="323528" y="1484784"/>
            <a:ext cx="8280920"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a:t>Об’єктивна сторона військових кримінальних правопорушень полягає у вчиненні суспільне небезпечного діяння, що порушує встановлений порядок несення або проходження військової служби. </a:t>
            </a:r>
          </a:p>
        </p:txBody>
      </p:sp>
      <p:graphicFrame>
        <p:nvGraphicFramePr>
          <p:cNvPr id="5" name="Схема 4"/>
          <p:cNvGraphicFramePr/>
          <p:nvPr>
            <p:extLst>
              <p:ext uri="{D42A27DB-BD31-4B8C-83A1-F6EECF244321}">
                <p14:modId xmlns:p14="http://schemas.microsoft.com/office/powerpoint/2010/main" val="1628339859"/>
              </p:ext>
            </p:extLst>
          </p:nvPr>
        </p:nvGraphicFramePr>
        <p:xfrm>
          <a:off x="1668016" y="2132856"/>
          <a:ext cx="5591944"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659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08920"/>
            <a:ext cx="8229600" cy="1143000"/>
          </a:xfrm>
        </p:spPr>
        <p:txBody>
          <a:bodyPr/>
          <a:lstStyle/>
          <a:p>
            <a:r>
              <a:rPr lang="uk-UA" dirty="0"/>
              <a:t>Дякую за увагу!</a:t>
            </a:r>
          </a:p>
        </p:txBody>
      </p:sp>
    </p:spTree>
    <p:extLst>
      <p:ext uri="{BB962C8B-B14F-4D97-AF65-F5344CB8AC3E}">
        <p14:creationId xmlns:p14="http://schemas.microsoft.com/office/powerpoint/2010/main" val="2028018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KsuNya\Универ\3 курс\2 семестр\Кримін.право\Семестр 2\Презентации\69b6de23d76a38ca669a883ca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57"/>
            <a:ext cx="1745758" cy="13096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KsuNya\Универ\3 курс\2 семестр\Кримін.право\Семестр 2\Презентации\537315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15560"/>
            <a:ext cx="1979712" cy="1289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KsuNya\Универ\3 курс\2 семестр\Кримін.право\Семестр 2\Презентации\8061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5294385"/>
            <a:ext cx="3203848" cy="15756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KsuNya\Универ\3 курс\2 семестр\Кримін.право\Семестр 2\Презентации\10975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45" y="1844824"/>
            <a:ext cx="1816720" cy="1436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KsuNya\Универ\3 курс\2 семестр\Кримін.право\Семестр 2\Презентации\38394265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8324" y="1772816"/>
            <a:ext cx="1755453" cy="123863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KsuNya\Универ\3 курс\2 семестр\Кримін.право\Семестр 2\Презентации\38398373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3573016"/>
            <a:ext cx="1872208" cy="1247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KsuNya\Универ\3 курс\2 семестр\Кримін.право\Семестр 2\Презентации\100715812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7939" y="0"/>
            <a:ext cx="2366061" cy="134076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KsuNya\Универ\3 курс\2 семестр\Кримін.право\Семестр 2\Презентации\1399693386_372811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58323" y="3551340"/>
            <a:ext cx="1755453" cy="11278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KsuNya\Универ\3 курс\2 семестр\Кримін.право\Семестр 2\Презентации\ecd757f68ec1f9933342f746aa_4e9e057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4465" y="-27450"/>
            <a:ext cx="1767588" cy="132432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KsuNya\Универ\3 курс\2 семестр\Кримін.право\Семестр 2\Презентации\image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83730" y="5674554"/>
            <a:ext cx="1993544" cy="11305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Схема 4"/>
          <p:cNvGraphicFramePr/>
          <p:nvPr>
            <p:extLst>
              <p:ext uri="{D42A27DB-BD31-4B8C-83A1-F6EECF244321}">
                <p14:modId xmlns:p14="http://schemas.microsoft.com/office/powerpoint/2010/main" val="462167542"/>
              </p:ext>
            </p:extLst>
          </p:nvPr>
        </p:nvGraphicFramePr>
        <p:xfrm>
          <a:off x="324" y="332656"/>
          <a:ext cx="9143675" cy="59046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326921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257107677"/>
              </p:ext>
            </p:extLst>
          </p:nvPr>
        </p:nvGraphicFramePr>
        <p:xfrm>
          <a:off x="179512" y="116632"/>
          <a:ext cx="878497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2841672581"/>
              </p:ext>
            </p:extLst>
          </p:nvPr>
        </p:nvGraphicFramePr>
        <p:xfrm>
          <a:off x="0" y="2852935"/>
          <a:ext cx="9110207" cy="39967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60927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a:bodyPr>
          <a:lstStyle/>
          <a:p>
            <a:r>
              <a:rPr lang="uk-UA" sz="4600" dirty="0"/>
              <a:t>Ключові терміни і поняття</a:t>
            </a:r>
          </a:p>
        </p:txBody>
      </p:sp>
      <p:sp>
        <p:nvSpPr>
          <p:cNvPr id="3" name="Объект 2"/>
          <p:cNvSpPr>
            <a:spLocks noGrp="1"/>
          </p:cNvSpPr>
          <p:nvPr>
            <p:ph idx="1"/>
          </p:nvPr>
        </p:nvSpPr>
        <p:spPr>
          <a:xfrm>
            <a:off x="107504" y="1196752"/>
            <a:ext cx="8856984" cy="5472608"/>
          </a:xfrm>
        </p:spPr>
        <p:style>
          <a:lnRef idx="1">
            <a:schemeClr val="accent1"/>
          </a:lnRef>
          <a:fillRef idx="2">
            <a:schemeClr val="accent1"/>
          </a:fillRef>
          <a:effectRef idx="1">
            <a:schemeClr val="accent1"/>
          </a:effectRef>
          <a:fontRef idx="minor">
            <a:schemeClr val="dk1"/>
          </a:fontRef>
        </p:style>
        <p:txBody>
          <a:bodyPr>
            <a:noAutofit/>
          </a:bodyPr>
          <a:lstStyle/>
          <a:p>
            <a:pPr algn="just">
              <a:buFont typeface="Wingdings" pitchFamily="2" charset="2"/>
              <a:buChar char="Ø"/>
            </a:pPr>
            <a:r>
              <a:rPr lang="uk-UA" sz="1800" b="1" dirty="0"/>
              <a:t>Воєнний стан </a:t>
            </a:r>
            <a:r>
              <a:rPr lang="uk-UA" sz="1800" dirty="0"/>
              <a:t>— це особливий правовий режим, що вводиться в Україні або в окремих її місцевостях у разі збройної агресії чи загрози нападу, небезпеки державній незалежності України, її територіальній цілісності та передбачає надання відповідним органам державної влади, військовому командуванню, військовим адміністраціям та органам місцевого самоврядування повноважень, необхідних для відвернення загрози, відсічі збройної агресії та забезпечення національної безпеки, усунення загрози небезпеки державній незалежності України, її територіальній цілісності, а також тимчасове, зумовлене загрозою, обмеження конституційних прав і свобод людини і громадянина та прав і законних інтересів юридичних осіб із зазначенням строку дії цих обмежень.</a:t>
            </a:r>
          </a:p>
          <a:p>
            <a:pPr algn="just">
              <a:buFont typeface="Wingdings" pitchFamily="2" charset="2"/>
              <a:buChar char="Ø"/>
            </a:pPr>
            <a:r>
              <a:rPr lang="ru-RU" sz="1800" b="1" dirty="0" err="1"/>
              <a:t>Бойова</a:t>
            </a:r>
            <a:r>
              <a:rPr lang="ru-RU" sz="1800" b="1" dirty="0"/>
              <a:t> обстановка </a:t>
            </a:r>
            <a:r>
              <a:rPr lang="ru-RU" sz="1800" dirty="0"/>
              <a:t>— обстановка </a:t>
            </a:r>
            <a:r>
              <a:rPr lang="ru-RU" sz="1800" dirty="0" err="1"/>
              <a:t>наступального</a:t>
            </a:r>
            <a:r>
              <a:rPr lang="ru-RU" sz="1800" dirty="0"/>
              <a:t>, оборонного </a:t>
            </a:r>
            <a:r>
              <a:rPr lang="ru-RU" sz="1800" dirty="0" err="1"/>
              <a:t>чи</a:t>
            </a:r>
            <a:r>
              <a:rPr lang="ru-RU" sz="1800" dirty="0"/>
              <a:t> </a:t>
            </a:r>
            <a:r>
              <a:rPr lang="ru-RU" sz="1800" dirty="0" err="1"/>
              <a:t>іншого</a:t>
            </a:r>
            <a:r>
              <a:rPr lang="ru-RU" sz="1800" dirty="0"/>
              <a:t> </a:t>
            </a:r>
            <a:r>
              <a:rPr lang="ru-RU" sz="1800" dirty="0" err="1"/>
              <a:t>загальновійськового</a:t>
            </a:r>
            <a:r>
              <a:rPr lang="ru-RU" sz="1800" dirty="0"/>
              <a:t>, танкового, </a:t>
            </a:r>
            <a:r>
              <a:rPr lang="ru-RU" sz="1800" dirty="0" err="1"/>
              <a:t>протиповітряного</a:t>
            </a:r>
            <a:r>
              <a:rPr lang="ru-RU" sz="1800" dirty="0"/>
              <a:t>, </a:t>
            </a:r>
            <a:r>
              <a:rPr lang="ru-RU" sz="1800" dirty="0" err="1"/>
              <a:t>повітряного</a:t>
            </a:r>
            <a:r>
              <a:rPr lang="ru-RU" sz="1800" dirty="0"/>
              <a:t>, </a:t>
            </a:r>
            <a:r>
              <a:rPr lang="ru-RU" sz="1800" dirty="0" err="1"/>
              <a:t>морського</a:t>
            </a:r>
            <a:r>
              <a:rPr lang="ru-RU" sz="1800" dirty="0"/>
              <a:t> </a:t>
            </a:r>
            <a:r>
              <a:rPr lang="ru-RU" sz="1800" dirty="0" err="1"/>
              <a:t>тощо</a:t>
            </a:r>
            <a:r>
              <a:rPr lang="ru-RU" sz="1800" dirty="0"/>
              <a:t> бою, </a:t>
            </a:r>
            <a:r>
              <a:rPr lang="ru-RU" sz="1800" dirty="0" err="1"/>
              <a:t>тобто</a:t>
            </a:r>
            <a:r>
              <a:rPr lang="ru-RU" sz="1800" dirty="0"/>
              <a:t> </a:t>
            </a:r>
            <a:r>
              <a:rPr lang="uk-UA" sz="1800" dirty="0"/>
              <a:t>безпосереднього</a:t>
            </a:r>
            <a:r>
              <a:rPr lang="ru-RU" sz="1800" dirty="0"/>
              <a:t> </a:t>
            </a:r>
            <a:r>
              <a:rPr lang="ru-RU" sz="1800" dirty="0" err="1"/>
              <a:t>застосування</a:t>
            </a:r>
            <a:r>
              <a:rPr lang="ru-RU" sz="1800" dirty="0"/>
              <a:t> </a:t>
            </a:r>
            <a:r>
              <a:rPr lang="ru-RU" sz="1800" dirty="0" err="1"/>
              <a:t>військової</a:t>
            </a:r>
            <a:r>
              <a:rPr lang="ru-RU" sz="1800" dirty="0"/>
              <a:t> </a:t>
            </a:r>
            <a:r>
              <a:rPr lang="ru-RU" sz="1800" dirty="0" err="1"/>
              <a:t>зброї</a:t>
            </a:r>
            <a:r>
              <a:rPr lang="ru-RU" sz="1800" dirty="0"/>
              <a:t> і </a:t>
            </a:r>
            <a:r>
              <a:rPr lang="ru-RU" sz="1800" dirty="0" err="1"/>
              <a:t>техніки</a:t>
            </a:r>
            <a:r>
              <a:rPr lang="ru-RU" sz="1800" dirty="0"/>
              <a:t> </a:t>
            </a:r>
            <a:r>
              <a:rPr lang="ru-RU" sz="1800" dirty="0" err="1"/>
              <a:t>стосовно</a:t>
            </a:r>
            <a:r>
              <a:rPr lang="ru-RU" sz="1800" dirty="0"/>
              <a:t> </a:t>
            </a:r>
            <a:r>
              <a:rPr lang="ru-RU" sz="1800" dirty="0" err="1"/>
              <a:t>військового</a:t>
            </a:r>
            <a:r>
              <a:rPr lang="ru-RU" sz="1800" dirty="0"/>
              <a:t> супротивника </a:t>
            </a:r>
            <a:r>
              <a:rPr lang="ru-RU" sz="1800" dirty="0" err="1"/>
              <a:t>або</a:t>
            </a:r>
            <a:r>
              <a:rPr lang="ru-RU" sz="1800" dirty="0"/>
              <a:t> </a:t>
            </a:r>
            <a:r>
              <a:rPr lang="ru-RU" sz="1800" dirty="0" err="1"/>
              <a:t>військовим</a:t>
            </a:r>
            <a:r>
              <a:rPr lang="ru-RU" sz="1800" dirty="0"/>
              <a:t> супротивником. Обстановка бою, в </a:t>
            </a:r>
            <a:r>
              <a:rPr lang="ru-RU" sz="1800" dirty="0" err="1"/>
              <a:t>якому</a:t>
            </a:r>
            <a:r>
              <a:rPr lang="ru-RU" sz="1800" dirty="0"/>
              <a:t> </a:t>
            </a:r>
            <a:r>
              <a:rPr lang="ru-RU" sz="1800" dirty="0" err="1"/>
              <a:t>бере</a:t>
            </a:r>
            <a:r>
              <a:rPr lang="ru-RU" sz="1800" dirty="0"/>
              <a:t> участь </a:t>
            </a:r>
            <a:r>
              <a:rPr lang="ru-RU" sz="1800" dirty="0" err="1"/>
              <a:t>військове</a:t>
            </a:r>
            <a:r>
              <a:rPr lang="ru-RU" sz="1800" dirty="0"/>
              <a:t> </a:t>
            </a:r>
            <a:r>
              <a:rPr lang="ru-RU" sz="1800" dirty="0" err="1"/>
              <a:t>з’єднання</a:t>
            </a:r>
            <a:r>
              <a:rPr lang="ru-RU" sz="1800" dirty="0"/>
              <a:t>, </a:t>
            </a:r>
            <a:r>
              <a:rPr lang="ru-RU" sz="1800" dirty="0" err="1"/>
              <a:t>частина</a:t>
            </a:r>
            <a:r>
              <a:rPr lang="ru-RU" sz="1800" dirty="0"/>
              <a:t> (</a:t>
            </a:r>
            <a:r>
              <a:rPr lang="ru-RU" sz="1800" dirty="0" err="1"/>
              <a:t>корабель</a:t>
            </a:r>
            <a:r>
              <a:rPr lang="ru-RU" sz="1800" dirty="0"/>
              <a:t>) та/</a:t>
            </a:r>
            <a:r>
              <a:rPr lang="ru-RU" sz="1800" dirty="0" err="1"/>
              <a:t>або</a:t>
            </a:r>
            <a:r>
              <a:rPr lang="ru-RU" sz="1800" dirty="0"/>
              <a:t> </a:t>
            </a:r>
            <a:r>
              <a:rPr lang="ru-RU" sz="1800" dirty="0" err="1"/>
              <a:t>підрозділ</a:t>
            </a:r>
            <a:r>
              <a:rPr lang="ru-RU" sz="1800" dirty="0"/>
              <a:t>, </a:t>
            </a:r>
            <a:r>
              <a:rPr lang="ru-RU" sz="1800" dirty="0" err="1"/>
              <a:t>розпочинається</a:t>
            </a:r>
            <a:r>
              <a:rPr lang="ru-RU" sz="1800" dirty="0"/>
              <a:t> і </a:t>
            </a:r>
            <a:r>
              <a:rPr lang="ru-RU" sz="1800" dirty="0" err="1"/>
              <a:t>закінчується</a:t>
            </a:r>
            <a:r>
              <a:rPr lang="ru-RU" sz="1800" dirty="0"/>
              <a:t> з наказу про </a:t>
            </a:r>
            <a:r>
              <a:rPr lang="ru-RU" sz="1800" dirty="0" err="1"/>
              <a:t>вступ</a:t>
            </a:r>
            <a:r>
              <a:rPr lang="ru-RU" sz="1800" dirty="0"/>
              <a:t> у </a:t>
            </a:r>
            <a:r>
              <a:rPr lang="ru-RU" sz="1800" dirty="0" err="1"/>
              <a:t>бій</a:t>
            </a:r>
            <a:r>
              <a:rPr lang="ru-RU" sz="1800" dirty="0"/>
              <a:t> (</a:t>
            </a:r>
            <a:r>
              <a:rPr lang="ru-RU" sz="1800" dirty="0" err="1"/>
              <a:t>припинення</a:t>
            </a:r>
            <a:r>
              <a:rPr lang="ru-RU" sz="1800" dirty="0"/>
              <a:t> бою) </a:t>
            </a:r>
            <a:r>
              <a:rPr lang="ru-RU" sz="1800" dirty="0" err="1"/>
              <a:t>або</a:t>
            </a:r>
            <a:r>
              <a:rPr lang="ru-RU" sz="1800" dirty="0"/>
              <a:t> з фактичного початку (</a:t>
            </a:r>
            <a:r>
              <a:rPr lang="ru-RU" sz="1800" dirty="0" err="1"/>
              <a:t>завершення</a:t>
            </a:r>
            <a:r>
              <a:rPr lang="ru-RU" sz="1800" dirty="0"/>
              <a:t>) бою.</a:t>
            </a:r>
          </a:p>
          <a:p>
            <a:pPr>
              <a:buFont typeface="Wingdings" pitchFamily="2" charset="2"/>
              <a:buChar char="Ø"/>
            </a:pPr>
            <a:endParaRPr lang="uk-UA" sz="1500" dirty="0"/>
          </a:p>
        </p:txBody>
      </p:sp>
    </p:spTree>
    <p:extLst>
      <p:ext uri="{BB962C8B-B14F-4D97-AF65-F5344CB8AC3E}">
        <p14:creationId xmlns:p14="http://schemas.microsoft.com/office/powerpoint/2010/main" val="1588306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22100F9-E42C-4A22-86B1-503D1A004F62}"/>
              </a:ext>
            </a:extLst>
          </p:cNvPr>
          <p:cNvSpPr>
            <a:spLocks noGrp="1"/>
          </p:cNvSpPr>
          <p:nvPr>
            <p:ph idx="1"/>
          </p:nvPr>
        </p:nvSpPr>
        <p:spPr>
          <a:xfrm>
            <a:off x="457200" y="260648"/>
            <a:ext cx="8229600" cy="6048712"/>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just"/>
            <a:r>
              <a:rPr lang="uk-UA" b="1" dirty="0"/>
              <a:t>Поле бою </a:t>
            </a:r>
            <a:r>
              <a:rPr lang="uk-UA" dirty="0"/>
              <a:t>— це частина території суші, повітряного або водного простору, на якій відбувається, відбулося або повинно відбутися озброєне зіткнення з противником.</a:t>
            </a:r>
          </a:p>
          <a:p>
            <a:pPr algn="just"/>
            <a:r>
              <a:rPr lang="uk-UA" b="1" dirty="0"/>
              <a:t>Район військових дій </a:t>
            </a:r>
            <a:r>
              <a:rPr lang="uk-UA" dirty="0"/>
              <a:t>— це ширший простір, ніж поле бою. Він включає в себе територію, яка зайнята під час бойових дій військами у межах від переднього краю фронту до розташування тилових підрозділів фронту.</a:t>
            </a:r>
          </a:p>
          <a:p>
            <a:pPr algn="just"/>
            <a:r>
              <a:rPr lang="uk-UA" b="1" dirty="0"/>
              <a:t>Особливий період </a:t>
            </a:r>
            <a:r>
              <a:rPr lang="uk-UA" dirty="0"/>
              <a:t>— період функціонування національної економіки, органів державної влади, інших державних органів, органів місцевого самоврядування, Збройних Сил України, інших військових формувань, сил цивільного захисту, підприємств, установ і організацій, а також виконання громадянами України свого конституційного обов’язку щодо захисту Вітчизни, незалежності та територіальної цілісності України, який настає з моменту оголошення рішення про мобілізацію (крім цільової) або доведення його до виконавців стосовно прихованої мобілізації чи з моменту введення воєнного стану в Україні або в окремих її місцевостях та охоплює час мобілізації, воєнний час і частково відбудовний період після закінчення воєнних дій.</a:t>
            </a:r>
          </a:p>
          <a:p>
            <a:endParaRPr lang="ru-RU" dirty="0"/>
          </a:p>
        </p:txBody>
      </p:sp>
    </p:spTree>
    <p:extLst>
      <p:ext uri="{BB962C8B-B14F-4D97-AF65-F5344CB8AC3E}">
        <p14:creationId xmlns:p14="http://schemas.microsoft.com/office/powerpoint/2010/main" val="14579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Суб'єктивна сторона військових кримінальних правопорушень характеризується:</a:t>
            </a:r>
          </a:p>
        </p:txBody>
      </p:sp>
      <p:graphicFrame>
        <p:nvGraphicFramePr>
          <p:cNvPr id="5" name="Схема 4"/>
          <p:cNvGraphicFramePr/>
          <p:nvPr>
            <p:extLst>
              <p:ext uri="{D42A27DB-BD31-4B8C-83A1-F6EECF244321}">
                <p14:modId xmlns:p14="http://schemas.microsoft.com/office/powerpoint/2010/main" val="1846775225"/>
              </p:ext>
            </p:extLst>
          </p:nvPr>
        </p:nvGraphicFramePr>
        <p:xfrm>
          <a:off x="1187624" y="1772816"/>
          <a:ext cx="6984776" cy="413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931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Autofit/>
          </a:bodyPr>
          <a:lstStyle/>
          <a:p>
            <a:r>
              <a:rPr lang="uk-UA" sz="2400" dirty="0"/>
              <a:t>Суб'єкт військових злочинів – спеціальний (військовослужбовці та</a:t>
            </a:r>
            <a:r>
              <a:rPr lang="ru-RU" sz="2400" dirty="0"/>
              <a:t> </a:t>
            </a:r>
            <a:r>
              <a:rPr lang="ru-RU" sz="2400" dirty="0" err="1"/>
              <a:t>військовозобов’язані</a:t>
            </a:r>
            <a:r>
              <a:rPr lang="ru-RU" sz="2400" dirty="0"/>
              <a:t> та </a:t>
            </a:r>
            <a:r>
              <a:rPr lang="ru-RU" sz="2400" dirty="0" err="1"/>
              <a:t>резервісти</a:t>
            </a:r>
            <a:r>
              <a:rPr lang="ru-RU" sz="2400" dirty="0"/>
              <a:t> </a:t>
            </a:r>
            <a:r>
              <a:rPr lang="ru-RU" sz="2400" dirty="0" err="1"/>
              <a:t>під</a:t>
            </a:r>
            <a:r>
              <a:rPr lang="ru-RU" sz="2400" dirty="0"/>
              <a:t> час </a:t>
            </a:r>
            <a:r>
              <a:rPr lang="ru-RU" sz="2400" dirty="0" err="1"/>
              <a:t>проходження</a:t>
            </a:r>
            <a:r>
              <a:rPr lang="ru-RU" sz="2400" dirty="0"/>
              <a:t> </a:t>
            </a:r>
            <a:r>
              <a:rPr lang="ru-RU" sz="2400" dirty="0" err="1"/>
              <a:t>зборів</a:t>
            </a:r>
            <a:r>
              <a:rPr lang="uk-UA" sz="2400" dirty="0"/>
              <a:t> ) </a:t>
            </a:r>
          </a:p>
        </p:txBody>
      </p:sp>
      <p:graphicFrame>
        <p:nvGraphicFramePr>
          <p:cNvPr id="5" name="Схема 4"/>
          <p:cNvGraphicFramePr/>
          <p:nvPr>
            <p:extLst>
              <p:ext uri="{D42A27DB-BD31-4B8C-83A1-F6EECF244321}">
                <p14:modId xmlns:p14="http://schemas.microsoft.com/office/powerpoint/2010/main" val="972259675"/>
              </p:ext>
            </p:extLst>
          </p:nvPr>
        </p:nvGraphicFramePr>
        <p:xfrm>
          <a:off x="0" y="1412776"/>
          <a:ext cx="9144000" cy="5443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939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1304</TotalTime>
  <Words>3288</Words>
  <Application>Microsoft Office PowerPoint</Application>
  <PresentationFormat>Экран (4:3)</PresentationFormat>
  <Paragraphs>192</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Arial</vt:lpstr>
      <vt:lpstr>Book Antiqua</vt:lpstr>
      <vt:lpstr>Lucida Sans</vt:lpstr>
      <vt:lpstr>Times New Roman</vt:lpstr>
      <vt:lpstr>Wingdings</vt:lpstr>
      <vt:lpstr>Wingdings 2</vt:lpstr>
      <vt:lpstr>Wingdings 3</vt:lpstr>
      <vt:lpstr>Апекс</vt:lpstr>
      <vt:lpstr>КРИМІНАЛЬНІ ПРАВОПОРУШЕННЯ ПРОТИ ВСТАНОВЛЕНОГО ПОРЯДКУ НЕСЕННЯ ВІЙСЬКОВОЇ СЛУЖБИ (ВІЙСЬКОВІ КРИМІНАЛЬНІ ПРАВОПОРУШЕННЯ)</vt:lpstr>
      <vt:lpstr>Презентация PowerPoint</vt:lpstr>
      <vt:lpstr>Об'єктивна сторона військових кримінальних правопорушень</vt:lpstr>
      <vt:lpstr>Презентация PowerPoint</vt:lpstr>
      <vt:lpstr>Презентация PowerPoint</vt:lpstr>
      <vt:lpstr>Ключові терміни і поняття</vt:lpstr>
      <vt:lpstr>Презентация PowerPoint</vt:lpstr>
      <vt:lpstr>Суб'єктивна сторона військових кримінальних правопорушень характеризується:</vt:lpstr>
      <vt:lpstr>Суб'єкт військових злочинів – спеціальний (військовослужбовці та військовозобов’язані та резервісти під час проходження зборів ) </vt:lpstr>
      <vt:lpstr>Презентация PowerPoint</vt:lpstr>
      <vt:lpstr>Презентация PowerPoint</vt:lpstr>
      <vt:lpstr>Презентация PowerPoint</vt:lpstr>
      <vt:lpstr>Презентация PowerPoint</vt:lpstr>
      <vt:lpstr>Відповідно до безпосереднього об’єкта можуть бути виділені такі групи військових кримінальних правопорушень</vt:lpstr>
      <vt:lpstr>Щодо  військового  обов'язку громадяни України поділяються на такі категорії:</vt:lpstr>
      <vt:lpstr>Кваліфікуючі ознаки:</vt:lpstr>
      <vt:lpstr>Нормативна база протидії військовим злочинам</vt:lpstr>
      <vt:lpstr>Презентация PowerPoint</vt:lpstr>
      <vt:lpstr>2. Кримінальні правопорушення проти порядку підлеглості і військової честі</vt:lpstr>
      <vt:lpstr>Непокора (ст. 402 КК). </vt:lpstr>
      <vt:lpstr>Презентация PowerPoint</vt:lpstr>
      <vt:lpstr>Невиконання наказу (ст. 403 КК).</vt:lpstr>
      <vt:lpstr>Опір начальникові або примушування його до порушення службових обов’язків (ст. 404 КК)</vt:lpstr>
      <vt:lpstr>Презентация PowerPoint</vt:lpstr>
      <vt:lpstr>Погроза або насильство щодо начальника (ст. 405 КК)</vt:lpstr>
      <vt:lpstr>Порушення статутних правил взаємовідносин між військовослужбовцями за відсутності відносин підлеглості (ст. 406 КК).</vt:lpstr>
      <vt:lpstr>3. Кримінальні правопорушення проти порядку проходження військової служби</vt:lpstr>
      <vt:lpstr>Презентация PowerPoint</vt:lpstr>
      <vt:lpstr>Презентация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Ксюша</dc:creator>
  <cp:lastModifiedBy>Пользователь</cp:lastModifiedBy>
  <cp:revision>73</cp:revision>
  <dcterms:created xsi:type="dcterms:W3CDTF">2014-05-17T18:29:12Z</dcterms:created>
  <dcterms:modified xsi:type="dcterms:W3CDTF">2023-05-09T06:30:46Z</dcterms:modified>
</cp:coreProperties>
</file>