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89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65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2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7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8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25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3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00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9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58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522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BB226-AF5D-4F36-A073-3D0E4010D19F}" type="datetimeFigureOut">
              <a:rPr lang="en-US" smtClean="0"/>
              <a:t>3/27/2024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F8F8A-E924-4799-ABAE-385D92896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0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Writer’s Block. Instant cure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1" y="2003753"/>
            <a:ext cx="5282793" cy="4479347"/>
          </a:xfrm>
        </p:spPr>
        <p:txBody>
          <a:bodyPr>
            <a:normAutofit/>
          </a:bodyPr>
          <a:lstStyle/>
          <a:p>
            <a:r>
              <a:rPr lang="en-US" sz="2133" dirty="0"/>
              <a:t>What’s the simple sentence that will help you get rid of the writer’s block?</a:t>
            </a:r>
          </a:p>
          <a:p>
            <a:r>
              <a:rPr lang="en-US" sz="2133" dirty="0"/>
              <a:t>What’s creative block, why does it appear and how to remove it?</a:t>
            </a:r>
          </a:p>
          <a:p>
            <a:r>
              <a:rPr lang="en-US" sz="2133" dirty="0"/>
              <a:t>What are the steps to get rid of it?</a:t>
            </a:r>
          </a:p>
          <a:p>
            <a:r>
              <a:rPr lang="en-US" sz="2133" dirty="0"/>
              <a:t>What voice creates the block? How to silence it and when to switch it on?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6983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91407" y="733479"/>
            <a:ext cx="79406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Sora"/>
              </a:rPr>
              <a:t>Writer's block can be cured by giving yourself permission to __________(1).</a:t>
            </a:r>
          </a:p>
          <a:p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Sora"/>
              </a:rPr>
              <a:t>The need for perfection is what __________(2).</a:t>
            </a:r>
          </a:p>
          <a:p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Sora"/>
              </a:rPr>
              <a:t>Open your file and set a timer for __________(3) to __________(4).</a:t>
            </a:r>
          </a:p>
          <a:p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Sora"/>
              </a:rPr>
              <a:t>If the words still don't flow, deliberately __________(5).</a:t>
            </a:r>
          </a:p>
          <a:p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Sora"/>
              </a:rPr>
              <a:t>Your __________(6) is trying to __________(7).</a:t>
            </a:r>
          </a:p>
          <a:p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Sora"/>
              </a:rPr>
              <a:t>Make a deal with your inner critic to __________(8), after you've written.</a:t>
            </a:r>
          </a:p>
          <a:p>
            <a:r>
              <a:rPr lang="en-US" sz="2400" dirty="0"/>
              <a:t>Strengthen </a:t>
            </a:r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Sora"/>
              </a:rPr>
              <a:t>__________(</a:t>
            </a:r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Sora"/>
              </a:rPr>
              <a:t>9) to __________(10).</a:t>
            </a:r>
          </a:p>
          <a:p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Sora"/>
              </a:rPr>
              <a:t>The four-part process of writing includes __________(11), __________(12), __________(13), and __________(14).</a:t>
            </a:r>
          </a:p>
          <a:p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Sora"/>
              </a:rPr>
              <a:t>__________(15) allows your creativity to flow</a:t>
            </a:r>
            <a:r>
              <a:rPr lang="en-US" sz="2400" dirty="0">
                <a:solidFill>
                  <a:schemeClr val="tx1">
                    <a:lumMod val="95000"/>
                  </a:schemeClr>
                </a:solidFill>
                <a:latin typeface="Sora"/>
              </a:rPr>
              <a:t>.</a:t>
            </a:r>
            <a:endParaRPr lang="en-US" sz="2400" dirty="0">
              <a:solidFill>
                <a:schemeClr val="tx1">
                  <a:lumMod val="95000"/>
                </a:schemeClr>
              </a:solidFill>
              <a:latin typeface="Sora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52971" y="782114"/>
            <a:ext cx="3664920" cy="5319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write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garbage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blocks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your creative flow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three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minutes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write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as much as you can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write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garbage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inner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critic voice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protect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you from looking foolish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voice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criticism later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you've written afterwards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build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trust with your inner critic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shaping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your idea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getting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it on the page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expressing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it effectively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14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fine-tuning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the reader experience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sz="1867" b="1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Silencing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your inner </a:t>
            </a:r>
            <a:r>
              <a:rPr lang="en-US" sz="1867" dirty="0">
                <a:solidFill>
                  <a:schemeClr val="tx1">
                    <a:lumMod val="95000"/>
                  </a:schemeClr>
                </a:solidFill>
                <a:latin typeface="Sora"/>
                <a:ea typeface="Times New Roman" panose="02020603050405020304" pitchFamily="18" charset="0"/>
                <a:cs typeface="Times New Roman" panose="02020603050405020304" pitchFamily="18" charset="0"/>
              </a:rPr>
              <a:t>critic</a:t>
            </a:r>
            <a:endParaRPr lang="en-US" sz="1867" dirty="0">
              <a:solidFill>
                <a:schemeClr val="tx1">
                  <a:lumMod val="95000"/>
                </a:schemeClr>
              </a:solidFill>
              <a:latin typeface="Sora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127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Широкоэкранный</PresentationFormat>
  <Paragraphs>30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Sora</vt:lpstr>
      <vt:lpstr>Times New Roman</vt:lpstr>
      <vt:lpstr>Тема Office</vt:lpstr>
      <vt:lpstr>Writer’s Block. Instant cure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Writer’s Block. Instant cure</dc:title>
  <dc:creator>Katerina</dc:creator>
  <cp:lastModifiedBy>Katerina</cp:lastModifiedBy>
  <cp:revision>1</cp:revision>
  <dcterms:created xsi:type="dcterms:W3CDTF">2024-03-27T19:03:41Z</dcterms:created>
  <dcterms:modified xsi:type="dcterms:W3CDTF">2024-03-27T19:03:51Z</dcterms:modified>
</cp:coreProperties>
</file>