
<file path=[Content_Types].xml><?xml version="1.0" encoding="utf-8"?>
<Types xmlns="http://schemas.openxmlformats.org/package/2006/content-types">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70" r:id="rId16"/>
    <p:sldId id="269" r:id="rId17"/>
  </p:sldIdLst>
  <p:sldSz cx="9144000" cy="6858000" type="screen4x3"/>
  <p:notesSz cx="7559675" cy="10691813"/>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141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8" name="PlaceHolder 1"/>
          <p:cNvSpPr>
            <a:spLocks noGrp="1"/>
          </p:cNvSpPr>
          <p:nvPr>
            <p:ph type="title"/>
          </p:nvPr>
        </p:nvSpPr>
        <p:spPr>
          <a:xfrm>
            <a:off x="457200" y="221040"/>
            <a:ext cx="8229240" cy="1250280"/>
          </a:xfrm>
          <a:prstGeom prst="rect">
            <a:avLst/>
          </a:prstGeom>
        </p:spPr>
        <p:txBody>
          <a:bodyPr lIns="0" tIns="0" rIns="0" bIns="0" anchor="ctr">
            <a:spAutoFit/>
          </a:bodyPr>
          <a:lstStyle/>
          <a:p>
            <a:pPr algn="ctr"/>
            <a:endParaRPr lang="ru-RU" sz="4400" b="0" strike="noStrike" spc="-1">
              <a:latin typeface="Arial"/>
            </a:endParaRPr>
          </a:p>
        </p:txBody>
      </p:sp>
      <p:sp>
        <p:nvSpPr>
          <p:cNvPr id="29" name="PlaceHolder 2"/>
          <p:cNvSpPr>
            <a:spLocks noGrp="1"/>
          </p:cNvSpPr>
          <p:nvPr>
            <p:ph type="body"/>
          </p:nvPr>
        </p:nvSpPr>
        <p:spPr>
          <a:xfrm>
            <a:off x="457200" y="1604520"/>
            <a:ext cx="8229240" cy="1896840"/>
          </a:xfrm>
          <a:prstGeom prst="rect">
            <a:avLst/>
          </a:prstGeom>
        </p:spPr>
        <p:txBody>
          <a:bodyPr lIns="0" tIns="0" rIns="0" bIns="0">
            <a:normAutofit/>
          </a:bodyPr>
          <a:lstStyle/>
          <a:p>
            <a:endParaRPr lang="ru-RU" sz="3200" b="0" strike="noStrike" spc="-1">
              <a:latin typeface="Arial"/>
            </a:endParaRPr>
          </a:p>
        </p:txBody>
      </p:sp>
      <p:sp>
        <p:nvSpPr>
          <p:cNvPr id="30" name="PlaceHolder 3"/>
          <p:cNvSpPr>
            <a:spLocks noGrp="1"/>
          </p:cNvSpPr>
          <p:nvPr>
            <p:ph type="body"/>
          </p:nvPr>
        </p:nvSpPr>
        <p:spPr>
          <a:xfrm>
            <a:off x="457200" y="3682080"/>
            <a:ext cx="8229240" cy="1896840"/>
          </a:xfrm>
          <a:prstGeom prst="rect">
            <a:avLst/>
          </a:prstGeom>
        </p:spPr>
        <p:txBody>
          <a:bodyPr lIns="0" tIns="0" rIns="0" bIns="0">
            <a:normAutofit/>
          </a:bodyPr>
          <a:lstStyle/>
          <a:p>
            <a:endParaRPr lang="ru-RU" sz="3200" b="0" strike="noStrike" spc="-1">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21040"/>
            <a:ext cx="8229240" cy="1250280"/>
          </a:xfrm>
          <a:prstGeom prst="rect">
            <a:avLst/>
          </a:prstGeom>
        </p:spPr>
        <p:txBody>
          <a:bodyPr lIns="0" tIns="0" rIns="0" bIns="0" anchor="ctr">
            <a:spAutoFit/>
          </a:bodyPr>
          <a:lstStyle/>
          <a:p>
            <a:pPr algn="ctr"/>
            <a:endParaRPr lang="ru-RU" sz="4400" b="0" strike="noStrike" spc="-1">
              <a:latin typeface="Arial"/>
            </a:endParaRPr>
          </a:p>
        </p:txBody>
      </p:sp>
      <p:sp>
        <p:nvSpPr>
          <p:cNvPr id="32"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ru-RU" sz="3200" b="0" strike="noStrike" spc="-1">
              <a:latin typeface="Arial"/>
            </a:endParaRPr>
          </a:p>
        </p:txBody>
      </p:sp>
      <p:sp>
        <p:nvSpPr>
          <p:cNvPr id="33"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ru-RU" sz="3200" b="0" strike="noStrike" spc="-1">
              <a:latin typeface="Arial"/>
            </a:endParaRPr>
          </a:p>
        </p:txBody>
      </p:sp>
      <p:sp>
        <p:nvSpPr>
          <p:cNvPr id="34" name="PlaceHolder 4"/>
          <p:cNvSpPr>
            <a:spLocks noGrp="1"/>
          </p:cNvSpPr>
          <p:nvPr>
            <p:ph type="body"/>
          </p:nvPr>
        </p:nvSpPr>
        <p:spPr>
          <a:xfrm>
            <a:off x="457200" y="3682080"/>
            <a:ext cx="4015800" cy="1896840"/>
          </a:xfrm>
          <a:prstGeom prst="rect">
            <a:avLst/>
          </a:prstGeom>
        </p:spPr>
        <p:txBody>
          <a:bodyPr lIns="0" tIns="0" rIns="0" bIns="0">
            <a:normAutofit/>
          </a:bodyPr>
          <a:lstStyle/>
          <a:p>
            <a:endParaRPr lang="ru-RU" sz="3200" b="0" strike="noStrike" spc="-1">
              <a:latin typeface="Arial"/>
            </a:endParaRPr>
          </a:p>
        </p:txBody>
      </p:sp>
      <p:sp>
        <p:nvSpPr>
          <p:cNvPr id="35" name="PlaceHolder 5"/>
          <p:cNvSpPr>
            <a:spLocks noGrp="1"/>
          </p:cNvSpPr>
          <p:nvPr>
            <p:ph type="body"/>
          </p:nvPr>
        </p:nvSpPr>
        <p:spPr>
          <a:xfrm>
            <a:off x="4674240" y="3682080"/>
            <a:ext cx="4015800" cy="1896840"/>
          </a:xfrm>
          <a:prstGeom prst="rect">
            <a:avLst/>
          </a:prstGeom>
        </p:spPr>
        <p:txBody>
          <a:bodyPr lIns="0" tIns="0" rIns="0" bIns="0">
            <a:normAutofit/>
          </a:bodyPr>
          <a:lstStyle/>
          <a:p>
            <a:endParaRPr lang="ru-RU" sz="3200" b="0" strike="noStrike" spc="-1">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6" name="PlaceHolder 1"/>
          <p:cNvSpPr>
            <a:spLocks noGrp="1"/>
          </p:cNvSpPr>
          <p:nvPr>
            <p:ph type="title"/>
          </p:nvPr>
        </p:nvSpPr>
        <p:spPr>
          <a:xfrm>
            <a:off x="457200" y="221040"/>
            <a:ext cx="8229240" cy="1250280"/>
          </a:xfrm>
          <a:prstGeom prst="rect">
            <a:avLst/>
          </a:prstGeom>
        </p:spPr>
        <p:txBody>
          <a:bodyPr lIns="0" tIns="0" rIns="0" bIns="0" anchor="ctr">
            <a:spAutoFit/>
          </a:bodyPr>
          <a:lstStyle/>
          <a:p>
            <a:pPr algn="ctr"/>
            <a:endParaRPr lang="ru-RU" sz="4400" b="0" strike="noStrike" spc="-1">
              <a:latin typeface="Arial"/>
            </a:endParaRPr>
          </a:p>
        </p:txBody>
      </p:sp>
      <p:sp>
        <p:nvSpPr>
          <p:cNvPr id="37" name="PlaceHolder 2"/>
          <p:cNvSpPr>
            <a:spLocks noGrp="1"/>
          </p:cNvSpPr>
          <p:nvPr>
            <p:ph type="body"/>
          </p:nvPr>
        </p:nvSpPr>
        <p:spPr>
          <a:xfrm>
            <a:off x="457200" y="1604520"/>
            <a:ext cx="2649600" cy="1896840"/>
          </a:xfrm>
          <a:prstGeom prst="rect">
            <a:avLst/>
          </a:prstGeom>
        </p:spPr>
        <p:txBody>
          <a:bodyPr lIns="0" tIns="0" rIns="0" bIns="0">
            <a:normAutofit fontScale="76000"/>
          </a:bodyPr>
          <a:lstStyle/>
          <a:p>
            <a:endParaRPr lang="ru-RU" sz="3200" b="0" strike="noStrike" spc="-1">
              <a:latin typeface="Arial"/>
            </a:endParaRPr>
          </a:p>
        </p:txBody>
      </p:sp>
      <p:sp>
        <p:nvSpPr>
          <p:cNvPr id="38" name="PlaceHolder 3"/>
          <p:cNvSpPr>
            <a:spLocks noGrp="1"/>
          </p:cNvSpPr>
          <p:nvPr>
            <p:ph type="body"/>
          </p:nvPr>
        </p:nvSpPr>
        <p:spPr>
          <a:xfrm>
            <a:off x="3239640" y="1604520"/>
            <a:ext cx="2649600" cy="1896840"/>
          </a:xfrm>
          <a:prstGeom prst="rect">
            <a:avLst/>
          </a:prstGeom>
        </p:spPr>
        <p:txBody>
          <a:bodyPr lIns="0" tIns="0" rIns="0" bIns="0">
            <a:normAutofit fontScale="76000"/>
          </a:bodyPr>
          <a:lstStyle/>
          <a:p>
            <a:endParaRPr lang="ru-RU" sz="3200" b="0" strike="noStrike" spc="-1">
              <a:latin typeface="Arial"/>
            </a:endParaRPr>
          </a:p>
        </p:txBody>
      </p:sp>
      <p:sp>
        <p:nvSpPr>
          <p:cNvPr id="39" name="PlaceHolder 4"/>
          <p:cNvSpPr>
            <a:spLocks noGrp="1"/>
          </p:cNvSpPr>
          <p:nvPr>
            <p:ph type="body"/>
          </p:nvPr>
        </p:nvSpPr>
        <p:spPr>
          <a:xfrm>
            <a:off x="6022080" y="1604520"/>
            <a:ext cx="2649600" cy="1896840"/>
          </a:xfrm>
          <a:prstGeom prst="rect">
            <a:avLst/>
          </a:prstGeom>
        </p:spPr>
        <p:txBody>
          <a:bodyPr lIns="0" tIns="0" rIns="0" bIns="0">
            <a:normAutofit fontScale="76000"/>
          </a:bodyPr>
          <a:lstStyle/>
          <a:p>
            <a:endParaRPr lang="ru-RU" sz="3200" b="0" strike="noStrike" spc="-1">
              <a:latin typeface="Arial"/>
            </a:endParaRPr>
          </a:p>
        </p:txBody>
      </p:sp>
      <p:sp>
        <p:nvSpPr>
          <p:cNvPr id="40" name="PlaceHolder 5"/>
          <p:cNvSpPr>
            <a:spLocks noGrp="1"/>
          </p:cNvSpPr>
          <p:nvPr>
            <p:ph type="body"/>
          </p:nvPr>
        </p:nvSpPr>
        <p:spPr>
          <a:xfrm>
            <a:off x="457200" y="3682080"/>
            <a:ext cx="2649600" cy="1896840"/>
          </a:xfrm>
          <a:prstGeom prst="rect">
            <a:avLst/>
          </a:prstGeom>
        </p:spPr>
        <p:txBody>
          <a:bodyPr lIns="0" tIns="0" rIns="0" bIns="0">
            <a:normAutofit fontScale="76000"/>
          </a:bodyPr>
          <a:lstStyle/>
          <a:p>
            <a:endParaRPr lang="ru-RU" sz="3200" b="0" strike="noStrike" spc="-1">
              <a:latin typeface="Arial"/>
            </a:endParaRPr>
          </a:p>
        </p:txBody>
      </p:sp>
      <p:sp>
        <p:nvSpPr>
          <p:cNvPr id="41" name="PlaceHolder 6"/>
          <p:cNvSpPr>
            <a:spLocks noGrp="1"/>
          </p:cNvSpPr>
          <p:nvPr>
            <p:ph type="body"/>
          </p:nvPr>
        </p:nvSpPr>
        <p:spPr>
          <a:xfrm>
            <a:off x="3239640" y="3682080"/>
            <a:ext cx="2649600" cy="1896840"/>
          </a:xfrm>
          <a:prstGeom prst="rect">
            <a:avLst/>
          </a:prstGeom>
        </p:spPr>
        <p:txBody>
          <a:bodyPr lIns="0" tIns="0" rIns="0" bIns="0">
            <a:normAutofit fontScale="76000"/>
          </a:bodyPr>
          <a:lstStyle/>
          <a:p>
            <a:endParaRPr lang="ru-RU" sz="3200" b="0" strike="noStrike" spc="-1">
              <a:latin typeface="Arial"/>
            </a:endParaRPr>
          </a:p>
        </p:txBody>
      </p:sp>
      <p:sp>
        <p:nvSpPr>
          <p:cNvPr id="42" name="PlaceHolder 7"/>
          <p:cNvSpPr>
            <a:spLocks noGrp="1"/>
          </p:cNvSpPr>
          <p:nvPr>
            <p:ph type="body"/>
          </p:nvPr>
        </p:nvSpPr>
        <p:spPr>
          <a:xfrm>
            <a:off x="6022080" y="3682080"/>
            <a:ext cx="2649600" cy="1896840"/>
          </a:xfrm>
          <a:prstGeom prst="rect">
            <a:avLst/>
          </a:prstGeom>
        </p:spPr>
        <p:txBody>
          <a:bodyPr lIns="0" tIns="0" rIns="0" bIns="0">
            <a:normAutofit fontScale="76000"/>
          </a:bodyPr>
          <a:lstStyle/>
          <a:p>
            <a:endParaRPr lang="ru-RU" sz="3200" b="0" strike="noStrike" spc="-1">
              <a:latin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9" name="PlaceHolder 1"/>
          <p:cNvSpPr>
            <a:spLocks noGrp="1"/>
          </p:cNvSpPr>
          <p:nvPr>
            <p:ph type="title"/>
          </p:nvPr>
        </p:nvSpPr>
        <p:spPr>
          <a:xfrm>
            <a:off x="457200" y="221040"/>
            <a:ext cx="8229240" cy="1250280"/>
          </a:xfrm>
          <a:prstGeom prst="rect">
            <a:avLst/>
          </a:prstGeom>
        </p:spPr>
        <p:txBody>
          <a:bodyPr lIns="0" tIns="0" rIns="0" bIns="0" anchor="ctr">
            <a:spAutoFit/>
          </a:bodyPr>
          <a:lstStyle/>
          <a:p>
            <a:pPr algn="ctr"/>
            <a:endParaRPr lang="ru-RU" sz="4400" b="0" strike="noStrike" spc="-1">
              <a:latin typeface="Arial"/>
            </a:endParaRPr>
          </a:p>
        </p:txBody>
      </p:sp>
      <p:sp>
        <p:nvSpPr>
          <p:cNvPr id="50" name="PlaceHolder 2"/>
          <p:cNvSpPr>
            <a:spLocks noGrp="1"/>
          </p:cNvSpPr>
          <p:nvPr>
            <p:ph type="subTitle"/>
          </p:nvPr>
        </p:nvSpPr>
        <p:spPr>
          <a:xfrm>
            <a:off x="457200" y="1604520"/>
            <a:ext cx="8229240" cy="3977280"/>
          </a:xfrm>
          <a:prstGeom prst="rect">
            <a:avLst/>
          </a:prstGeom>
        </p:spPr>
        <p:txBody>
          <a:bodyPr lIns="0" tIns="0" rIns="0" bIns="0" anchor="ctr">
            <a:spAutoFit/>
          </a:bodyPr>
          <a:lstStyle/>
          <a:p>
            <a:pPr algn="ctr"/>
            <a:endParaRPr lang="ru-RU" sz="3200" b="0" strike="noStrike" spc="-1">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457200" y="221040"/>
            <a:ext cx="8229240" cy="1250280"/>
          </a:xfrm>
          <a:prstGeom prst="rect">
            <a:avLst/>
          </a:prstGeom>
        </p:spPr>
        <p:txBody>
          <a:bodyPr lIns="0" tIns="0" rIns="0" bIns="0" anchor="ctr">
            <a:spAutoFit/>
          </a:bodyPr>
          <a:lstStyle/>
          <a:p>
            <a:pPr algn="ctr"/>
            <a:endParaRPr lang="ru-RU" sz="4400" b="0" strike="noStrike" spc="-1">
              <a:latin typeface="Arial"/>
            </a:endParaRPr>
          </a:p>
        </p:txBody>
      </p:sp>
      <p:sp>
        <p:nvSpPr>
          <p:cNvPr id="52" name="PlaceHolder 2"/>
          <p:cNvSpPr>
            <a:spLocks noGrp="1"/>
          </p:cNvSpPr>
          <p:nvPr>
            <p:ph type="body"/>
          </p:nvPr>
        </p:nvSpPr>
        <p:spPr>
          <a:xfrm>
            <a:off x="457200" y="1604520"/>
            <a:ext cx="8229240" cy="3977280"/>
          </a:xfrm>
          <a:prstGeom prst="rect">
            <a:avLst/>
          </a:prstGeom>
        </p:spPr>
        <p:txBody>
          <a:bodyPr lIns="0" tIns="0" rIns="0" bIns="0">
            <a:normAutofit/>
          </a:bodyPr>
          <a:lstStyle/>
          <a:p>
            <a:endParaRPr lang="ru-RU" sz="3200" b="0" strike="noStrike" spc="-1">
              <a:latin typeface="Aria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457200" y="221040"/>
            <a:ext cx="8229240" cy="1250280"/>
          </a:xfrm>
          <a:prstGeom prst="rect">
            <a:avLst/>
          </a:prstGeom>
        </p:spPr>
        <p:txBody>
          <a:bodyPr lIns="0" tIns="0" rIns="0" bIns="0" anchor="ctr">
            <a:spAutoFit/>
          </a:bodyPr>
          <a:lstStyle/>
          <a:p>
            <a:pPr algn="ctr"/>
            <a:endParaRPr lang="ru-RU" sz="4400" b="0" strike="noStrike" spc="-1">
              <a:latin typeface="Arial"/>
            </a:endParaRPr>
          </a:p>
        </p:txBody>
      </p:sp>
      <p:sp>
        <p:nvSpPr>
          <p:cNvPr id="54" name="PlaceHolder 2"/>
          <p:cNvSpPr>
            <a:spLocks noGrp="1"/>
          </p:cNvSpPr>
          <p:nvPr>
            <p:ph type="body"/>
          </p:nvPr>
        </p:nvSpPr>
        <p:spPr>
          <a:xfrm>
            <a:off x="457200" y="1604520"/>
            <a:ext cx="4015800" cy="3977280"/>
          </a:xfrm>
          <a:prstGeom prst="rect">
            <a:avLst/>
          </a:prstGeom>
        </p:spPr>
        <p:txBody>
          <a:bodyPr lIns="0" tIns="0" rIns="0" bIns="0">
            <a:normAutofit/>
          </a:bodyPr>
          <a:lstStyle/>
          <a:p>
            <a:endParaRPr lang="ru-RU" sz="3200" b="0" strike="noStrike" spc="-1">
              <a:latin typeface="Arial"/>
            </a:endParaRPr>
          </a:p>
        </p:txBody>
      </p:sp>
      <p:sp>
        <p:nvSpPr>
          <p:cNvPr id="55" name="PlaceHolder 3"/>
          <p:cNvSpPr>
            <a:spLocks noGrp="1"/>
          </p:cNvSpPr>
          <p:nvPr>
            <p:ph type="body"/>
          </p:nvPr>
        </p:nvSpPr>
        <p:spPr>
          <a:xfrm>
            <a:off x="4674240" y="1604520"/>
            <a:ext cx="4015800" cy="3977280"/>
          </a:xfrm>
          <a:prstGeom prst="rect">
            <a:avLst/>
          </a:prstGeom>
        </p:spPr>
        <p:txBody>
          <a:bodyPr lIns="0" tIns="0" rIns="0" bIns="0">
            <a:normAutofit/>
          </a:bodyPr>
          <a:lstStyle/>
          <a:p>
            <a:endParaRPr lang="ru-RU" sz="3200" b="0" strike="noStrike" spc="-1">
              <a:latin typeface="Aria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21040"/>
            <a:ext cx="8229240" cy="1250280"/>
          </a:xfrm>
          <a:prstGeom prst="rect">
            <a:avLst/>
          </a:prstGeom>
        </p:spPr>
        <p:txBody>
          <a:bodyPr lIns="0" tIns="0" rIns="0" bIns="0" anchor="ctr">
            <a:spAutoFit/>
          </a:bodyPr>
          <a:lstStyle/>
          <a:p>
            <a:pPr algn="ctr"/>
            <a:endParaRPr lang="ru-RU" sz="4400" b="0" strike="noStrike" spc="-1">
              <a:latin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7" name="PlaceHolder 1"/>
          <p:cNvSpPr>
            <a:spLocks noGrp="1"/>
          </p:cNvSpPr>
          <p:nvPr>
            <p:ph type="subTitle"/>
          </p:nvPr>
        </p:nvSpPr>
        <p:spPr>
          <a:xfrm>
            <a:off x="457200" y="273600"/>
            <a:ext cx="8229240" cy="5307840"/>
          </a:xfrm>
          <a:prstGeom prst="rect">
            <a:avLst/>
          </a:prstGeom>
        </p:spPr>
        <p:txBody>
          <a:bodyPr lIns="0" tIns="0" rIns="0" bIns="0" anchor="ctr">
            <a:spAutoFit/>
          </a:bodyPr>
          <a:lstStyle/>
          <a:p>
            <a:pPr algn="ctr"/>
            <a:endParaRPr lang="ru-RU" sz="3200" b="0" strike="noStrike" spc="-1">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21040"/>
            <a:ext cx="8229240" cy="1250280"/>
          </a:xfrm>
          <a:prstGeom prst="rect">
            <a:avLst/>
          </a:prstGeom>
        </p:spPr>
        <p:txBody>
          <a:bodyPr lIns="0" tIns="0" rIns="0" bIns="0" anchor="ctr">
            <a:spAutoFit/>
          </a:bodyPr>
          <a:lstStyle/>
          <a:p>
            <a:pPr algn="ctr"/>
            <a:endParaRPr lang="ru-RU" sz="4400" b="0" strike="noStrike" spc="-1">
              <a:latin typeface="Arial"/>
            </a:endParaRPr>
          </a:p>
        </p:txBody>
      </p:sp>
      <p:sp>
        <p:nvSpPr>
          <p:cNvPr id="59"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ru-RU" sz="3200" b="0" strike="noStrike" spc="-1">
              <a:latin typeface="Arial"/>
            </a:endParaRPr>
          </a:p>
        </p:txBody>
      </p:sp>
      <p:sp>
        <p:nvSpPr>
          <p:cNvPr id="60" name="PlaceHolder 3"/>
          <p:cNvSpPr>
            <a:spLocks noGrp="1"/>
          </p:cNvSpPr>
          <p:nvPr>
            <p:ph type="body"/>
          </p:nvPr>
        </p:nvSpPr>
        <p:spPr>
          <a:xfrm>
            <a:off x="4674240" y="1604520"/>
            <a:ext cx="4015800" cy="3977280"/>
          </a:xfrm>
          <a:prstGeom prst="rect">
            <a:avLst/>
          </a:prstGeom>
        </p:spPr>
        <p:txBody>
          <a:bodyPr lIns="0" tIns="0" rIns="0" bIns="0">
            <a:normAutofit/>
          </a:bodyPr>
          <a:lstStyle/>
          <a:p>
            <a:endParaRPr lang="ru-RU" sz="3200" b="0" strike="noStrike" spc="-1">
              <a:latin typeface="Arial"/>
            </a:endParaRPr>
          </a:p>
        </p:txBody>
      </p:sp>
      <p:sp>
        <p:nvSpPr>
          <p:cNvPr id="61" name="PlaceHolder 4"/>
          <p:cNvSpPr>
            <a:spLocks noGrp="1"/>
          </p:cNvSpPr>
          <p:nvPr>
            <p:ph type="body"/>
          </p:nvPr>
        </p:nvSpPr>
        <p:spPr>
          <a:xfrm>
            <a:off x="457200" y="3682080"/>
            <a:ext cx="4015800" cy="1896840"/>
          </a:xfrm>
          <a:prstGeom prst="rect">
            <a:avLst/>
          </a:prstGeom>
        </p:spPr>
        <p:txBody>
          <a:bodyPr lIns="0" tIns="0" rIns="0" bIns="0">
            <a:normAutofit/>
          </a:bodyPr>
          <a:lstStyle/>
          <a:p>
            <a:endParaRPr lang="ru-RU" sz="3200" b="0" strike="noStrike" spc="-1">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7" name="PlaceHolder 1"/>
          <p:cNvSpPr>
            <a:spLocks noGrp="1"/>
          </p:cNvSpPr>
          <p:nvPr>
            <p:ph type="title"/>
          </p:nvPr>
        </p:nvSpPr>
        <p:spPr>
          <a:xfrm>
            <a:off x="457200" y="221040"/>
            <a:ext cx="8229240" cy="1250280"/>
          </a:xfrm>
          <a:prstGeom prst="rect">
            <a:avLst/>
          </a:prstGeom>
        </p:spPr>
        <p:txBody>
          <a:bodyPr lIns="0" tIns="0" rIns="0" bIns="0" anchor="ctr">
            <a:spAutoFit/>
          </a:bodyPr>
          <a:lstStyle/>
          <a:p>
            <a:pPr algn="ctr"/>
            <a:endParaRPr lang="ru-RU" sz="4400" b="0" strike="noStrike" spc="-1">
              <a:latin typeface="Arial"/>
            </a:endParaRPr>
          </a:p>
        </p:txBody>
      </p:sp>
      <p:sp>
        <p:nvSpPr>
          <p:cNvPr id="8" name="PlaceHolder 2"/>
          <p:cNvSpPr>
            <a:spLocks noGrp="1"/>
          </p:cNvSpPr>
          <p:nvPr>
            <p:ph type="subTitle"/>
          </p:nvPr>
        </p:nvSpPr>
        <p:spPr>
          <a:xfrm>
            <a:off x="457200" y="1604520"/>
            <a:ext cx="8229240" cy="3977280"/>
          </a:xfrm>
          <a:prstGeom prst="rect">
            <a:avLst/>
          </a:prstGeom>
        </p:spPr>
        <p:txBody>
          <a:bodyPr lIns="0" tIns="0" rIns="0" bIns="0" anchor="ctr">
            <a:spAutoFit/>
          </a:bodyPr>
          <a:lstStyle/>
          <a:p>
            <a:pPr algn="ctr"/>
            <a:endParaRPr lang="ru-RU" sz="3200" b="0" strike="noStrike" spc="-1">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62" name="PlaceHolder 1"/>
          <p:cNvSpPr>
            <a:spLocks noGrp="1"/>
          </p:cNvSpPr>
          <p:nvPr>
            <p:ph type="title"/>
          </p:nvPr>
        </p:nvSpPr>
        <p:spPr>
          <a:xfrm>
            <a:off x="457200" y="221040"/>
            <a:ext cx="8229240" cy="1250280"/>
          </a:xfrm>
          <a:prstGeom prst="rect">
            <a:avLst/>
          </a:prstGeom>
        </p:spPr>
        <p:txBody>
          <a:bodyPr lIns="0" tIns="0" rIns="0" bIns="0" anchor="ctr">
            <a:spAutoFit/>
          </a:bodyPr>
          <a:lstStyle/>
          <a:p>
            <a:pPr algn="ctr"/>
            <a:endParaRPr lang="ru-RU" sz="4400" b="0" strike="noStrike" spc="-1">
              <a:latin typeface="Arial"/>
            </a:endParaRPr>
          </a:p>
        </p:txBody>
      </p:sp>
      <p:sp>
        <p:nvSpPr>
          <p:cNvPr id="63" name="PlaceHolder 2"/>
          <p:cNvSpPr>
            <a:spLocks noGrp="1"/>
          </p:cNvSpPr>
          <p:nvPr>
            <p:ph type="body"/>
          </p:nvPr>
        </p:nvSpPr>
        <p:spPr>
          <a:xfrm>
            <a:off x="457200" y="1604520"/>
            <a:ext cx="4015800" cy="3977280"/>
          </a:xfrm>
          <a:prstGeom prst="rect">
            <a:avLst/>
          </a:prstGeom>
        </p:spPr>
        <p:txBody>
          <a:bodyPr lIns="0" tIns="0" rIns="0" bIns="0">
            <a:normAutofit/>
          </a:bodyPr>
          <a:lstStyle/>
          <a:p>
            <a:endParaRPr lang="ru-RU" sz="3200" b="0" strike="noStrike" spc="-1">
              <a:latin typeface="Arial"/>
            </a:endParaRPr>
          </a:p>
        </p:txBody>
      </p:sp>
      <p:sp>
        <p:nvSpPr>
          <p:cNvPr id="64"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ru-RU" sz="3200" b="0" strike="noStrike" spc="-1">
              <a:latin typeface="Arial"/>
            </a:endParaRPr>
          </a:p>
        </p:txBody>
      </p:sp>
      <p:sp>
        <p:nvSpPr>
          <p:cNvPr id="65" name="PlaceHolder 4"/>
          <p:cNvSpPr>
            <a:spLocks noGrp="1"/>
          </p:cNvSpPr>
          <p:nvPr>
            <p:ph type="body"/>
          </p:nvPr>
        </p:nvSpPr>
        <p:spPr>
          <a:xfrm>
            <a:off x="4674240" y="3682080"/>
            <a:ext cx="4015800" cy="1896840"/>
          </a:xfrm>
          <a:prstGeom prst="rect">
            <a:avLst/>
          </a:prstGeom>
        </p:spPr>
        <p:txBody>
          <a:bodyPr lIns="0" tIns="0" rIns="0" bIns="0">
            <a:normAutofit/>
          </a:bodyPr>
          <a:lstStyle/>
          <a:p>
            <a:endParaRPr lang="ru-RU" sz="3200" b="0" strike="noStrike" spc="-1">
              <a:latin typeface="Aria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66" name="PlaceHolder 1"/>
          <p:cNvSpPr>
            <a:spLocks noGrp="1"/>
          </p:cNvSpPr>
          <p:nvPr>
            <p:ph type="title"/>
          </p:nvPr>
        </p:nvSpPr>
        <p:spPr>
          <a:xfrm>
            <a:off x="457200" y="221040"/>
            <a:ext cx="8229240" cy="1250280"/>
          </a:xfrm>
          <a:prstGeom prst="rect">
            <a:avLst/>
          </a:prstGeom>
        </p:spPr>
        <p:txBody>
          <a:bodyPr lIns="0" tIns="0" rIns="0" bIns="0" anchor="ctr">
            <a:spAutoFit/>
          </a:bodyPr>
          <a:lstStyle/>
          <a:p>
            <a:pPr algn="ctr"/>
            <a:endParaRPr lang="ru-RU" sz="4400" b="0" strike="noStrike" spc="-1">
              <a:latin typeface="Arial"/>
            </a:endParaRPr>
          </a:p>
        </p:txBody>
      </p:sp>
      <p:sp>
        <p:nvSpPr>
          <p:cNvPr id="67"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ru-RU" sz="3200" b="0" strike="noStrike" spc="-1">
              <a:latin typeface="Arial"/>
            </a:endParaRPr>
          </a:p>
        </p:txBody>
      </p:sp>
      <p:sp>
        <p:nvSpPr>
          <p:cNvPr id="68"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ru-RU" sz="3200" b="0" strike="noStrike" spc="-1">
              <a:latin typeface="Arial"/>
            </a:endParaRPr>
          </a:p>
        </p:txBody>
      </p:sp>
      <p:sp>
        <p:nvSpPr>
          <p:cNvPr id="69" name="PlaceHolder 4"/>
          <p:cNvSpPr>
            <a:spLocks noGrp="1"/>
          </p:cNvSpPr>
          <p:nvPr>
            <p:ph type="body"/>
          </p:nvPr>
        </p:nvSpPr>
        <p:spPr>
          <a:xfrm>
            <a:off x="457200" y="3682080"/>
            <a:ext cx="8229240" cy="1896840"/>
          </a:xfrm>
          <a:prstGeom prst="rect">
            <a:avLst/>
          </a:prstGeom>
        </p:spPr>
        <p:txBody>
          <a:bodyPr lIns="0" tIns="0" rIns="0" bIns="0">
            <a:normAutofit/>
          </a:bodyPr>
          <a:lstStyle/>
          <a:p>
            <a:endParaRPr lang="ru-RU" sz="3200" b="0" strike="noStrike" spc="-1">
              <a:latin typeface="Aria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457200" y="221040"/>
            <a:ext cx="8229240" cy="1250280"/>
          </a:xfrm>
          <a:prstGeom prst="rect">
            <a:avLst/>
          </a:prstGeom>
        </p:spPr>
        <p:txBody>
          <a:bodyPr lIns="0" tIns="0" rIns="0" bIns="0" anchor="ctr">
            <a:spAutoFit/>
          </a:bodyPr>
          <a:lstStyle/>
          <a:p>
            <a:pPr algn="ctr"/>
            <a:endParaRPr lang="ru-RU" sz="4400" b="0" strike="noStrike" spc="-1">
              <a:latin typeface="Arial"/>
            </a:endParaRPr>
          </a:p>
        </p:txBody>
      </p:sp>
      <p:sp>
        <p:nvSpPr>
          <p:cNvPr id="71" name="PlaceHolder 2"/>
          <p:cNvSpPr>
            <a:spLocks noGrp="1"/>
          </p:cNvSpPr>
          <p:nvPr>
            <p:ph type="body"/>
          </p:nvPr>
        </p:nvSpPr>
        <p:spPr>
          <a:xfrm>
            <a:off x="457200" y="1604520"/>
            <a:ext cx="8229240" cy="1896840"/>
          </a:xfrm>
          <a:prstGeom prst="rect">
            <a:avLst/>
          </a:prstGeom>
        </p:spPr>
        <p:txBody>
          <a:bodyPr lIns="0" tIns="0" rIns="0" bIns="0">
            <a:normAutofit/>
          </a:bodyPr>
          <a:lstStyle/>
          <a:p>
            <a:endParaRPr lang="ru-RU" sz="3200" b="0" strike="noStrike" spc="-1">
              <a:latin typeface="Arial"/>
            </a:endParaRPr>
          </a:p>
        </p:txBody>
      </p:sp>
      <p:sp>
        <p:nvSpPr>
          <p:cNvPr id="72" name="PlaceHolder 3"/>
          <p:cNvSpPr>
            <a:spLocks noGrp="1"/>
          </p:cNvSpPr>
          <p:nvPr>
            <p:ph type="body"/>
          </p:nvPr>
        </p:nvSpPr>
        <p:spPr>
          <a:xfrm>
            <a:off x="457200" y="3682080"/>
            <a:ext cx="8229240" cy="1896840"/>
          </a:xfrm>
          <a:prstGeom prst="rect">
            <a:avLst/>
          </a:prstGeom>
        </p:spPr>
        <p:txBody>
          <a:bodyPr lIns="0" tIns="0" rIns="0" bIns="0">
            <a:normAutofit/>
          </a:bodyPr>
          <a:lstStyle/>
          <a:p>
            <a:endParaRPr lang="ru-RU" sz="3200" b="0" strike="noStrike" spc="-1">
              <a:latin typeface="Aria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21040"/>
            <a:ext cx="8229240" cy="1250280"/>
          </a:xfrm>
          <a:prstGeom prst="rect">
            <a:avLst/>
          </a:prstGeom>
        </p:spPr>
        <p:txBody>
          <a:bodyPr lIns="0" tIns="0" rIns="0" bIns="0" anchor="ctr">
            <a:spAutoFit/>
          </a:bodyPr>
          <a:lstStyle/>
          <a:p>
            <a:pPr algn="ctr"/>
            <a:endParaRPr lang="ru-RU" sz="4400" b="0" strike="noStrike" spc="-1">
              <a:latin typeface="Arial"/>
            </a:endParaRPr>
          </a:p>
        </p:txBody>
      </p:sp>
      <p:sp>
        <p:nvSpPr>
          <p:cNvPr id="74"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ru-RU" sz="3200" b="0" strike="noStrike" spc="-1">
              <a:latin typeface="Arial"/>
            </a:endParaRPr>
          </a:p>
        </p:txBody>
      </p:sp>
      <p:sp>
        <p:nvSpPr>
          <p:cNvPr id="75"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ru-RU" sz="3200" b="0" strike="noStrike" spc="-1">
              <a:latin typeface="Arial"/>
            </a:endParaRPr>
          </a:p>
        </p:txBody>
      </p:sp>
      <p:sp>
        <p:nvSpPr>
          <p:cNvPr id="76" name="PlaceHolder 4"/>
          <p:cNvSpPr>
            <a:spLocks noGrp="1"/>
          </p:cNvSpPr>
          <p:nvPr>
            <p:ph type="body"/>
          </p:nvPr>
        </p:nvSpPr>
        <p:spPr>
          <a:xfrm>
            <a:off x="457200" y="3682080"/>
            <a:ext cx="4015800" cy="1896840"/>
          </a:xfrm>
          <a:prstGeom prst="rect">
            <a:avLst/>
          </a:prstGeom>
        </p:spPr>
        <p:txBody>
          <a:bodyPr lIns="0" tIns="0" rIns="0" bIns="0">
            <a:normAutofit/>
          </a:bodyPr>
          <a:lstStyle/>
          <a:p>
            <a:endParaRPr lang="ru-RU" sz="3200" b="0" strike="noStrike" spc="-1">
              <a:latin typeface="Arial"/>
            </a:endParaRPr>
          </a:p>
        </p:txBody>
      </p:sp>
      <p:sp>
        <p:nvSpPr>
          <p:cNvPr id="77" name="PlaceHolder 5"/>
          <p:cNvSpPr>
            <a:spLocks noGrp="1"/>
          </p:cNvSpPr>
          <p:nvPr>
            <p:ph type="body"/>
          </p:nvPr>
        </p:nvSpPr>
        <p:spPr>
          <a:xfrm>
            <a:off x="4674240" y="3682080"/>
            <a:ext cx="4015800" cy="1896840"/>
          </a:xfrm>
          <a:prstGeom prst="rect">
            <a:avLst/>
          </a:prstGeom>
        </p:spPr>
        <p:txBody>
          <a:bodyPr lIns="0" tIns="0" rIns="0" bIns="0">
            <a:normAutofit/>
          </a:bodyPr>
          <a:lstStyle/>
          <a:p>
            <a:endParaRPr lang="ru-RU" sz="3200" b="0" strike="noStrike" spc="-1">
              <a:latin typeface="Aria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8" name="PlaceHolder 1"/>
          <p:cNvSpPr>
            <a:spLocks noGrp="1"/>
          </p:cNvSpPr>
          <p:nvPr>
            <p:ph type="title"/>
          </p:nvPr>
        </p:nvSpPr>
        <p:spPr>
          <a:xfrm>
            <a:off x="457200" y="221040"/>
            <a:ext cx="8229240" cy="1250280"/>
          </a:xfrm>
          <a:prstGeom prst="rect">
            <a:avLst/>
          </a:prstGeom>
        </p:spPr>
        <p:txBody>
          <a:bodyPr lIns="0" tIns="0" rIns="0" bIns="0" anchor="ctr">
            <a:spAutoFit/>
          </a:bodyPr>
          <a:lstStyle/>
          <a:p>
            <a:pPr algn="ctr"/>
            <a:endParaRPr lang="ru-RU" sz="4400" b="0" strike="noStrike" spc="-1">
              <a:latin typeface="Arial"/>
            </a:endParaRPr>
          </a:p>
        </p:txBody>
      </p:sp>
      <p:sp>
        <p:nvSpPr>
          <p:cNvPr id="79" name="PlaceHolder 2"/>
          <p:cNvSpPr>
            <a:spLocks noGrp="1"/>
          </p:cNvSpPr>
          <p:nvPr>
            <p:ph type="body"/>
          </p:nvPr>
        </p:nvSpPr>
        <p:spPr>
          <a:xfrm>
            <a:off x="457200" y="1604520"/>
            <a:ext cx="2649600" cy="1896840"/>
          </a:xfrm>
          <a:prstGeom prst="rect">
            <a:avLst/>
          </a:prstGeom>
        </p:spPr>
        <p:txBody>
          <a:bodyPr lIns="0" tIns="0" rIns="0" bIns="0">
            <a:normAutofit fontScale="76000"/>
          </a:bodyPr>
          <a:lstStyle/>
          <a:p>
            <a:endParaRPr lang="ru-RU" sz="3200" b="0" strike="noStrike" spc="-1">
              <a:latin typeface="Arial"/>
            </a:endParaRPr>
          </a:p>
        </p:txBody>
      </p:sp>
      <p:sp>
        <p:nvSpPr>
          <p:cNvPr id="80" name="PlaceHolder 3"/>
          <p:cNvSpPr>
            <a:spLocks noGrp="1"/>
          </p:cNvSpPr>
          <p:nvPr>
            <p:ph type="body"/>
          </p:nvPr>
        </p:nvSpPr>
        <p:spPr>
          <a:xfrm>
            <a:off x="3239640" y="1604520"/>
            <a:ext cx="2649600" cy="1896840"/>
          </a:xfrm>
          <a:prstGeom prst="rect">
            <a:avLst/>
          </a:prstGeom>
        </p:spPr>
        <p:txBody>
          <a:bodyPr lIns="0" tIns="0" rIns="0" bIns="0">
            <a:normAutofit fontScale="76000"/>
          </a:bodyPr>
          <a:lstStyle/>
          <a:p>
            <a:endParaRPr lang="ru-RU" sz="3200" b="0" strike="noStrike" spc="-1">
              <a:latin typeface="Arial"/>
            </a:endParaRPr>
          </a:p>
        </p:txBody>
      </p:sp>
      <p:sp>
        <p:nvSpPr>
          <p:cNvPr id="81" name="PlaceHolder 4"/>
          <p:cNvSpPr>
            <a:spLocks noGrp="1"/>
          </p:cNvSpPr>
          <p:nvPr>
            <p:ph type="body"/>
          </p:nvPr>
        </p:nvSpPr>
        <p:spPr>
          <a:xfrm>
            <a:off x="6022080" y="1604520"/>
            <a:ext cx="2649600" cy="1896840"/>
          </a:xfrm>
          <a:prstGeom prst="rect">
            <a:avLst/>
          </a:prstGeom>
        </p:spPr>
        <p:txBody>
          <a:bodyPr lIns="0" tIns="0" rIns="0" bIns="0">
            <a:normAutofit fontScale="76000"/>
          </a:bodyPr>
          <a:lstStyle/>
          <a:p>
            <a:endParaRPr lang="ru-RU" sz="3200" b="0" strike="noStrike" spc="-1">
              <a:latin typeface="Arial"/>
            </a:endParaRPr>
          </a:p>
        </p:txBody>
      </p:sp>
      <p:sp>
        <p:nvSpPr>
          <p:cNvPr id="82" name="PlaceHolder 5"/>
          <p:cNvSpPr>
            <a:spLocks noGrp="1"/>
          </p:cNvSpPr>
          <p:nvPr>
            <p:ph type="body"/>
          </p:nvPr>
        </p:nvSpPr>
        <p:spPr>
          <a:xfrm>
            <a:off x="457200" y="3682080"/>
            <a:ext cx="2649600" cy="1896840"/>
          </a:xfrm>
          <a:prstGeom prst="rect">
            <a:avLst/>
          </a:prstGeom>
        </p:spPr>
        <p:txBody>
          <a:bodyPr lIns="0" tIns="0" rIns="0" bIns="0">
            <a:normAutofit fontScale="76000"/>
          </a:bodyPr>
          <a:lstStyle/>
          <a:p>
            <a:endParaRPr lang="ru-RU" sz="3200" b="0" strike="noStrike" spc="-1">
              <a:latin typeface="Arial"/>
            </a:endParaRPr>
          </a:p>
        </p:txBody>
      </p:sp>
      <p:sp>
        <p:nvSpPr>
          <p:cNvPr id="83" name="PlaceHolder 6"/>
          <p:cNvSpPr>
            <a:spLocks noGrp="1"/>
          </p:cNvSpPr>
          <p:nvPr>
            <p:ph type="body"/>
          </p:nvPr>
        </p:nvSpPr>
        <p:spPr>
          <a:xfrm>
            <a:off x="3239640" y="3682080"/>
            <a:ext cx="2649600" cy="1896840"/>
          </a:xfrm>
          <a:prstGeom prst="rect">
            <a:avLst/>
          </a:prstGeom>
        </p:spPr>
        <p:txBody>
          <a:bodyPr lIns="0" tIns="0" rIns="0" bIns="0">
            <a:normAutofit fontScale="76000"/>
          </a:bodyPr>
          <a:lstStyle/>
          <a:p>
            <a:endParaRPr lang="ru-RU" sz="3200" b="0" strike="noStrike" spc="-1">
              <a:latin typeface="Arial"/>
            </a:endParaRPr>
          </a:p>
        </p:txBody>
      </p:sp>
      <p:sp>
        <p:nvSpPr>
          <p:cNvPr id="84" name="PlaceHolder 7"/>
          <p:cNvSpPr>
            <a:spLocks noGrp="1"/>
          </p:cNvSpPr>
          <p:nvPr>
            <p:ph type="body"/>
          </p:nvPr>
        </p:nvSpPr>
        <p:spPr>
          <a:xfrm>
            <a:off x="6022080" y="3682080"/>
            <a:ext cx="2649600" cy="1896840"/>
          </a:xfrm>
          <a:prstGeom prst="rect">
            <a:avLst/>
          </a:prstGeom>
        </p:spPr>
        <p:txBody>
          <a:bodyPr lIns="0" tIns="0" rIns="0" bIns="0">
            <a:normAutofit fontScale="76000"/>
          </a:bodyPr>
          <a:lstStyle/>
          <a:p>
            <a:endParaRPr lang="ru-RU" sz="3200" b="0" strike="noStrike" spc="-1">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21040"/>
            <a:ext cx="8229240" cy="1250280"/>
          </a:xfrm>
          <a:prstGeom prst="rect">
            <a:avLst/>
          </a:prstGeom>
        </p:spPr>
        <p:txBody>
          <a:bodyPr lIns="0" tIns="0" rIns="0" bIns="0" anchor="ctr">
            <a:spAutoFit/>
          </a:bodyPr>
          <a:lstStyle/>
          <a:p>
            <a:pPr algn="ctr"/>
            <a:endParaRPr lang="ru-RU" sz="4400" b="0" strike="noStrike" spc="-1">
              <a:latin typeface="Arial"/>
            </a:endParaRPr>
          </a:p>
        </p:txBody>
      </p:sp>
      <p:sp>
        <p:nvSpPr>
          <p:cNvPr id="10" name="PlaceHolder 2"/>
          <p:cNvSpPr>
            <a:spLocks noGrp="1"/>
          </p:cNvSpPr>
          <p:nvPr>
            <p:ph type="body"/>
          </p:nvPr>
        </p:nvSpPr>
        <p:spPr>
          <a:xfrm>
            <a:off x="457200" y="1604520"/>
            <a:ext cx="8229240" cy="3977280"/>
          </a:xfrm>
          <a:prstGeom prst="rect">
            <a:avLst/>
          </a:prstGeom>
        </p:spPr>
        <p:txBody>
          <a:bodyPr lIns="0" tIns="0" rIns="0" bIns="0">
            <a:normAutofit/>
          </a:bodyPr>
          <a:lstStyle/>
          <a:p>
            <a:endParaRPr lang="ru-RU" sz="3200" b="0" strike="noStrike" spc="-1">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457200" y="221040"/>
            <a:ext cx="8229240" cy="1250280"/>
          </a:xfrm>
          <a:prstGeom prst="rect">
            <a:avLst/>
          </a:prstGeom>
        </p:spPr>
        <p:txBody>
          <a:bodyPr lIns="0" tIns="0" rIns="0" bIns="0" anchor="ctr">
            <a:spAutoFit/>
          </a:bodyPr>
          <a:lstStyle/>
          <a:p>
            <a:pPr algn="ctr"/>
            <a:endParaRPr lang="ru-RU" sz="4400" b="0" strike="noStrike" spc="-1">
              <a:latin typeface="Arial"/>
            </a:endParaRPr>
          </a:p>
        </p:txBody>
      </p:sp>
      <p:sp>
        <p:nvSpPr>
          <p:cNvPr id="12" name="PlaceHolder 2"/>
          <p:cNvSpPr>
            <a:spLocks noGrp="1"/>
          </p:cNvSpPr>
          <p:nvPr>
            <p:ph type="body"/>
          </p:nvPr>
        </p:nvSpPr>
        <p:spPr>
          <a:xfrm>
            <a:off x="457200" y="1604520"/>
            <a:ext cx="4015800" cy="3977280"/>
          </a:xfrm>
          <a:prstGeom prst="rect">
            <a:avLst/>
          </a:prstGeom>
        </p:spPr>
        <p:txBody>
          <a:bodyPr lIns="0" tIns="0" rIns="0" bIns="0">
            <a:normAutofit/>
          </a:bodyPr>
          <a:lstStyle/>
          <a:p>
            <a:endParaRPr lang="ru-RU" sz="3200" b="0" strike="noStrike" spc="-1">
              <a:latin typeface="Arial"/>
            </a:endParaRPr>
          </a:p>
        </p:txBody>
      </p:sp>
      <p:sp>
        <p:nvSpPr>
          <p:cNvPr id="13" name="PlaceHolder 3"/>
          <p:cNvSpPr>
            <a:spLocks noGrp="1"/>
          </p:cNvSpPr>
          <p:nvPr>
            <p:ph type="body"/>
          </p:nvPr>
        </p:nvSpPr>
        <p:spPr>
          <a:xfrm>
            <a:off x="4674240" y="1604520"/>
            <a:ext cx="4015800" cy="3977280"/>
          </a:xfrm>
          <a:prstGeom prst="rect">
            <a:avLst/>
          </a:prstGeom>
        </p:spPr>
        <p:txBody>
          <a:bodyPr lIns="0" tIns="0" rIns="0" bIns="0">
            <a:normAutofit/>
          </a:bodyPr>
          <a:lstStyle/>
          <a:p>
            <a:endParaRPr lang="ru-RU" sz="3200" b="0" strike="noStrike" spc="-1">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21040"/>
            <a:ext cx="8229240" cy="1250280"/>
          </a:xfrm>
          <a:prstGeom prst="rect">
            <a:avLst/>
          </a:prstGeom>
        </p:spPr>
        <p:txBody>
          <a:bodyPr lIns="0" tIns="0" rIns="0" bIns="0" anchor="ctr">
            <a:spAutoFit/>
          </a:bodyPr>
          <a:lstStyle/>
          <a:p>
            <a:pPr algn="ctr"/>
            <a:endParaRPr lang="ru-RU" sz="4400" b="0" strike="noStrike" spc="-1">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5" name="PlaceHolder 1"/>
          <p:cNvSpPr>
            <a:spLocks noGrp="1"/>
          </p:cNvSpPr>
          <p:nvPr>
            <p:ph type="subTitle"/>
          </p:nvPr>
        </p:nvSpPr>
        <p:spPr>
          <a:xfrm>
            <a:off x="457200" y="273600"/>
            <a:ext cx="8229240" cy="5307840"/>
          </a:xfrm>
          <a:prstGeom prst="rect">
            <a:avLst/>
          </a:prstGeom>
        </p:spPr>
        <p:txBody>
          <a:bodyPr lIns="0" tIns="0" rIns="0" bIns="0" anchor="ctr">
            <a:spAutoFit/>
          </a:bodyPr>
          <a:lstStyle/>
          <a:p>
            <a:pPr algn="ctr"/>
            <a:endParaRPr lang="ru-RU"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6" name="PlaceHolder 1"/>
          <p:cNvSpPr>
            <a:spLocks noGrp="1"/>
          </p:cNvSpPr>
          <p:nvPr>
            <p:ph type="title"/>
          </p:nvPr>
        </p:nvSpPr>
        <p:spPr>
          <a:xfrm>
            <a:off x="457200" y="221040"/>
            <a:ext cx="8229240" cy="1250280"/>
          </a:xfrm>
          <a:prstGeom prst="rect">
            <a:avLst/>
          </a:prstGeom>
        </p:spPr>
        <p:txBody>
          <a:bodyPr lIns="0" tIns="0" rIns="0" bIns="0" anchor="ctr">
            <a:spAutoFit/>
          </a:bodyPr>
          <a:lstStyle/>
          <a:p>
            <a:pPr algn="ctr"/>
            <a:endParaRPr lang="ru-RU" sz="4400" b="0" strike="noStrike" spc="-1">
              <a:latin typeface="Arial"/>
            </a:endParaRPr>
          </a:p>
        </p:txBody>
      </p:sp>
      <p:sp>
        <p:nvSpPr>
          <p:cNvPr id="17"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ru-RU" sz="3200" b="0" strike="noStrike" spc="-1">
              <a:latin typeface="Arial"/>
            </a:endParaRPr>
          </a:p>
        </p:txBody>
      </p:sp>
      <p:sp>
        <p:nvSpPr>
          <p:cNvPr id="18" name="PlaceHolder 3"/>
          <p:cNvSpPr>
            <a:spLocks noGrp="1"/>
          </p:cNvSpPr>
          <p:nvPr>
            <p:ph type="body"/>
          </p:nvPr>
        </p:nvSpPr>
        <p:spPr>
          <a:xfrm>
            <a:off x="4674240" y="1604520"/>
            <a:ext cx="4015800" cy="3977280"/>
          </a:xfrm>
          <a:prstGeom prst="rect">
            <a:avLst/>
          </a:prstGeom>
        </p:spPr>
        <p:txBody>
          <a:bodyPr lIns="0" tIns="0" rIns="0" bIns="0">
            <a:normAutofit/>
          </a:bodyPr>
          <a:lstStyle/>
          <a:p>
            <a:endParaRPr lang="ru-RU" sz="3200" b="0" strike="noStrike" spc="-1">
              <a:latin typeface="Arial"/>
            </a:endParaRPr>
          </a:p>
        </p:txBody>
      </p:sp>
      <p:sp>
        <p:nvSpPr>
          <p:cNvPr id="19" name="PlaceHolder 4"/>
          <p:cNvSpPr>
            <a:spLocks noGrp="1"/>
          </p:cNvSpPr>
          <p:nvPr>
            <p:ph type="body"/>
          </p:nvPr>
        </p:nvSpPr>
        <p:spPr>
          <a:xfrm>
            <a:off x="457200" y="3682080"/>
            <a:ext cx="4015800" cy="1896840"/>
          </a:xfrm>
          <a:prstGeom prst="rect">
            <a:avLst/>
          </a:prstGeom>
        </p:spPr>
        <p:txBody>
          <a:bodyPr lIns="0" tIns="0" rIns="0" bIns="0">
            <a:normAutofit/>
          </a:bodyPr>
          <a:lstStyle/>
          <a:p>
            <a:endParaRPr lang="ru-RU" sz="3200" b="0" strike="noStrike" spc="-1">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457200" y="221040"/>
            <a:ext cx="8229240" cy="1250280"/>
          </a:xfrm>
          <a:prstGeom prst="rect">
            <a:avLst/>
          </a:prstGeom>
        </p:spPr>
        <p:txBody>
          <a:bodyPr lIns="0" tIns="0" rIns="0" bIns="0" anchor="ctr">
            <a:spAutoFit/>
          </a:bodyPr>
          <a:lstStyle/>
          <a:p>
            <a:pPr algn="ctr"/>
            <a:endParaRPr lang="ru-RU" sz="4400" b="0" strike="noStrike" spc="-1">
              <a:latin typeface="Arial"/>
            </a:endParaRPr>
          </a:p>
        </p:txBody>
      </p:sp>
      <p:sp>
        <p:nvSpPr>
          <p:cNvPr id="21" name="PlaceHolder 2"/>
          <p:cNvSpPr>
            <a:spLocks noGrp="1"/>
          </p:cNvSpPr>
          <p:nvPr>
            <p:ph type="body"/>
          </p:nvPr>
        </p:nvSpPr>
        <p:spPr>
          <a:xfrm>
            <a:off x="457200" y="1604520"/>
            <a:ext cx="4015800" cy="3977280"/>
          </a:xfrm>
          <a:prstGeom prst="rect">
            <a:avLst/>
          </a:prstGeom>
        </p:spPr>
        <p:txBody>
          <a:bodyPr lIns="0" tIns="0" rIns="0" bIns="0">
            <a:normAutofit/>
          </a:bodyPr>
          <a:lstStyle/>
          <a:p>
            <a:endParaRPr lang="ru-RU" sz="3200" b="0" strike="noStrike" spc="-1">
              <a:latin typeface="Arial"/>
            </a:endParaRPr>
          </a:p>
        </p:txBody>
      </p:sp>
      <p:sp>
        <p:nvSpPr>
          <p:cNvPr id="22"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ru-RU" sz="3200" b="0" strike="noStrike" spc="-1">
              <a:latin typeface="Arial"/>
            </a:endParaRPr>
          </a:p>
        </p:txBody>
      </p:sp>
      <p:sp>
        <p:nvSpPr>
          <p:cNvPr id="23" name="PlaceHolder 4"/>
          <p:cNvSpPr>
            <a:spLocks noGrp="1"/>
          </p:cNvSpPr>
          <p:nvPr>
            <p:ph type="body"/>
          </p:nvPr>
        </p:nvSpPr>
        <p:spPr>
          <a:xfrm>
            <a:off x="4674240" y="3682080"/>
            <a:ext cx="4015800" cy="1896840"/>
          </a:xfrm>
          <a:prstGeom prst="rect">
            <a:avLst/>
          </a:prstGeom>
        </p:spPr>
        <p:txBody>
          <a:bodyPr lIns="0" tIns="0" rIns="0" bIns="0">
            <a:normAutofit/>
          </a:bodyPr>
          <a:lstStyle/>
          <a:p>
            <a:endParaRPr lang="ru-RU" sz="3200" b="0" strike="noStrike" spc="-1">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457200" y="221040"/>
            <a:ext cx="8229240" cy="1250280"/>
          </a:xfrm>
          <a:prstGeom prst="rect">
            <a:avLst/>
          </a:prstGeom>
        </p:spPr>
        <p:txBody>
          <a:bodyPr lIns="0" tIns="0" rIns="0" bIns="0" anchor="ctr">
            <a:spAutoFit/>
          </a:bodyPr>
          <a:lstStyle/>
          <a:p>
            <a:pPr algn="ctr"/>
            <a:endParaRPr lang="ru-RU" sz="4400" b="0" strike="noStrike" spc="-1">
              <a:latin typeface="Arial"/>
            </a:endParaRPr>
          </a:p>
        </p:txBody>
      </p:sp>
      <p:sp>
        <p:nvSpPr>
          <p:cNvPr id="25"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ru-RU" sz="3200" b="0" strike="noStrike" spc="-1">
              <a:latin typeface="Arial"/>
            </a:endParaRPr>
          </a:p>
        </p:txBody>
      </p:sp>
      <p:sp>
        <p:nvSpPr>
          <p:cNvPr id="26"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ru-RU" sz="3200" b="0" strike="noStrike" spc="-1">
              <a:latin typeface="Arial"/>
            </a:endParaRPr>
          </a:p>
        </p:txBody>
      </p:sp>
      <p:sp>
        <p:nvSpPr>
          <p:cNvPr id="27" name="PlaceHolder 4"/>
          <p:cNvSpPr>
            <a:spLocks noGrp="1"/>
          </p:cNvSpPr>
          <p:nvPr>
            <p:ph type="body"/>
          </p:nvPr>
        </p:nvSpPr>
        <p:spPr>
          <a:xfrm>
            <a:off x="457200" y="3682080"/>
            <a:ext cx="8229240" cy="1896840"/>
          </a:xfrm>
          <a:prstGeom prst="rect">
            <a:avLst/>
          </a:prstGeom>
        </p:spPr>
        <p:txBody>
          <a:bodyPr lIns="0" tIns="0" rIns="0" bIns="0">
            <a:normAutofit/>
          </a:bodyPr>
          <a:lstStyle/>
          <a:p>
            <a:endParaRPr lang="ru-RU" sz="3200" b="0" strike="noStrike" spc="-1">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CustomShape 1" hidden="1"/>
          <p:cNvSpPr/>
          <p:nvPr/>
        </p:nvSpPr>
        <p:spPr>
          <a:xfrm>
            <a:off x="0" y="0"/>
            <a:ext cx="226800" cy="2284200"/>
          </a:xfrm>
          <a:custGeom>
            <a:avLst/>
            <a:gdLst/>
            <a:ahLst/>
            <a:cxnLst/>
            <a:rect l="l" t="t" r="r" b="b"/>
            <a:pathLst>
              <a:path w="228600" h="2286000">
                <a:moveTo>
                  <a:pt x="228600" y="0"/>
                </a:moveTo>
                <a:lnTo>
                  <a:pt x="0" y="0"/>
                </a:lnTo>
                <a:lnTo>
                  <a:pt x="0" y="2286000"/>
                </a:lnTo>
                <a:lnTo>
                  <a:pt x="228600" y="2286000"/>
                </a:lnTo>
                <a:close/>
              </a:path>
            </a:pathLst>
          </a:custGeom>
          <a:solidFill>
            <a:srgbClr val="666600"/>
          </a:solidFill>
          <a:ln>
            <a:noFill/>
          </a:ln>
        </p:spPr>
        <p:style>
          <a:lnRef idx="0">
            <a:scrgbClr r="0" g="0" b="0"/>
          </a:lnRef>
          <a:fillRef idx="0">
            <a:scrgbClr r="0" g="0" b="0"/>
          </a:fillRef>
          <a:effectRef idx="0">
            <a:scrgbClr r="0" g="0" b="0"/>
          </a:effectRef>
          <a:fontRef idx="minor"/>
        </p:style>
      </p:sp>
      <p:sp>
        <p:nvSpPr>
          <p:cNvPr id="8" name="CustomShape 2" hidden="1"/>
          <p:cNvSpPr/>
          <p:nvPr/>
        </p:nvSpPr>
        <p:spPr>
          <a:xfrm>
            <a:off x="457200" y="1447920"/>
            <a:ext cx="8075520" cy="360"/>
          </a:xfrm>
          <a:custGeom>
            <a:avLst/>
            <a:gdLst/>
            <a:ahLst/>
            <a:cxnLst/>
            <a:rect l="l" t="t" r="r" b="b"/>
            <a:pathLst>
              <a:path w="8077200">
                <a:moveTo>
                  <a:pt x="0" y="0"/>
                </a:moveTo>
                <a:lnTo>
                  <a:pt x="8077200" y="0"/>
                </a:lnTo>
              </a:path>
            </a:pathLst>
          </a:custGeom>
          <a:noFill/>
          <a:ln w="19080">
            <a:solidFill>
              <a:srgbClr val="999900"/>
            </a:solidFill>
            <a:round/>
          </a:ln>
        </p:spPr>
        <p:style>
          <a:lnRef idx="0">
            <a:scrgbClr r="0" g="0" b="0"/>
          </a:lnRef>
          <a:fillRef idx="0">
            <a:scrgbClr r="0" g="0" b="0"/>
          </a:fillRef>
          <a:effectRef idx="0">
            <a:scrgbClr r="0" g="0" b="0"/>
          </a:effectRef>
          <a:fontRef idx="minor"/>
        </p:style>
      </p:sp>
      <p:sp>
        <p:nvSpPr>
          <p:cNvPr id="2" name="CustomShape 3" hidden="1"/>
          <p:cNvSpPr/>
          <p:nvPr/>
        </p:nvSpPr>
        <p:spPr>
          <a:xfrm>
            <a:off x="0" y="2286000"/>
            <a:ext cx="226800" cy="2284200"/>
          </a:xfrm>
          <a:custGeom>
            <a:avLst/>
            <a:gdLst/>
            <a:ahLst/>
            <a:cxnLst/>
            <a:rect l="l" t="t" r="r" b="b"/>
            <a:pathLst>
              <a:path w="228600" h="2286000">
                <a:moveTo>
                  <a:pt x="228600" y="0"/>
                </a:moveTo>
                <a:lnTo>
                  <a:pt x="0" y="0"/>
                </a:lnTo>
                <a:lnTo>
                  <a:pt x="0" y="2286000"/>
                </a:lnTo>
                <a:lnTo>
                  <a:pt x="228600" y="2286000"/>
                </a:lnTo>
                <a:close/>
              </a:path>
            </a:pathLst>
          </a:custGeom>
          <a:solidFill>
            <a:srgbClr val="CCCC66"/>
          </a:solidFill>
          <a:ln>
            <a:noFill/>
          </a:ln>
        </p:spPr>
        <p:style>
          <a:lnRef idx="0">
            <a:scrgbClr r="0" g="0" b="0"/>
          </a:lnRef>
          <a:fillRef idx="0">
            <a:scrgbClr r="0" g="0" b="0"/>
          </a:fillRef>
          <a:effectRef idx="0">
            <a:scrgbClr r="0" g="0" b="0"/>
          </a:effectRef>
          <a:fontRef idx="minor"/>
        </p:style>
      </p:sp>
      <p:sp>
        <p:nvSpPr>
          <p:cNvPr id="3" name="CustomShape 4" hidden="1"/>
          <p:cNvSpPr/>
          <p:nvPr/>
        </p:nvSpPr>
        <p:spPr>
          <a:xfrm>
            <a:off x="0" y="4572000"/>
            <a:ext cx="226800" cy="2284200"/>
          </a:xfrm>
          <a:custGeom>
            <a:avLst/>
            <a:gdLst/>
            <a:ahLst/>
            <a:cxnLst/>
            <a:rect l="l" t="t" r="r" b="b"/>
            <a:pathLst>
              <a:path w="228600" h="2286000">
                <a:moveTo>
                  <a:pt x="228600" y="0"/>
                </a:moveTo>
                <a:lnTo>
                  <a:pt x="0" y="0"/>
                </a:lnTo>
                <a:lnTo>
                  <a:pt x="0" y="2286000"/>
                </a:lnTo>
                <a:lnTo>
                  <a:pt x="228600" y="2286000"/>
                </a:lnTo>
                <a:close/>
              </a:path>
            </a:pathLst>
          </a:custGeom>
          <a:solidFill>
            <a:srgbClr val="999900"/>
          </a:solidFill>
          <a:ln>
            <a:noFill/>
          </a:ln>
        </p:spPr>
        <p:style>
          <a:lnRef idx="0">
            <a:scrgbClr r="0" g="0" b="0"/>
          </a:lnRef>
          <a:fillRef idx="0">
            <a:scrgbClr r="0" g="0" b="0"/>
          </a:fillRef>
          <a:effectRef idx="0">
            <a:scrgbClr r="0" g="0" b="0"/>
          </a:effectRef>
          <a:fontRef idx="minor"/>
        </p:style>
      </p:sp>
      <p:sp>
        <p:nvSpPr>
          <p:cNvPr id="4" name="CustomShape 5"/>
          <p:cNvSpPr/>
          <p:nvPr/>
        </p:nvSpPr>
        <p:spPr>
          <a:xfrm>
            <a:off x="0" y="0"/>
            <a:ext cx="226800" cy="2284200"/>
          </a:xfrm>
          <a:custGeom>
            <a:avLst/>
            <a:gdLst/>
            <a:ahLst/>
            <a:cxnLst/>
            <a:rect l="l" t="t" r="r" b="b"/>
            <a:pathLst>
              <a:path w="228600" h="2286000">
                <a:moveTo>
                  <a:pt x="228600" y="0"/>
                </a:moveTo>
                <a:lnTo>
                  <a:pt x="0" y="0"/>
                </a:lnTo>
                <a:lnTo>
                  <a:pt x="0" y="2286000"/>
                </a:lnTo>
                <a:lnTo>
                  <a:pt x="228600" y="2286000"/>
                </a:lnTo>
                <a:close/>
              </a:path>
            </a:pathLst>
          </a:custGeom>
          <a:solidFill>
            <a:srgbClr val="666600"/>
          </a:solidFill>
          <a:ln>
            <a:noFill/>
          </a:ln>
        </p:spPr>
        <p:style>
          <a:lnRef idx="0">
            <a:scrgbClr r="0" g="0" b="0"/>
          </a:lnRef>
          <a:fillRef idx="0">
            <a:scrgbClr r="0" g="0" b="0"/>
          </a:fillRef>
          <a:effectRef idx="0">
            <a:scrgbClr r="0" g="0" b="0"/>
          </a:effectRef>
          <a:fontRef idx="minor"/>
        </p:style>
      </p:sp>
      <p:sp>
        <p:nvSpPr>
          <p:cNvPr id="5" name="PlaceHolder 6"/>
          <p:cNvSpPr>
            <a:spLocks noGrp="1"/>
          </p:cNvSpPr>
          <p:nvPr>
            <p:ph type="title"/>
          </p:nvPr>
        </p:nvSpPr>
        <p:spPr>
          <a:xfrm>
            <a:off x="457200" y="273600"/>
            <a:ext cx="8229240" cy="1144800"/>
          </a:xfrm>
          <a:prstGeom prst="rect">
            <a:avLst/>
          </a:prstGeom>
        </p:spPr>
        <p:txBody>
          <a:bodyPr lIns="0" tIns="0" rIns="0" bIns="0" anchor="ctr">
            <a:noAutofit/>
          </a:bodyPr>
          <a:lstStyle/>
          <a:p>
            <a:pPr algn="ctr"/>
            <a:r>
              <a:rPr lang="ru-RU" sz="4400" b="0" strike="noStrike" spc="-1">
                <a:latin typeface="Arial"/>
              </a:rPr>
              <a:t>Для правки текста заглавия щёлкните мышью</a:t>
            </a:r>
          </a:p>
        </p:txBody>
      </p:sp>
      <p:sp>
        <p:nvSpPr>
          <p:cNvPr id="6" name="PlaceHolder 7"/>
          <p:cNvSpPr>
            <a:spLocks noGrp="1"/>
          </p:cNvSpPr>
          <p:nvPr>
            <p:ph type="body"/>
          </p:nvPr>
        </p:nvSpPr>
        <p:spPr>
          <a:xfrm>
            <a:off x="457200" y="1604520"/>
            <a:ext cx="82292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ru-RU" sz="3200" b="0" strike="noStrike" spc="-1">
                <a:latin typeface="Arial"/>
              </a:rPr>
              <a:t>Для правки структуры щёлкните мышью</a:t>
            </a:r>
          </a:p>
          <a:p>
            <a:pPr marL="864000" lvl="1" indent="-324000">
              <a:spcBef>
                <a:spcPts val="1134"/>
              </a:spcBef>
              <a:buClr>
                <a:srgbClr val="000000"/>
              </a:buClr>
              <a:buSzPct val="75000"/>
              <a:buFont typeface="Symbol" charset="2"/>
              <a:buChar char=""/>
            </a:pPr>
            <a:r>
              <a:rPr lang="ru-RU" sz="2800" b="0" strike="noStrike" spc="-1">
                <a:latin typeface="Arial"/>
              </a:rPr>
              <a:t>Второй уровень структуры</a:t>
            </a:r>
          </a:p>
          <a:p>
            <a:pPr marL="1296000" lvl="2" indent="-288000">
              <a:spcBef>
                <a:spcPts val="850"/>
              </a:spcBef>
              <a:buClr>
                <a:srgbClr val="000000"/>
              </a:buClr>
              <a:buSzPct val="45000"/>
              <a:buFont typeface="Wingdings" charset="2"/>
              <a:buChar char=""/>
            </a:pPr>
            <a:r>
              <a:rPr lang="ru-RU" sz="2400" b="0" strike="noStrike" spc="-1">
                <a:latin typeface="Arial"/>
              </a:rPr>
              <a:t>Третий уровень структуры</a:t>
            </a:r>
          </a:p>
          <a:p>
            <a:pPr marL="1728000" lvl="3" indent="-216000">
              <a:spcBef>
                <a:spcPts val="567"/>
              </a:spcBef>
              <a:buClr>
                <a:srgbClr val="000000"/>
              </a:buClr>
              <a:buSzPct val="75000"/>
              <a:buFont typeface="Symbol" charset="2"/>
              <a:buChar char=""/>
            </a:pPr>
            <a:r>
              <a:rPr lang="ru-RU" sz="2000" b="0" strike="noStrike" spc="-1">
                <a:latin typeface="Arial"/>
              </a:rPr>
              <a:t>Четвёртый уровень структуры</a:t>
            </a:r>
          </a:p>
          <a:p>
            <a:pPr marL="2160000" lvl="4" indent="-216000">
              <a:spcBef>
                <a:spcPts val="283"/>
              </a:spcBef>
              <a:buClr>
                <a:srgbClr val="000000"/>
              </a:buClr>
              <a:buSzPct val="45000"/>
              <a:buFont typeface="Wingdings" charset="2"/>
              <a:buChar char=""/>
            </a:pPr>
            <a:r>
              <a:rPr lang="ru-RU" sz="2000" b="0" strike="noStrike" spc="-1">
                <a:latin typeface="Arial"/>
              </a:rPr>
              <a:t>Пятый уровень структуры</a:t>
            </a:r>
          </a:p>
          <a:p>
            <a:pPr marL="2592000" lvl="5" indent="-216000">
              <a:spcBef>
                <a:spcPts val="283"/>
              </a:spcBef>
              <a:buClr>
                <a:srgbClr val="000000"/>
              </a:buClr>
              <a:buSzPct val="45000"/>
              <a:buFont typeface="Wingdings" charset="2"/>
              <a:buChar char=""/>
            </a:pPr>
            <a:r>
              <a:rPr lang="ru-RU" sz="2000" b="0" strike="noStrike" spc="-1">
                <a:latin typeface="Arial"/>
              </a:rPr>
              <a:t>Шестой уровень структуры</a:t>
            </a:r>
          </a:p>
          <a:p>
            <a:pPr marL="3024000" lvl="6" indent="-216000">
              <a:spcBef>
                <a:spcPts val="283"/>
              </a:spcBef>
              <a:buClr>
                <a:srgbClr val="000000"/>
              </a:buClr>
              <a:buSzPct val="45000"/>
              <a:buFont typeface="Wingdings" charset="2"/>
              <a:buChar char=""/>
            </a:pPr>
            <a:r>
              <a:rPr lang="ru-RU" sz="2000" b="0" strike="noStrike" spc="-1">
                <a:latin typeface="Arial"/>
              </a:rPr>
              <a:t>Седьмой уровень структуры</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 name="CustomShape 1"/>
          <p:cNvSpPr/>
          <p:nvPr/>
        </p:nvSpPr>
        <p:spPr>
          <a:xfrm>
            <a:off x="0" y="0"/>
            <a:ext cx="226800" cy="2284200"/>
          </a:xfrm>
          <a:custGeom>
            <a:avLst/>
            <a:gdLst/>
            <a:ahLst/>
            <a:cxnLst/>
            <a:rect l="l" t="t" r="r" b="b"/>
            <a:pathLst>
              <a:path w="228600" h="2286000">
                <a:moveTo>
                  <a:pt x="228600" y="0"/>
                </a:moveTo>
                <a:lnTo>
                  <a:pt x="0" y="0"/>
                </a:lnTo>
                <a:lnTo>
                  <a:pt x="0" y="2286000"/>
                </a:lnTo>
                <a:lnTo>
                  <a:pt x="228600" y="2286000"/>
                </a:lnTo>
                <a:close/>
              </a:path>
            </a:pathLst>
          </a:custGeom>
          <a:solidFill>
            <a:srgbClr val="666600"/>
          </a:solidFill>
          <a:ln>
            <a:noFill/>
          </a:ln>
        </p:spPr>
        <p:style>
          <a:lnRef idx="0">
            <a:scrgbClr r="0" g="0" b="0"/>
          </a:lnRef>
          <a:fillRef idx="0">
            <a:scrgbClr r="0" g="0" b="0"/>
          </a:fillRef>
          <a:effectRef idx="0">
            <a:scrgbClr r="0" g="0" b="0"/>
          </a:effectRef>
          <a:fontRef idx="minor"/>
        </p:style>
      </p:sp>
      <p:sp>
        <p:nvSpPr>
          <p:cNvPr id="44" name="CustomShape 2"/>
          <p:cNvSpPr/>
          <p:nvPr/>
        </p:nvSpPr>
        <p:spPr>
          <a:xfrm>
            <a:off x="457200" y="1447920"/>
            <a:ext cx="8075520" cy="360"/>
          </a:xfrm>
          <a:custGeom>
            <a:avLst/>
            <a:gdLst/>
            <a:ahLst/>
            <a:cxnLst/>
            <a:rect l="l" t="t" r="r" b="b"/>
            <a:pathLst>
              <a:path w="8077200">
                <a:moveTo>
                  <a:pt x="0" y="0"/>
                </a:moveTo>
                <a:lnTo>
                  <a:pt x="8077200" y="0"/>
                </a:lnTo>
              </a:path>
            </a:pathLst>
          </a:custGeom>
          <a:noFill/>
          <a:ln w="19080">
            <a:solidFill>
              <a:srgbClr val="999900"/>
            </a:solidFill>
            <a:round/>
          </a:ln>
        </p:spPr>
        <p:style>
          <a:lnRef idx="0">
            <a:scrgbClr r="0" g="0" b="0"/>
          </a:lnRef>
          <a:fillRef idx="0">
            <a:scrgbClr r="0" g="0" b="0"/>
          </a:fillRef>
          <a:effectRef idx="0">
            <a:scrgbClr r="0" g="0" b="0"/>
          </a:effectRef>
          <a:fontRef idx="minor"/>
        </p:style>
      </p:sp>
      <p:sp>
        <p:nvSpPr>
          <p:cNvPr id="45" name="CustomShape 3"/>
          <p:cNvSpPr/>
          <p:nvPr/>
        </p:nvSpPr>
        <p:spPr>
          <a:xfrm>
            <a:off x="0" y="2286000"/>
            <a:ext cx="226800" cy="2284200"/>
          </a:xfrm>
          <a:custGeom>
            <a:avLst/>
            <a:gdLst/>
            <a:ahLst/>
            <a:cxnLst/>
            <a:rect l="l" t="t" r="r" b="b"/>
            <a:pathLst>
              <a:path w="228600" h="2286000">
                <a:moveTo>
                  <a:pt x="228600" y="0"/>
                </a:moveTo>
                <a:lnTo>
                  <a:pt x="0" y="0"/>
                </a:lnTo>
                <a:lnTo>
                  <a:pt x="0" y="2286000"/>
                </a:lnTo>
                <a:lnTo>
                  <a:pt x="228600" y="2286000"/>
                </a:lnTo>
                <a:close/>
              </a:path>
            </a:pathLst>
          </a:custGeom>
          <a:solidFill>
            <a:srgbClr val="CCCC66"/>
          </a:solidFill>
          <a:ln>
            <a:noFill/>
          </a:ln>
        </p:spPr>
        <p:style>
          <a:lnRef idx="0">
            <a:scrgbClr r="0" g="0" b="0"/>
          </a:lnRef>
          <a:fillRef idx="0">
            <a:scrgbClr r="0" g="0" b="0"/>
          </a:fillRef>
          <a:effectRef idx="0">
            <a:scrgbClr r="0" g="0" b="0"/>
          </a:effectRef>
          <a:fontRef idx="minor"/>
        </p:style>
      </p:sp>
      <p:sp>
        <p:nvSpPr>
          <p:cNvPr id="46" name="CustomShape 4"/>
          <p:cNvSpPr/>
          <p:nvPr/>
        </p:nvSpPr>
        <p:spPr>
          <a:xfrm>
            <a:off x="0" y="4572000"/>
            <a:ext cx="226800" cy="2284200"/>
          </a:xfrm>
          <a:custGeom>
            <a:avLst/>
            <a:gdLst/>
            <a:ahLst/>
            <a:cxnLst/>
            <a:rect l="l" t="t" r="r" b="b"/>
            <a:pathLst>
              <a:path w="228600" h="2286000">
                <a:moveTo>
                  <a:pt x="228600" y="0"/>
                </a:moveTo>
                <a:lnTo>
                  <a:pt x="0" y="0"/>
                </a:lnTo>
                <a:lnTo>
                  <a:pt x="0" y="2286000"/>
                </a:lnTo>
                <a:lnTo>
                  <a:pt x="228600" y="2286000"/>
                </a:lnTo>
                <a:close/>
              </a:path>
            </a:pathLst>
          </a:custGeom>
          <a:solidFill>
            <a:srgbClr val="999900"/>
          </a:solidFill>
          <a:ln>
            <a:noFill/>
          </a:ln>
        </p:spPr>
        <p:style>
          <a:lnRef idx="0">
            <a:scrgbClr r="0" g="0" b="0"/>
          </a:lnRef>
          <a:fillRef idx="0">
            <a:scrgbClr r="0" g="0" b="0"/>
          </a:fillRef>
          <a:effectRef idx="0">
            <a:scrgbClr r="0" g="0" b="0"/>
          </a:effectRef>
          <a:fontRef idx="minor"/>
        </p:style>
      </p:sp>
      <p:sp>
        <p:nvSpPr>
          <p:cNvPr id="47" name="PlaceHolder 5"/>
          <p:cNvSpPr>
            <a:spLocks noGrp="1"/>
          </p:cNvSpPr>
          <p:nvPr>
            <p:ph type="title"/>
          </p:nvPr>
        </p:nvSpPr>
        <p:spPr>
          <a:xfrm>
            <a:off x="457200" y="273600"/>
            <a:ext cx="8229240" cy="1144800"/>
          </a:xfrm>
          <a:prstGeom prst="rect">
            <a:avLst/>
          </a:prstGeom>
        </p:spPr>
        <p:txBody>
          <a:bodyPr lIns="0" tIns="0" rIns="0" bIns="0" anchor="ctr">
            <a:noAutofit/>
          </a:bodyPr>
          <a:lstStyle/>
          <a:p>
            <a:pPr algn="ctr"/>
            <a:r>
              <a:rPr lang="ru-RU" sz="4400" b="0" strike="noStrike" spc="-1">
                <a:latin typeface="Arial"/>
              </a:rPr>
              <a:t>Для правки текста заглавия щёлкните мышью</a:t>
            </a:r>
          </a:p>
        </p:txBody>
      </p:sp>
      <p:sp>
        <p:nvSpPr>
          <p:cNvPr id="48" name="PlaceHolder 6"/>
          <p:cNvSpPr>
            <a:spLocks noGrp="1"/>
          </p:cNvSpPr>
          <p:nvPr>
            <p:ph type="body"/>
          </p:nvPr>
        </p:nvSpPr>
        <p:spPr>
          <a:xfrm>
            <a:off x="457200" y="1604520"/>
            <a:ext cx="82292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ru-RU" sz="3200" b="0" strike="noStrike" spc="-1">
                <a:latin typeface="Arial"/>
              </a:rPr>
              <a:t>Для правки структуры щёлкните мышью</a:t>
            </a:r>
          </a:p>
          <a:p>
            <a:pPr marL="864000" lvl="1" indent="-324000">
              <a:spcBef>
                <a:spcPts val="1134"/>
              </a:spcBef>
              <a:buClr>
                <a:srgbClr val="000000"/>
              </a:buClr>
              <a:buSzPct val="75000"/>
              <a:buFont typeface="Symbol" charset="2"/>
              <a:buChar char=""/>
            </a:pPr>
            <a:r>
              <a:rPr lang="ru-RU" sz="2800" b="0" strike="noStrike" spc="-1">
                <a:latin typeface="Arial"/>
              </a:rPr>
              <a:t>Второй уровень структуры</a:t>
            </a:r>
          </a:p>
          <a:p>
            <a:pPr marL="1296000" lvl="2" indent="-288000">
              <a:spcBef>
                <a:spcPts val="850"/>
              </a:spcBef>
              <a:buClr>
                <a:srgbClr val="000000"/>
              </a:buClr>
              <a:buSzPct val="45000"/>
              <a:buFont typeface="Wingdings" charset="2"/>
              <a:buChar char=""/>
            </a:pPr>
            <a:r>
              <a:rPr lang="ru-RU" sz="2400" b="0" strike="noStrike" spc="-1">
                <a:latin typeface="Arial"/>
              </a:rPr>
              <a:t>Третий уровень структуры</a:t>
            </a:r>
          </a:p>
          <a:p>
            <a:pPr marL="1728000" lvl="3" indent="-216000">
              <a:spcBef>
                <a:spcPts val="567"/>
              </a:spcBef>
              <a:buClr>
                <a:srgbClr val="000000"/>
              </a:buClr>
              <a:buSzPct val="75000"/>
              <a:buFont typeface="Symbol" charset="2"/>
              <a:buChar char=""/>
            </a:pPr>
            <a:r>
              <a:rPr lang="ru-RU" sz="2000" b="0" strike="noStrike" spc="-1">
                <a:latin typeface="Arial"/>
              </a:rPr>
              <a:t>Четвёртый уровень структуры</a:t>
            </a:r>
          </a:p>
          <a:p>
            <a:pPr marL="2160000" lvl="4" indent="-216000">
              <a:spcBef>
                <a:spcPts val="283"/>
              </a:spcBef>
              <a:buClr>
                <a:srgbClr val="000000"/>
              </a:buClr>
              <a:buSzPct val="45000"/>
              <a:buFont typeface="Wingdings" charset="2"/>
              <a:buChar char=""/>
            </a:pPr>
            <a:r>
              <a:rPr lang="ru-RU" sz="2000" b="0" strike="noStrike" spc="-1">
                <a:latin typeface="Arial"/>
              </a:rPr>
              <a:t>Пятый уровень структуры</a:t>
            </a:r>
          </a:p>
          <a:p>
            <a:pPr marL="2592000" lvl="5" indent="-216000">
              <a:spcBef>
                <a:spcPts val="283"/>
              </a:spcBef>
              <a:buClr>
                <a:srgbClr val="000000"/>
              </a:buClr>
              <a:buSzPct val="45000"/>
              <a:buFont typeface="Wingdings" charset="2"/>
              <a:buChar char=""/>
            </a:pPr>
            <a:r>
              <a:rPr lang="ru-RU" sz="2000" b="0" strike="noStrike" spc="-1">
                <a:latin typeface="Arial"/>
              </a:rPr>
              <a:t>Шестой уровень структуры</a:t>
            </a:r>
          </a:p>
          <a:p>
            <a:pPr marL="3024000" lvl="6" indent="-216000">
              <a:spcBef>
                <a:spcPts val="283"/>
              </a:spcBef>
              <a:buClr>
                <a:srgbClr val="000000"/>
              </a:buClr>
              <a:buSzPct val="45000"/>
              <a:buFont typeface="Wingdings" charset="2"/>
              <a:buChar char=""/>
            </a:pPr>
            <a:r>
              <a:rPr lang="ru-RU" sz="2000" b="0" strike="noStrike" spc="-1">
                <a:latin typeface="Arial"/>
              </a:rPr>
              <a:t>Седьмой уровень структуры</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www.youtube.com/watch?v=bRMG4LEVTiE" TargetMode="External"/><Relationship Id="rId7" Type="http://schemas.openxmlformats.org/officeDocument/2006/relationships/hyperlink" Target="https://www.youtube.com/watch?v=ERdvKXxP4LE" TargetMode="External"/><Relationship Id="rId2" Type="http://schemas.openxmlformats.org/officeDocument/2006/relationships/hyperlink" Target="https://www.youtube.com/watch?v=fsraEA0E06o" TargetMode="External"/><Relationship Id="rId1" Type="http://schemas.openxmlformats.org/officeDocument/2006/relationships/slideLayout" Target="../slideLayouts/slideLayout1.xml"/><Relationship Id="rId6" Type="http://schemas.openxmlformats.org/officeDocument/2006/relationships/hyperlink" Target="https://www.youtube.com/watch?v=OkUavpSrOj4" TargetMode="External"/><Relationship Id="rId5" Type="http://schemas.openxmlformats.org/officeDocument/2006/relationships/hyperlink" Target="https://www.jove.com/v/10221/rodent-handling-and-restraint-techniques" TargetMode="External"/><Relationship Id="rId4" Type="http://schemas.openxmlformats.org/officeDocument/2006/relationships/hyperlink" Target="https://www.youtube.com/watch?v=t6M6HhbCwdw"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 name="CustomShape 1"/>
          <p:cNvSpPr/>
          <p:nvPr/>
        </p:nvSpPr>
        <p:spPr>
          <a:xfrm>
            <a:off x="391680" y="218575"/>
            <a:ext cx="8477705" cy="1736272"/>
          </a:xfrm>
          <a:prstGeom prst="rect">
            <a:avLst/>
          </a:prstGeom>
          <a:noFill/>
          <a:ln>
            <a:noFill/>
          </a:ln>
        </p:spPr>
        <p:style>
          <a:lnRef idx="0">
            <a:scrgbClr r="0" g="0" b="0"/>
          </a:lnRef>
          <a:fillRef idx="0">
            <a:scrgbClr r="0" g="0" b="0"/>
          </a:fillRef>
          <a:effectRef idx="0">
            <a:scrgbClr r="0" g="0" b="0"/>
          </a:effectRef>
          <a:fontRef idx="minor"/>
        </p:style>
        <p:txBody>
          <a:bodyPr wrap="square" lIns="0" tIns="12600" rIns="0" bIns="0">
            <a:spAutoFit/>
          </a:bodyPr>
          <a:lstStyle/>
          <a:p>
            <a:pPr algn="ctr">
              <a:lnSpc>
                <a:spcPct val="100000"/>
              </a:lnSpc>
            </a:pPr>
            <a:r>
              <a:rPr lang="ru-RU" sz="3200" b="1" strike="noStrike" spc="-1" dirty="0" err="1">
                <a:solidFill>
                  <a:srgbClr val="009900"/>
                </a:solidFill>
                <a:latin typeface="Times New Roman"/>
                <a:ea typeface="Microsoft YaHei"/>
              </a:rPr>
              <a:t>Лабораторна</a:t>
            </a:r>
            <a:r>
              <a:rPr lang="ru-RU" sz="3200" b="1" strike="noStrike" spc="-1" dirty="0">
                <a:solidFill>
                  <a:srgbClr val="009900"/>
                </a:solidFill>
                <a:latin typeface="Times New Roman"/>
                <a:ea typeface="Microsoft YaHei"/>
              </a:rPr>
              <a:t> робота № </a:t>
            </a:r>
            <a:r>
              <a:rPr lang="en-US" sz="3200" b="1" spc="-1" dirty="0" smtClean="0">
                <a:solidFill>
                  <a:srgbClr val="009900"/>
                </a:solidFill>
                <a:latin typeface="Times New Roman"/>
                <a:ea typeface="Microsoft YaHei"/>
              </a:rPr>
              <a:t>7,8</a:t>
            </a:r>
            <a:endParaRPr lang="ru-RU" sz="3200" b="0" strike="noStrike" spc="-1" dirty="0">
              <a:latin typeface="Arial"/>
            </a:endParaRPr>
          </a:p>
          <a:p>
            <a:pPr algn="ctr">
              <a:lnSpc>
                <a:spcPct val="100000"/>
              </a:lnSpc>
            </a:pPr>
            <a:r>
              <a:rPr lang="ru-RU" sz="2800" b="1" i="1" strike="noStrike" spc="-1" dirty="0">
                <a:solidFill>
                  <a:srgbClr val="FF0000"/>
                </a:solidFill>
                <a:effectLst>
                  <a:outerShdw blurRad="38100" dist="38100" dir="2700000" algn="tl">
                    <a:srgbClr val="000000">
                      <a:alpha val="43137"/>
                    </a:srgbClr>
                  </a:outerShdw>
                </a:effectLst>
                <a:latin typeface="Times New Roman"/>
                <a:ea typeface="Times New Roman"/>
              </a:rPr>
              <a:t>Тема</a:t>
            </a:r>
            <a:r>
              <a:rPr lang="ru-RU" sz="2800" b="1" i="1" strike="noStrike" spc="-1" dirty="0" smtClean="0">
                <a:solidFill>
                  <a:srgbClr val="FF0000"/>
                </a:solidFill>
                <a:effectLst>
                  <a:outerShdw blurRad="38100" dist="38100" dir="2700000" algn="tl">
                    <a:srgbClr val="000000">
                      <a:alpha val="43137"/>
                    </a:srgbClr>
                  </a:outerShdw>
                </a:effectLst>
                <a:latin typeface="Times New Roman"/>
                <a:ea typeface="Times New Roman"/>
              </a:rPr>
              <a:t>:</a:t>
            </a:r>
            <a:r>
              <a:rPr lang="ru-RU" sz="3200" b="1" i="1" strike="noStrike" spc="-1" dirty="0" smtClean="0">
                <a:solidFill>
                  <a:srgbClr val="FF0000"/>
                </a:solidFill>
                <a:latin typeface="Times New Roman"/>
                <a:ea typeface="Times New Roman"/>
              </a:rPr>
              <a:t> </a:t>
            </a:r>
            <a:r>
              <a:rPr lang="ru-RU" sz="2400" i="1" dirty="0">
                <a:solidFill>
                  <a:srgbClr val="FF0000"/>
                </a:solidFill>
                <a:effectLst>
                  <a:outerShdw blurRad="38100" dist="38100" dir="2700000" algn="tl">
                    <a:srgbClr val="000000">
                      <a:alpha val="43137"/>
                    </a:srgbClr>
                  </a:outerShdw>
                </a:effectLst>
              </a:rPr>
              <a:t>Методика </a:t>
            </a:r>
            <a:r>
              <a:rPr lang="ru-RU" sz="2400" i="1" dirty="0" err="1">
                <a:solidFill>
                  <a:srgbClr val="FF0000"/>
                </a:solidFill>
                <a:effectLst>
                  <a:outerShdw blurRad="38100" dist="38100" dir="2700000" algn="tl">
                    <a:srgbClr val="000000">
                      <a:alpha val="43137"/>
                    </a:srgbClr>
                  </a:outerShdw>
                </a:effectLst>
              </a:rPr>
              <a:t>створення</a:t>
            </a:r>
            <a:r>
              <a:rPr lang="ru-RU" sz="2400" i="1" dirty="0">
                <a:solidFill>
                  <a:srgbClr val="FF0000"/>
                </a:solidFill>
                <a:effectLst>
                  <a:outerShdw blurRad="38100" dist="38100" dir="2700000" algn="tl">
                    <a:srgbClr val="000000">
                      <a:alpha val="43137"/>
                    </a:srgbClr>
                  </a:outerShdw>
                </a:effectLst>
              </a:rPr>
              <a:t> генно-</a:t>
            </a:r>
            <a:r>
              <a:rPr lang="ru-RU" sz="2400" i="1" dirty="0" err="1">
                <a:solidFill>
                  <a:srgbClr val="FF0000"/>
                </a:solidFill>
                <a:effectLst>
                  <a:outerShdw blurRad="38100" dist="38100" dir="2700000" algn="tl">
                    <a:srgbClr val="000000">
                      <a:alpha val="43137"/>
                    </a:srgbClr>
                  </a:outerShdw>
                </a:effectLst>
              </a:rPr>
              <a:t>інженерних</a:t>
            </a:r>
            <a:r>
              <a:rPr lang="ru-RU" sz="2400" i="1" dirty="0">
                <a:solidFill>
                  <a:srgbClr val="FF0000"/>
                </a:solidFill>
                <a:effectLst>
                  <a:outerShdw blurRad="38100" dist="38100" dir="2700000" algn="tl">
                    <a:srgbClr val="000000">
                      <a:alpha val="43137"/>
                    </a:srgbClr>
                  </a:outerShdw>
                </a:effectLst>
              </a:rPr>
              <a:t> </a:t>
            </a:r>
            <a:r>
              <a:rPr lang="ru-RU" sz="2400" i="1" dirty="0" err="1">
                <a:solidFill>
                  <a:srgbClr val="FF0000"/>
                </a:solidFill>
                <a:effectLst>
                  <a:outerShdw blurRad="38100" dist="38100" dir="2700000" algn="tl">
                    <a:srgbClr val="000000">
                      <a:alpha val="43137"/>
                    </a:srgbClr>
                  </a:outerShdw>
                </a:effectLst>
              </a:rPr>
              <a:t>гормонів</a:t>
            </a:r>
            <a:r>
              <a:rPr lang="ru-RU" sz="2400" i="1" dirty="0">
                <a:solidFill>
                  <a:srgbClr val="FF0000"/>
                </a:solidFill>
                <a:effectLst>
                  <a:outerShdw blurRad="38100" dist="38100" dir="2700000" algn="tl">
                    <a:srgbClr val="000000">
                      <a:alpha val="43137"/>
                    </a:srgbClr>
                  </a:outerShdw>
                </a:effectLst>
              </a:rPr>
              <a:t> та </a:t>
            </a:r>
            <a:r>
              <a:rPr lang="ru-RU" sz="2400" i="1" dirty="0" err="1">
                <a:solidFill>
                  <a:srgbClr val="FF0000"/>
                </a:solidFill>
                <a:effectLst>
                  <a:outerShdw blurRad="38100" dist="38100" dir="2700000" algn="tl">
                    <a:srgbClr val="000000">
                      <a:alpha val="43137"/>
                    </a:srgbClr>
                  </a:outerShdw>
                </a:effectLst>
              </a:rPr>
              <a:t>інших</a:t>
            </a:r>
            <a:r>
              <a:rPr lang="ru-RU" sz="2400" i="1" dirty="0">
                <a:solidFill>
                  <a:srgbClr val="FF0000"/>
                </a:solidFill>
                <a:effectLst>
                  <a:outerShdw blurRad="38100" dist="38100" dir="2700000" algn="tl">
                    <a:srgbClr val="000000">
                      <a:alpha val="43137"/>
                    </a:srgbClr>
                  </a:outerShdw>
                </a:effectLst>
              </a:rPr>
              <a:t> </a:t>
            </a:r>
            <a:r>
              <a:rPr lang="ru-RU" sz="2400" i="1" dirty="0" err="1">
                <a:solidFill>
                  <a:srgbClr val="FF0000"/>
                </a:solidFill>
                <a:effectLst>
                  <a:outerShdw blurRad="38100" dist="38100" dir="2700000" algn="tl">
                    <a:srgbClr val="000000">
                      <a:alpha val="43137"/>
                    </a:srgbClr>
                  </a:outerShdw>
                </a:effectLst>
              </a:rPr>
              <a:t>метаболітів</a:t>
            </a:r>
            <a:r>
              <a:rPr lang="ru-RU" sz="2400" i="1" dirty="0" smtClean="0">
                <a:solidFill>
                  <a:srgbClr val="FF0000"/>
                </a:solidFill>
                <a:effectLst>
                  <a:outerShdw blurRad="38100" dist="38100" dir="2700000" algn="tl">
                    <a:srgbClr val="000000">
                      <a:alpha val="43137"/>
                    </a:srgbClr>
                  </a:outerShdw>
                </a:effectLst>
              </a:rPr>
              <a:t>. </a:t>
            </a:r>
            <a:r>
              <a:rPr lang="ru-RU" sz="2400" i="1" dirty="0" err="1">
                <a:solidFill>
                  <a:srgbClr val="FF0000"/>
                </a:solidFill>
                <a:effectLst>
                  <a:outerShdw blurRad="38100" dist="38100" dir="2700000" algn="tl">
                    <a:srgbClr val="000000">
                      <a:alpha val="43137"/>
                    </a:srgbClr>
                  </a:outerShdw>
                </a:effectLst>
              </a:rPr>
              <a:t>Генна</a:t>
            </a:r>
            <a:r>
              <a:rPr lang="ru-RU" sz="2400" i="1" dirty="0">
                <a:solidFill>
                  <a:srgbClr val="FF0000"/>
                </a:solidFill>
                <a:effectLst>
                  <a:outerShdw blurRad="38100" dist="38100" dir="2700000" algn="tl">
                    <a:srgbClr val="000000">
                      <a:alpha val="43137"/>
                    </a:srgbClr>
                  </a:outerShdw>
                </a:effectLst>
              </a:rPr>
              <a:t> </a:t>
            </a:r>
            <a:r>
              <a:rPr lang="ru-RU" sz="2400" i="1" dirty="0" err="1">
                <a:solidFill>
                  <a:srgbClr val="FF0000"/>
                </a:solidFill>
                <a:effectLst>
                  <a:outerShdw blurRad="38100" dist="38100" dir="2700000" algn="tl">
                    <a:srgbClr val="000000">
                      <a:alpha val="43137"/>
                    </a:srgbClr>
                  </a:outerShdw>
                </a:effectLst>
              </a:rPr>
              <a:t>терапія</a:t>
            </a:r>
            <a:r>
              <a:rPr lang="ru-RU" sz="2400" i="1" dirty="0">
                <a:solidFill>
                  <a:srgbClr val="FF0000"/>
                </a:solidFill>
                <a:effectLst>
                  <a:outerShdw blurRad="38100" dist="38100" dir="2700000" algn="tl">
                    <a:srgbClr val="000000">
                      <a:alpha val="43137"/>
                    </a:srgbClr>
                  </a:outerShdw>
                </a:effectLst>
              </a:rPr>
              <a:t> </a:t>
            </a:r>
            <a:r>
              <a:rPr lang="ru-RU" sz="2400" i="1" dirty="0" err="1">
                <a:solidFill>
                  <a:srgbClr val="FF0000"/>
                </a:solidFill>
                <a:effectLst>
                  <a:outerShdw blurRad="38100" dist="38100" dir="2700000" algn="tl">
                    <a:srgbClr val="000000">
                      <a:alpha val="43137"/>
                    </a:srgbClr>
                  </a:outerShdw>
                </a:effectLst>
              </a:rPr>
              <a:t>спадкових</a:t>
            </a:r>
            <a:r>
              <a:rPr lang="ru-RU" sz="2400" i="1" dirty="0">
                <a:solidFill>
                  <a:srgbClr val="FF0000"/>
                </a:solidFill>
                <a:effectLst>
                  <a:outerShdw blurRad="38100" dist="38100" dir="2700000" algn="tl">
                    <a:srgbClr val="000000">
                      <a:alpha val="43137"/>
                    </a:srgbClr>
                  </a:outerShdw>
                </a:effectLst>
              </a:rPr>
              <a:t> </a:t>
            </a:r>
            <a:r>
              <a:rPr lang="ru-RU" sz="2400" i="1" dirty="0" err="1">
                <a:solidFill>
                  <a:srgbClr val="FF0000"/>
                </a:solidFill>
                <a:effectLst>
                  <a:outerShdw blurRad="38100" dist="38100" dir="2700000" algn="tl">
                    <a:srgbClr val="000000">
                      <a:alpha val="43137"/>
                    </a:srgbClr>
                  </a:outerShdw>
                </a:effectLst>
              </a:rPr>
              <a:t>захворювань</a:t>
            </a:r>
            <a:r>
              <a:rPr lang="ru-RU" sz="2400" i="1" dirty="0">
                <a:solidFill>
                  <a:srgbClr val="FF0000"/>
                </a:solidFill>
                <a:effectLst>
                  <a:outerShdw blurRad="38100" dist="38100" dir="2700000" algn="tl">
                    <a:srgbClr val="000000">
                      <a:alpha val="43137"/>
                    </a:srgbClr>
                  </a:outerShdw>
                </a:effectLst>
              </a:rPr>
              <a:t> </a:t>
            </a:r>
            <a:r>
              <a:rPr lang="ru-RU" sz="2400" i="1" dirty="0" err="1">
                <a:solidFill>
                  <a:srgbClr val="FF0000"/>
                </a:solidFill>
                <a:effectLst>
                  <a:outerShdw blurRad="38100" dist="38100" dir="2700000" algn="tl">
                    <a:srgbClr val="000000">
                      <a:alpha val="43137"/>
                    </a:srgbClr>
                  </a:outerShdw>
                </a:effectLst>
              </a:rPr>
              <a:t>людини</a:t>
            </a:r>
            <a:r>
              <a:rPr lang="ru-RU" sz="2400" i="1" dirty="0">
                <a:solidFill>
                  <a:srgbClr val="FF0000"/>
                </a:solidFill>
                <a:effectLst>
                  <a:outerShdw blurRad="38100" dist="38100" dir="2700000" algn="tl">
                    <a:srgbClr val="000000">
                      <a:alpha val="43137"/>
                    </a:srgbClr>
                  </a:outerShdw>
                </a:effectLst>
              </a:rPr>
              <a:t>. </a:t>
            </a:r>
            <a:r>
              <a:rPr lang="ru-RU" sz="2400" i="1" dirty="0" err="1">
                <a:solidFill>
                  <a:srgbClr val="FF0000"/>
                </a:solidFill>
                <a:effectLst>
                  <a:outerShdw blurRad="38100" dist="38100" dir="2700000" algn="tl">
                    <a:srgbClr val="000000">
                      <a:alpha val="43137"/>
                    </a:srgbClr>
                  </a:outerShdw>
                </a:effectLst>
              </a:rPr>
              <a:t>Створення</a:t>
            </a:r>
            <a:r>
              <a:rPr lang="ru-RU" sz="2400" i="1" dirty="0">
                <a:solidFill>
                  <a:srgbClr val="FF0000"/>
                </a:solidFill>
                <a:effectLst>
                  <a:outerShdw blurRad="38100" dist="38100" dir="2700000" algn="tl">
                    <a:srgbClr val="000000">
                      <a:alpha val="43137"/>
                    </a:srgbClr>
                  </a:outerShdw>
                </a:effectLst>
              </a:rPr>
              <a:t> вакцин нового </a:t>
            </a:r>
            <a:r>
              <a:rPr lang="ru-RU" sz="2400" i="1" dirty="0" err="1">
                <a:solidFill>
                  <a:srgbClr val="FF0000"/>
                </a:solidFill>
                <a:effectLst>
                  <a:outerShdw blurRad="38100" dist="38100" dir="2700000" algn="tl">
                    <a:srgbClr val="000000">
                      <a:alpha val="43137"/>
                    </a:srgbClr>
                  </a:outerShdw>
                </a:effectLst>
              </a:rPr>
              <a:t>покоління</a:t>
            </a:r>
            <a:endParaRPr lang="ru-RU" sz="4000" b="0" i="1" strike="noStrike" spc="-1" dirty="0">
              <a:solidFill>
                <a:srgbClr val="FF0000"/>
              </a:solidFill>
              <a:effectLst>
                <a:outerShdw blurRad="38100" dist="38100" dir="2700000" algn="tl">
                  <a:srgbClr val="000000">
                    <a:alpha val="43137"/>
                  </a:srgbClr>
                </a:outerShdw>
              </a:effectLst>
              <a:latin typeface="Arial"/>
            </a:endParaRPr>
          </a:p>
        </p:txBody>
      </p:sp>
      <p:sp>
        <p:nvSpPr>
          <p:cNvPr id="86" name="CustomShape 2"/>
          <p:cNvSpPr/>
          <p:nvPr/>
        </p:nvSpPr>
        <p:spPr>
          <a:xfrm>
            <a:off x="391680" y="2282615"/>
            <a:ext cx="8459640" cy="4075374"/>
          </a:xfrm>
          <a:prstGeom prst="rect">
            <a:avLst/>
          </a:prstGeom>
          <a:noFill/>
          <a:ln>
            <a:noFill/>
          </a:ln>
        </p:spPr>
        <p:style>
          <a:lnRef idx="0">
            <a:scrgbClr r="0" g="0" b="0"/>
          </a:lnRef>
          <a:fillRef idx="0">
            <a:scrgbClr r="0" g="0" b="0"/>
          </a:fillRef>
          <a:effectRef idx="0">
            <a:scrgbClr r="0" g="0" b="0"/>
          </a:effectRef>
          <a:fontRef idx="minor"/>
        </p:style>
        <p:txBody>
          <a:bodyPr lIns="0" tIns="12600" rIns="0" bIns="0">
            <a:spAutoFit/>
          </a:bodyPr>
          <a:lstStyle/>
          <a:p>
            <a:pPr algn="just">
              <a:lnSpc>
                <a:spcPct val="100000"/>
              </a:lnSpc>
            </a:pPr>
            <a:r>
              <a:rPr lang="ru-RU" sz="2400" b="1" i="1" strike="noStrike" spc="-1" dirty="0">
                <a:solidFill>
                  <a:srgbClr val="FF0000"/>
                </a:solidFill>
                <a:latin typeface="Times New Roman"/>
                <a:ea typeface="Times New Roman"/>
              </a:rPr>
              <a:t>Мета </a:t>
            </a:r>
            <a:r>
              <a:rPr lang="ru-RU" sz="2400" b="1" i="1" strike="noStrike" spc="-1" dirty="0" err="1">
                <a:solidFill>
                  <a:srgbClr val="FF0000"/>
                </a:solidFill>
                <a:latin typeface="Times New Roman"/>
                <a:ea typeface="Times New Roman"/>
              </a:rPr>
              <a:t>роботи</a:t>
            </a:r>
            <a:r>
              <a:rPr lang="ru-RU" sz="2400" b="1" i="1" strike="noStrike" spc="-1" dirty="0">
                <a:solidFill>
                  <a:srgbClr val="FF0000"/>
                </a:solidFill>
                <a:latin typeface="Times New Roman"/>
                <a:ea typeface="Times New Roman"/>
              </a:rPr>
              <a:t>:</a:t>
            </a:r>
            <a:r>
              <a:rPr lang="ru-RU" sz="2400" b="1" i="1" strike="noStrike" spc="-1" dirty="0">
                <a:solidFill>
                  <a:srgbClr val="000000"/>
                </a:solidFill>
                <a:latin typeface="Times New Roman"/>
                <a:ea typeface="DejaVu Sans"/>
              </a:rPr>
              <a:t>  </a:t>
            </a:r>
            <a:r>
              <a:rPr lang="ru-RU" sz="2400" b="1" i="1" strike="noStrike" spc="-1" dirty="0" err="1">
                <a:solidFill>
                  <a:srgbClr val="000000"/>
                </a:solidFill>
                <a:latin typeface="Times New Roman"/>
                <a:ea typeface="DejaVu Sans"/>
              </a:rPr>
              <a:t>ознайомитися</a:t>
            </a:r>
            <a:r>
              <a:rPr lang="ru-RU" sz="2400" b="1" i="1" strike="noStrike" spc="-1" dirty="0">
                <a:solidFill>
                  <a:srgbClr val="000000"/>
                </a:solidFill>
                <a:latin typeface="Times New Roman"/>
                <a:ea typeface="DejaVu Sans"/>
              </a:rPr>
              <a:t> з </a:t>
            </a:r>
            <a:r>
              <a:rPr lang="ru-RU" sz="2400" b="1" i="1" strike="noStrike" spc="-1" dirty="0" err="1">
                <a:solidFill>
                  <a:srgbClr val="000000"/>
                </a:solidFill>
                <a:latin typeface="Times New Roman"/>
                <a:ea typeface="DejaVu Sans"/>
              </a:rPr>
              <a:t>особливостями</a:t>
            </a:r>
            <a:r>
              <a:rPr lang="ru-RU" sz="2400" b="1" i="1" strike="noStrike" spc="-1" dirty="0">
                <a:solidFill>
                  <a:srgbClr val="000000"/>
                </a:solidFill>
                <a:latin typeface="Times New Roman"/>
                <a:ea typeface="DejaVu Sans"/>
              </a:rPr>
              <a:t> методу </a:t>
            </a:r>
            <a:r>
              <a:rPr lang="ru-RU" sz="2400" b="1" i="1" strike="noStrike" spc="-1" dirty="0" err="1">
                <a:solidFill>
                  <a:srgbClr val="000000"/>
                </a:solidFill>
                <a:latin typeface="Times New Roman"/>
                <a:ea typeface="DejaVu Sans"/>
              </a:rPr>
              <a:t>імунізації</a:t>
            </a:r>
            <a:r>
              <a:rPr lang="ru-RU" sz="2400" b="1" i="1" strike="noStrike" spc="-1" dirty="0">
                <a:solidFill>
                  <a:srgbClr val="000000"/>
                </a:solidFill>
                <a:latin typeface="Times New Roman"/>
                <a:ea typeface="DejaVu Sans"/>
              </a:rPr>
              <a:t> </a:t>
            </a:r>
            <a:r>
              <a:rPr lang="ru-RU" sz="2400" b="1" i="1" strike="noStrike" spc="-1" dirty="0" err="1">
                <a:solidFill>
                  <a:srgbClr val="000000"/>
                </a:solidFill>
                <a:latin typeface="Times New Roman"/>
                <a:ea typeface="DejaVu Sans"/>
              </a:rPr>
              <a:t>лабораторних</a:t>
            </a:r>
            <a:r>
              <a:rPr lang="ru-RU" sz="2400" b="1" i="1" strike="noStrike" spc="-1" dirty="0">
                <a:solidFill>
                  <a:srgbClr val="000000"/>
                </a:solidFill>
                <a:latin typeface="Times New Roman"/>
                <a:ea typeface="DejaVu Sans"/>
              </a:rPr>
              <a:t> </a:t>
            </a:r>
            <a:r>
              <a:rPr lang="ru-RU" sz="2400" b="1" i="1" strike="noStrike" spc="-1" dirty="0" err="1">
                <a:solidFill>
                  <a:srgbClr val="000000"/>
                </a:solidFill>
                <a:latin typeface="Times New Roman"/>
                <a:ea typeface="DejaVu Sans"/>
              </a:rPr>
              <a:t>тварин</a:t>
            </a:r>
            <a:r>
              <a:rPr lang="ru-RU" sz="2400" b="1" i="1" strike="noStrike" spc="-1" dirty="0" smtClean="0">
                <a:solidFill>
                  <a:srgbClr val="000000"/>
                </a:solidFill>
                <a:latin typeface="Times New Roman"/>
                <a:ea typeface="DejaVu Sans"/>
              </a:rPr>
              <a:t>.</a:t>
            </a:r>
            <a:endParaRPr lang="ru-RU" sz="2400" b="0" strike="noStrike" spc="-1" dirty="0">
              <a:latin typeface="Arial"/>
            </a:endParaRPr>
          </a:p>
          <a:p>
            <a:pPr algn="just">
              <a:lnSpc>
                <a:spcPct val="100000"/>
              </a:lnSpc>
            </a:pPr>
            <a:r>
              <a:rPr lang="ru-RU" sz="2400" b="1" i="1" strike="noStrike" spc="-1" dirty="0" err="1">
                <a:solidFill>
                  <a:srgbClr val="FF0000"/>
                </a:solidFill>
                <a:latin typeface="Times New Roman"/>
                <a:ea typeface="Times New Roman"/>
              </a:rPr>
              <a:t>Матеріали</a:t>
            </a:r>
            <a:r>
              <a:rPr lang="ru-RU" sz="2400" b="1" i="1" strike="noStrike" spc="-1" dirty="0">
                <a:solidFill>
                  <a:srgbClr val="FF0000"/>
                </a:solidFill>
                <a:latin typeface="Times New Roman"/>
                <a:ea typeface="Times New Roman"/>
              </a:rPr>
              <a:t> та </a:t>
            </a:r>
            <a:r>
              <a:rPr lang="ru-RU" sz="2400" b="1" i="1" strike="noStrike" spc="-1" dirty="0" err="1">
                <a:solidFill>
                  <a:srgbClr val="FF0000"/>
                </a:solidFill>
                <a:latin typeface="Times New Roman"/>
                <a:ea typeface="Times New Roman"/>
              </a:rPr>
              <a:t>обладнання</a:t>
            </a:r>
            <a:r>
              <a:rPr lang="ru-RU" sz="2400" b="1" i="1" strike="noStrike" spc="-1" dirty="0">
                <a:solidFill>
                  <a:srgbClr val="FF0000"/>
                </a:solidFill>
                <a:latin typeface="Times New Roman"/>
                <a:ea typeface="Times New Roman"/>
              </a:rPr>
              <a:t>: </a:t>
            </a:r>
            <a:r>
              <a:rPr lang="ru-RU" sz="2400" b="1" i="1" strike="noStrike" spc="-1" dirty="0" err="1">
                <a:solidFill>
                  <a:srgbClr val="000000"/>
                </a:solidFill>
                <a:latin typeface="Times New Roman"/>
                <a:ea typeface="Times New Roman"/>
              </a:rPr>
              <a:t>лабораторні</a:t>
            </a:r>
            <a:r>
              <a:rPr lang="ru-RU" sz="2400" b="1" i="1" strike="noStrike" spc="-1" dirty="0">
                <a:solidFill>
                  <a:srgbClr val="000000"/>
                </a:solidFill>
                <a:latin typeface="Times New Roman"/>
                <a:ea typeface="Times New Roman"/>
              </a:rPr>
              <a:t> </a:t>
            </a:r>
            <a:r>
              <a:rPr lang="ru-RU" sz="2400" b="1" i="1" strike="noStrike" spc="-1" dirty="0" err="1">
                <a:solidFill>
                  <a:srgbClr val="000000"/>
                </a:solidFill>
                <a:latin typeface="Times New Roman"/>
                <a:ea typeface="Times New Roman"/>
              </a:rPr>
              <a:t>тварини</a:t>
            </a:r>
            <a:r>
              <a:rPr lang="ru-RU" sz="2400" b="1" i="1" strike="noStrike" spc="-1" dirty="0">
                <a:solidFill>
                  <a:srgbClr val="000000"/>
                </a:solidFill>
                <a:latin typeface="Times New Roman"/>
                <a:ea typeface="Times New Roman"/>
              </a:rPr>
              <a:t>, шприц, </a:t>
            </a:r>
            <a:r>
              <a:rPr lang="ru-RU" sz="2400" b="1" i="1" strike="noStrike" spc="-1" dirty="0" err="1">
                <a:solidFill>
                  <a:srgbClr val="000000"/>
                </a:solidFill>
                <a:latin typeface="Times New Roman"/>
                <a:ea typeface="Times New Roman"/>
              </a:rPr>
              <a:t>фізіологічний</a:t>
            </a:r>
            <a:r>
              <a:rPr lang="ru-RU" sz="2400" b="1" i="1" strike="noStrike" spc="-1" dirty="0">
                <a:solidFill>
                  <a:srgbClr val="000000"/>
                </a:solidFill>
                <a:latin typeface="Times New Roman"/>
                <a:ea typeface="Times New Roman"/>
              </a:rPr>
              <a:t> </a:t>
            </a:r>
            <a:r>
              <a:rPr lang="ru-RU" sz="2400" b="1" i="1" strike="noStrike" spc="-1" dirty="0" err="1">
                <a:solidFill>
                  <a:srgbClr val="000000"/>
                </a:solidFill>
                <a:latin typeface="Times New Roman"/>
                <a:ea typeface="Times New Roman"/>
              </a:rPr>
              <a:t>розчин</a:t>
            </a:r>
            <a:r>
              <a:rPr lang="ru-RU" sz="2400" b="1" i="1" strike="noStrike" spc="-1" dirty="0">
                <a:solidFill>
                  <a:srgbClr val="000000"/>
                </a:solidFill>
                <a:latin typeface="Times New Roman"/>
                <a:ea typeface="Times New Roman"/>
              </a:rPr>
              <a:t>, гепарин, </a:t>
            </a:r>
            <a:r>
              <a:rPr lang="ru-RU" sz="2400" b="1" i="1" strike="noStrike" spc="-1" dirty="0" err="1">
                <a:solidFill>
                  <a:srgbClr val="000000"/>
                </a:solidFill>
                <a:latin typeface="Times New Roman"/>
                <a:ea typeface="Times New Roman"/>
              </a:rPr>
              <a:t>фіксатори</a:t>
            </a:r>
            <a:r>
              <a:rPr lang="ru-RU" sz="2400" b="1" i="1" strike="noStrike" spc="-1" dirty="0">
                <a:solidFill>
                  <a:srgbClr val="000000"/>
                </a:solidFill>
                <a:latin typeface="Times New Roman"/>
                <a:ea typeface="DejaVu Sans"/>
              </a:rPr>
              <a:t>, </a:t>
            </a:r>
            <a:r>
              <a:rPr lang="ru-RU" sz="2400" b="1" i="1" strike="noStrike" spc="-1" dirty="0" err="1">
                <a:solidFill>
                  <a:srgbClr val="000000"/>
                </a:solidFill>
                <a:latin typeface="Times New Roman"/>
                <a:ea typeface="DejaVu Sans"/>
              </a:rPr>
              <a:t>поживні</a:t>
            </a:r>
            <a:r>
              <a:rPr lang="ru-RU" sz="2400" b="1" i="1" strike="noStrike" spc="-1" dirty="0">
                <a:solidFill>
                  <a:srgbClr val="000000"/>
                </a:solidFill>
                <a:latin typeface="Times New Roman"/>
                <a:ea typeface="DejaVu Sans"/>
              </a:rPr>
              <a:t> </a:t>
            </a:r>
            <a:r>
              <a:rPr lang="ru-RU" sz="2400" b="1" i="1" strike="noStrike" spc="-1" dirty="0" err="1">
                <a:solidFill>
                  <a:srgbClr val="000000"/>
                </a:solidFill>
                <a:latin typeface="Times New Roman"/>
                <a:ea typeface="DejaVu Sans"/>
              </a:rPr>
              <a:t>середовища</a:t>
            </a:r>
            <a:r>
              <a:rPr lang="ru-RU" sz="2400" b="1" i="1" strike="noStrike" spc="-1" dirty="0">
                <a:solidFill>
                  <a:srgbClr val="000000"/>
                </a:solidFill>
                <a:latin typeface="Times New Roman"/>
                <a:ea typeface="DejaVu Sans"/>
              </a:rPr>
              <a:t> </a:t>
            </a:r>
            <a:r>
              <a:rPr lang="ru-RU" sz="2400" b="1" i="1" strike="noStrike" spc="-1" dirty="0" err="1">
                <a:solidFill>
                  <a:srgbClr val="000000"/>
                </a:solidFill>
                <a:latin typeface="Times New Roman"/>
                <a:ea typeface="DejaVu Sans"/>
              </a:rPr>
              <a:t>промислового</a:t>
            </a:r>
            <a:r>
              <a:rPr lang="ru-RU" sz="2400" b="1" i="1" strike="noStrike" spc="-1" dirty="0">
                <a:solidFill>
                  <a:srgbClr val="000000"/>
                </a:solidFill>
                <a:latin typeface="Times New Roman"/>
                <a:ea typeface="DejaVu Sans"/>
              </a:rPr>
              <a:t> </a:t>
            </a:r>
            <a:r>
              <a:rPr lang="ru-RU" sz="2400" b="1" i="1" strike="noStrike" spc="-1" dirty="0" err="1">
                <a:solidFill>
                  <a:srgbClr val="000000"/>
                </a:solidFill>
                <a:latin typeface="Times New Roman"/>
                <a:ea typeface="DejaVu Sans"/>
              </a:rPr>
              <a:t>виготовлення</a:t>
            </a:r>
            <a:r>
              <a:rPr lang="ru-RU" sz="2400" b="1" i="1" strike="noStrike" spc="-1" dirty="0">
                <a:solidFill>
                  <a:srgbClr val="000000"/>
                </a:solidFill>
                <a:latin typeface="Times New Roman"/>
                <a:ea typeface="DejaVu Sans"/>
              </a:rPr>
              <a:t> (199, RPMI), </a:t>
            </a:r>
            <a:r>
              <a:rPr lang="ru-RU" sz="2400" b="1" i="1" strike="noStrike" spc="-1" dirty="0" err="1">
                <a:solidFill>
                  <a:srgbClr val="000000"/>
                </a:solidFill>
                <a:latin typeface="Times New Roman"/>
                <a:ea typeface="DejaVu Sans"/>
              </a:rPr>
              <a:t>дистильована</a:t>
            </a:r>
            <a:r>
              <a:rPr lang="ru-RU" sz="2400" b="1" i="1" strike="noStrike" spc="-1" dirty="0">
                <a:solidFill>
                  <a:srgbClr val="000000"/>
                </a:solidFill>
                <a:latin typeface="Times New Roman"/>
                <a:ea typeface="DejaVu Sans"/>
              </a:rPr>
              <a:t> вода, </a:t>
            </a:r>
            <a:r>
              <a:rPr lang="ru-RU" sz="2400" b="1" i="1" strike="noStrike" spc="-1" dirty="0" err="1">
                <a:solidFill>
                  <a:srgbClr val="000000"/>
                </a:solidFill>
                <a:latin typeface="Times New Roman"/>
                <a:ea typeface="DejaVu Sans"/>
              </a:rPr>
              <a:t>барвники</a:t>
            </a:r>
            <a:r>
              <a:rPr lang="ru-RU" sz="2400" b="1" i="1" strike="noStrike" spc="-1" dirty="0">
                <a:solidFill>
                  <a:srgbClr val="000000"/>
                </a:solidFill>
                <a:latin typeface="Times New Roman"/>
                <a:ea typeface="DejaVu Sans"/>
              </a:rPr>
              <a:t>, фосфатно-</a:t>
            </a:r>
            <a:r>
              <a:rPr lang="ru-RU" sz="2400" b="1" i="1" strike="noStrike" spc="-1" dirty="0" err="1">
                <a:solidFill>
                  <a:srgbClr val="000000"/>
                </a:solidFill>
                <a:latin typeface="Times New Roman"/>
                <a:ea typeface="DejaVu Sans"/>
              </a:rPr>
              <a:t>сольовий</a:t>
            </a:r>
            <a:r>
              <a:rPr lang="ru-RU" sz="2400" b="1" i="1" strike="noStrike" spc="-1" dirty="0">
                <a:solidFill>
                  <a:srgbClr val="000000"/>
                </a:solidFill>
                <a:latin typeface="Times New Roman"/>
                <a:ea typeface="DejaVu Sans"/>
              </a:rPr>
              <a:t> буфер, ваги, </a:t>
            </a:r>
            <a:r>
              <a:rPr lang="ru-RU" sz="2400" b="1" i="1" strike="noStrike" spc="-1" dirty="0" err="1">
                <a:solidFill>
                  <a:srgbClr val="000000"/>
                </a:solidFill>
                <a:latin typeface="Times New Roman"/>
                <a:ea typeface="DejaVu Sans"/>
              </a:rPr>
              <a:t>наважки</a:t>
            </a:r>
            <a:r>
              <a:rPr lang="ru-RU" sz="2400" b="1" i="1" strike="noStrike" spc="-1" dirty="0">
                <a:solidFill>
                  <a:srgbClr val="000000"/>
                </a:solidFill>
                <a:latin typeface="Times New Roman"/>
                <a:ea typeface="DejaVu Sans"/>
              </a:rPr>
              <a:t>, </a:t>
            </a:r>
            <a:r>
              <a:rPr lang="ru-RU" sz="2400" b="1" i="1" strike="noStrike" spc="-1" dirty="0" err="1">
                <a:solidFill>
                  <a:srgbClr val="000000"/>
                </a:solidFill>
                <a:latin typeface="Times New Roman"/>
                <a:ea typeface="DejaVu Sans"/>
              </a:rPr>
              <a:t>фільтри</a:t>
            </a:r>
            <a:r>
              <a:rPr lang="ru-RU" sz="2400" b="1" i="1" strike="noStrike" spc="-1" dirty="0">
                <a:solidFill>
                  <a:srgbClr val="000000"/>
                </a:solidFill>
                <a:latin typeface="Times New Roman"/>
                <a:ea typeface="DejaVu Sans"/>
              </a:rPr>
              <a:t>, </a:t>
            </a:r>
            <a:r>
              <a:rPr lang="ru-RU" sz="2400" b="1" i="1" strike="noStrike" spc="-1" dirty="0">
                <a:solidFill>
                  <a:srgbClr val="000000"/>
                </a:solidFill>
                <a:latin typeface="Times New Roman"/>
                <a:ea typeface="Times New Roman"/>
              </a:rPr>
              <a:t>лабораторной посуд (</a:t>
            </a:r>
            <a:r>
              <a:rPr lang="ru-RU" sz="2400" b="1" i="1" strike="noStrike" spc="-1" dirty="0" err="1">
                <a:solidFill>
                  <a:srgbClr val="000000"/>
                </a:solidFill>
                <a:latin typeface="Times New Roman"/>
                <a:ea typeface="DejaVu Sans"/>
              </a:rPr>
              <a:t>піпетки</a:t>
            </a:r>
            <a:r>
              <a:rPr lang="ru-RU" sz="2400" b="1" i="1" strike="noStrike" spc="-1" dirty="0">
                <a:solidFill>
                  <a:srgbClr val="000000"/>
                </a:solidFill>
                <a:latin typeface="Times New Roman"/>
                <a:ea typeface="DejaVu Sans"/>
              </a:rPr>
              <a:t> </a:t>
            </a:r>
            <a:r>
              <a:rPr lang="ru-RU" sz="2400" b="1" i="1" strike="noStrike" spc="-1" dirty="0" err="1">
                <a:solidFill>
                  <a:srgbClr val="000000"/>
                </a:solidFill>
                <a:latin typeface="Times New Roman"/>
                <a:ea typeface="DejaVu Sans"/>
              </a:rPr>
              <a:t>градуйовані</a:t>
            </a:r>
            <a:r>
              <a:rPr lang="ru-RU" sz="2400" b="1" i="1" strike="noStrike" spc="-1" dirty="0">
                <a:solidFill>
                  <a:srgbClr val="000000"/>
                </a:solidFill>
                <a:latin typeface="Times New Roman"/>
                <a:ea typeface="DejaVu Sans"/>
              </a:rPr>
              <a:t> </a:t>
            </a:r>
            <a:r>
              <a:rPr lang="ru-RU" sz="2400" b="1" i="1" strike="noStrike" spc="-1" dirty="0" err="1">
                <a:solidFill>
                  <a:srgbClr val="000000"/>
                </a:solidFill>
                <a:latin typeface="Times New Roman"/>
                <a:ea typeface="DejaVu Sans"/>
              </a:rPr>
              <a:t>ємністю</a:t>
            </a:r>
            <a:r>
              <a:rPr lang="ru-RU" sz="2400" b="1" i="1" strike="noStrike" spc="-1" dirty="0">
                <a:solidFill>
                  <a:srgbClr val="000000"/>
                </a:solidFill>
                <a:latin typeface="Times New Roman"/>
                <a:ea typeface="DejaVu Sans"/>
              </a:rPr>
              <a:t> 1, 2, 5 і 10 мл, </a:t>
            </a:r>
            <a:r>
              <a:rPr lang="ru-RU" sz="2400" b="1" i="1" strike="noStrike" spc="-1" dirty="0" err="1">
                <a:solidFill>
                  <a:srgbClr val="000000"/>
                </a:solidFill>
                <a:latin typeface="Times New Roman"/>
                <a:ea typeface="DejaVu Sans"/>
              </a:rPr>
              <a:t>хімічні</a:t>
            </a:r>
            <a:r>
              <a:rPr lang="ru-RU" sz="2400" b="1" i="1" strike="noStrike" spc="-1" dirty="0">
                <a:solidFill>
                  <a:srgbClr val="000000"/>
                </a:solidFill>
                <a:latin typeface="Times New Roman"/>
                <a:ea typeface="DejaVu Sans"/>
              </a:rPr>
              <a:t> та </a:t>
            </a:r>
            <a:r>
              <a:rPr lang="ru-RU" sz="2400" b="1" i="1" strike="noStrike" spc="-1" dirty="0" err="1">
                <a:solidFill>
                  <a:srgbClr val="000000"/>
                </a:solidFill>
                <a:latin typeface="Times New Roman"/>
                <a:ea typeface="DejaVu Sans"/>
              </a:rPr>
              <a:t>центрифужні</a:t>
            </a:r>
            <a:r>
              <a:rPr lang="ru-RU" sz="2400" b="1" i="1" strike="noStrike" spc="-1" dirty="0">
                <a:solidFill>
                  <a:srgbClr val="000000"/>
                </a:solidFill>
                <a:latin typeface="Times New Roman"/>
                <a:ea typeface="DejaVu Sans"/>
              </a:rPr>
              <a:t> </a:t>
            </a:r>
            <a:r>
              <a:rPr lang="ru-RU" sz="2400" b="1" i="1" strike="noStrike" spc="-1" dirty="0" err="1">
                <a:solidFill>
                  <a:srgbClr val="000000"/>
                </a:solidFill>
                <a:latin typeface="Times New Roman"/>
                <a:ea typeface="DejaVu Sans"/>
              </a:rPr>
              <a:t>пробірки</a:t>
            </a:r>
            <a:r>
              <a:rPr lang="ru-RU" sz="2400" b="1" i="1" strike="noStrike" spc="-1" dirty="0">
                <a:solidFill>
                  <a:srgbClr val="000000"/>
                </a:solidFill>
                <a:latin typeface="Times New Roman"/>
                <a:ea typeface="DejaVu Sans"/>
              </a:rPr>
              <a:t>, </a:t>
            </a:r>
            <a:r>
              <a:rPr lang="ru-RU" sz="2400" b="1" i="1" strike="noStrike" spc="-1" dirty="0" err="1">
                <a:solidFill>
                  <a:srgbClr val="000000"/>
                </a:solidFill>
                <a:latin typeface="Times New Roman"/>
                <a:ea typeface="DejaVu Sans"/>
              </a:rPr>
              <a:t>колби</a:t>
            </a:r>
            <a:r>
              <a:rPr lang="ru-RU" sz="2400" b="1" i="1" strike="noStrike" spc="-1" dirty="0">
                <a:solidFill>
                  <a:srgbClr val="000000"/>
                </a:solidFill>
                <a:latin typeface="Times New Roman"/>
                <a:ea typeface="DejaVu Sans"/>
              </a:rPr>
              <a:t> </a:t>
            </a:r>
            <a:r>
              <a:rPr lang="ru-RU" sz="2400" b="1" i="1" strike="noStrike" spc="-1" dirty="0" err="1">
                <a:solidFill>
                  <a:srgbClr val="000000"/>
                </a:solidFill>
                <a:latin typeface="Times New Roman"/>
                <a:ea typeface="DejaVu Sans"/>
              </a:rPr>
              <a:t>конічні</a:t>
            </a:r>
            <a:r>
              <a:rPr lang="ru-RU" sz="2400" b="1" i="1" strike="noStrike" spc="-1" dirty="0">
                <a:solidFill>
                  <a:srgbClr val="000000"/>
                </a:solidFill>
                <a:latin typeface="Times New Roman"/>
                <a:ea typeface="DejaVu Sans"/>
              </a:rPr>
              <a:t> й </a:t>
            </a:r>
            <a:r>
              <a:rPr lang="ru-RU" sz="2400" b="1" i="1" strike="noStrike" spc="-1" dirty="0" err="1">
                <a:solidFill>
                  <a:srgbClr val="000000"/>
                </a:solidFill>
                <a:latin typeface="Times New Roman"/>
                <a:ea typeface="DejaVu Sans"/>
              </a:rPr>
              <a:t>круглі</a:t>
            </a:r>
            <a:r>
              <a:rPr lang="ru-RU" sz="2400" b="1" i="1" strike="noStrike" spc="-1" dirty="0">
                <a:solidFill>
                  <a:srgbClr val="000000"/>
                </a:solidFill>
                <a:latin typeface="Times New Roman"/>
                <a:ea typeface="DejaVu Sans"/>
              </a:rPr>
              <a:t> </a:t>
            </a:r>
            <a:r>
              <a:rPr lang="ru-RU" sz="2400" b="1" i="1" strike="noStrike" spc="-1" dirty="0" err="1">
                <a:solidFill>
                  <a:srgbClr val="000000"/>
                </a:solidFill>
                <a:latin typeface="Times New Roman"/>
                <a:ea typeface="DejaVu Sans"/>
              </a:rPr>
              <a:t>плоскодонні</a:t>
            </a:r>
            <a:r>
              <a:rPr lang="ru-RU" sz="2400" b="1" i="1" strike="noStrike" spc="-1" dirty="0">
                <a:solidFill>
                  <a:srgbClr val="000000"/>
                </a:solidFill>
                <a:latin typeface="Times New Roman"/>
                <a:ea typeface="DejaVu Sans"/>
              </a:rPr>
              <a:t> </a:t>
            </a:r>
            <a:r>
              <a:rPr lang="ru-RU" sz="2400" b="1" i="1" strike="noStrike" spc="-1" dirty="0" err="1">
                <a:solidFill>
                  <a:srgbClr val="000000"/>
                </a:solidFill>
                <a:latin typeface="Times New Roman"/>
                <a:ea typeface="DejaVu Sans"/>
              </a:rPr>
              <a:t>ємністю</a:t>
            </a:r>
            <a:r>
              <a:rPr lang="ru-RU" sz="2400" b="1" i="1" strike="noStrike" spc="-1" dirty="0">
                <a:solidFill>
                  <a:srgbClr val="000000"/>
                </a:solidFill>
                <a:latin typeface="Times New Roman"/>
                <a:ea typeface="DejaVu Sans"/>
              </a:rPr>
              <a:t> 250, 500, 1000 мл, чашки </a:t>
            </a:r>
            <a:r>
              <a:rPr lang="ru-RU" sz="2400" b="1" i="1" strike="noStrike" spc="-1" dirty="0" err="1">
                <a:solidFill>
                  <a:srgbClr val="000000"/>
                </a:solidFill>
                <a:latin typeface="Times New Roman"/>
                <a:ea typeface="DejaVu Sans"/>
              </a:rPr>
              <a:t>Петрі</a:t>
            </a:r>
            <a:r>
              <a:rPr lang="ru-RU" sz="2400" b="1" i="1" strike="noStrike" spc="-1" dirty="0">
                <a:solidFill>
                  <a:srgbClr val="000000"/>
                </a:solidFill>
                <a:latin typeface="Times New Roman"/>
                <a:ea typeface="DejaVu Sans"/>
              </a:rPr>
              <a:t>), </a:t>
            </a:r>
            <a:r>
              <a:rPr lang="ru-RU" sz="2400" b="1" i="1" strike="noStrike" spc="-1" dirty="0" err="1">
                <a:solidFill>
                  <a:srgbClr val="000000"/>
                </a:solidFill>
                <a:latin typeface="Times New Roman"/>
                <a:ea typeface="DejaVu Sans"/>
              </a:rPr>
              <a:t>металеві</a:t>
            </a:r>
            <a:r>
              <a:rPr lang="ru-RU" sz="2400" b="1" i="1" strike="noStrike" spc="-1" dirty="0">
                <a:solidFill>
                  <a:srgbClr val="000000"/>
                </a:solidFill>
                <a:latin typeface="Times New Roman"/>
                <a:ea typeface="DejaVu Sans"/>
              </a:rPr>
              <a:t> </a:t>
            </a:r>
            <a:r>
              <a:rPr lang="ru-RU" sz="2400" b="1" i="1" strike="noStrike" spc="-1" dirty="0" err="1">
                <a:solidFill>
                  <a:srgbClr val="000000"/>
                </a:solidFill>
                <a:latin typeface="Times New Roman"/>
                <a:ea typeface="DejaVu Sans"/>
              </a:rPr>
              <a:t>пінцети</a:t>
            </a:r>
            <a:r>
              <a:rPr lang="ru-RU" sz="2400" b="1" i="1" strike="noStrike" spc="-1" dirty="0">
                <a:solidFill>
                  <a:srgbClr val="000000"/>
                </a:solidFill>
                <a:latin typeface="Times New Roman"/>
                <a:ea typeface="DejaVu Sans"/>
              </a:rPr>
              <a:t>, </a:t>
            </a:r>
            <a:r>
              <a:rPr lang="ru-RU" sz="2400" b="1" i="1" strike="noStrike" spc="-1" dirty="0" err="1">
                <a:solidFill>
                  <a:srgbClr val="000000"/>
                </a:solidFill>
                <a:latin typeface="Times New Roman"/>
                <a:ea typeface="DejaVu Sans"/>
              </a:rPr>
              <a:t>олівці</a:t>
            </a:r>
            <a:r>
              <a:rPr lang="ru-RU" sz="2400" b="1" i="1" strike="noStrike" spc="-1" dirty="0">
                <a:solidFill>
                  <a:srgbClr val="000000"/>
                </a:solidFill>
                <a:latin typeface="Times New Roman"/>
                <a:ea typeface="DejaVu Sans"/>
              </a:rPr>
              <a:t> для </a:t>
            </a:r>
            <a:r>
              <a:rPr lang="ru-RU" sz="2400" b="1" i="1" strike="noStrike" spc="-1" dirty="0" err="1">
                <a:solidFill>
                  <a:srgbClr val="000000"/>
                </a:solidFill>
                <a:latin typeface="Times New Roman"/>
                <a:ea typeface="DejaVu Sans"/>
              </a:rPr>
              <a:t>скла</a:t>
            </a:r>
            <a:r>
              <a:rPr lang="ru-RU" sz="2400" b="1" i="1" strike="noStrike" spc="-1" dirty="0">
                <a:solidFill>
                  <a:srgbClr val="000000"/>
                </a:solidFill>
                <a:latin typeface="Times New Roman"/>
                <a:ea typeface="DejaVu Sans"/>
              </a:rPr>
              <a:t>, </a:t>
            </a:r>
            <a:r>
              <a:rPr lang="ru-RU" sz="2400" b="1" i="1" strike="noStrike" spc="-1" dirty="0" err="1">
                <a:solidFill>
                  <a:srgbClr val="000000"/>
                </a:solidFill>
                <a:latin typeface="Times New Roman"/>
                <a:ea typeface="DejaVu Sans"/>
              </a:rPr>
              <a:t>спиртівки</a:t>
            </a:r>
            <a:r>
              <a:rPr lang="ru-RU" sz="2400" b="1" i="1" strike="noStrike" spc="-1" dirty="0">
                <a:solidFill>
                  <a:srgbClr val="000000"/>
                </a:solidFill>
                <a:latin typeface="Times New Roman"/>
                <a:ea typeface="DejaVu Sans"/>
              </a:rPr>
              <a:t> (</a:t>
            </a:r>
            <a:r>
              <a:rPr lang="ru-RU" sz="2400" b="1" i="1" strike="noStrike" spc="-1" dirty="0" err="1">
                <a:solidFill>
                  <a:srgbClr val="000000"/>
                </a:solidFill>
                <a:latin typeface="Times New Roman"/>
                <a:ea typeface="DejaVu Sans"/>
              </a:rPr>
              <a:t>сухе</a:t>
            </a:r>
            <a:r>
              <a:rPr lang="ru-RU" sz="2400" b="1" i="1" strike="noStrike" spc="-1" dirty="0">
                <a:solidFill>
                  <a:srgbClr val="000000"/>
                </a:solidFill>
                <a:latin typeface="Times New Roman"/>
                <a:ea typeface="DejaVu Sans"/>
              </a:rPr>
              <a:t> </a:t>
            </a:r>
            <a:r>
              <a:rPr lang="ru-RU" sz="2400" b="1" i="1" strike="noStrike" spc="-1" dirty="0" err="1">
                <a:solidFill>
                  <a:srgbClr val="000000"/>
                </a:solidFill>
                <a:latin typeface="Times New Roman"/>
                <a:ea typeface="DejaVu Sans"/>
              </a:rPr>
              <a:t>пальне</a:t>
            </a:r>
            <a:r>
              <a:rPr lang="ru-RU" sz="2400" b="1" i="1" strike="noStrike" spc="-1" dirty="0">
                <a:solidFill>
                  <a:srgbClr val="000000"/>
                </a:solidFill>
                <a:latin typeface="Times New Roman"/>
                <a:ea typeface="DejaVu Sans"/>
              </a:rPr>
              <a:t>), бокс (</a:t>
            </a:r>
            <a:r>
              <a:rPr lang="ru-RU" sz="2400" b="1" i="1" strike="noStrike" spc="-1" dirty="0" err="1">
                <a:solidFill>
                  <a:srgbClr val="000000"/>
                </a:solidFill>
                <a:latin typeface="Times New Roman"/>
                <a:ea typeface="DejaVu Sans"/>
              </a:rPr>
              <a:t>ламінарна</a:t>
            </a:r>
            <a:r>
              <a:rPr lang="ru-RU" sz="2400" b="1" i="1" strike="noStrike" spc="-1" dirty="0">
                <a:solidFill>
                  <a:srgbClr val="000000"/>
                </a:solidFill>
                <a:latin typeface="Times New Roman"/>
                <a:ea typeface="DejaVu Sans"/>
              </a:rPr>
              <a:t> </a:t>
            </a:r>
            <a:r>
              <a:rPr lang="ru-RU" sz="2400" b="1" i="1" strike="noStrike" spc="-1" dirty="0" err="1">
                <a:solidFill>
                  <a:srgbClr val="000000"/>
                </a:solidFill>
                <a:latin typeface="Times New Roman"/>
                <a:ea typeface="DejaVu Sans"/>
              </a:rPr>
              <a:t>шафа</a:t>
            </a:r>
            <a:r>
              <a:rPr lang="ru-RU" sz="2400" b="1" i="1" strike="noStrike" spc="-1" dirty="0">
                <a:solidFill>
                  <a:srgbClr val="000000"/>
                </a:solidFill>
                <a:latin typeface="Times New Roman"/>
                <a:ea typeface="DejaVu Sans"/>
              </a:rPr>
              <a:t>), центрифуга.</a:t>
            </a:r>
            <a:endParaRPr lang="ru-RU" sz="2400" b="0" strike="noStrike" spc="-1" dirty="0">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CustomShape 1"/>
          <p:cNvSpPr/>
          <p:nvPr/>
        </p:nvSpPr>
        <p:spPr>
          <a:xfrm>
            <a:off x="504000" y="184680"/>
            <a:ext cx="8214120" cy="641664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nchor="ctr">
            <a:spAutoFit/>
          </a:bodyPr>
          <a:lstStyle/>
          <a:p>
            <a:pPr algn="just">
              <a:lnSpc>
                <a:spcPct val="100000"/>
              </a:lnSpc>
            </a:pPr>
            <a:r>
              <a:rPr lang="ru-RU" sz="1600" b="1" strike="noStrike" spc="-1">
                <a:solidFill>
                  <a:srgbClr val="FF0000"/>
                </a:solidFill>
                <a:latin typeface="Times New Roman"/>
                <a:ea typeface="Calibri"/>
              </a:rPr>
              <a:t>Першою стадією за отримання гібридних моноклональних антитіл</a:t>
            </a:r>
            <a:r>
              <a:rPr lang="ru-RU" sz="1600" b="1" strike="noStrike" spc="-1">
                <a:solidFill>
                  <a:srgbClr val="000000"/>
                </a:solidFill>
                <a:latin typeface="Times New Roman"/>
                <a:ea typeface="Calibri"/>
              </a:rPr>
              <a:t>, які містять два різних центри для зв</a:t>
            </a:r>
            <a:r>
              <a:rPr lang="ru-RU" sz="1600" b="1" strike="noStrike" spc="-1">
                <a:solidFill>
                  <a:srgbClr val="000000"/>
                </a:solidFill>
                <a:latin typeface="Calibri"/>
                <a:ea typeface="Calibri"/>
              </a:rPr>
              <a:t>’</a:t>
            </a:r>
            <a:r>
              <a:rPr lang="ru-RU" sz="1600" b="1" strike="noStrike" spc="-1">
                <a:solidFill>
                  <a:srgbClr val="000000"/>
                </a:solidFill>
                <a:latin typeface="Times New Roman"/>
                <a:ea typeface="Calibri"/>
              </a:rPr>
              <a:t>язку з антигенами, один з яких спрямований до певного антигена, а іншій </a:t>
            </a:r>
            <a:r>
              <a:rPr lang="ru-RU" sz="1600" b="1" strike="noStrike" spc="-1">
                <a:solidFill>
                  <a:srgbClr val="000000"/>
                </a:solidFill>
                <a:latin typeface="Calibri"/>
                <a:ea typeface="Calibri"/>
              </a:rPr>
              <a:t>–</a:t>
            </a:r>
            <a:r>
              <a:rPr lang="ru-RU" sz="1600" b="1" strike="noStrike" spc="-1">
                <a:solidFill>
                  <a:srgbClr val="000000"/>
                </a:solidFill>
                <a:latin typeface="Times New Roman"/>
                <a:ea typeface="Calibri"/>
              </a:rPr>
              <a:t> до ферменту або лікарської речовини, є створення звичайної гібридоми, що синтезує моноклональні антитіла. Цю гібридому, яка відіграє роль мієломної клітини, зливають з лімфоцитами, отриманими при імунізації мишейіншим антигеном (ферментом або лікарською речовиною). Внаслідок злиття і відбору створюється вторинна гібридома, що здатна синтезувати антитіла подвійної специфічності.</a:t>
            </a:r>
            <a:endParaRPr lang="ru-RU" sz="1600" b="0" strike="noStrike" spc="-1">
              <a:latin typeface="Arial"/>
            </a:endParaRPr>
          </a:p>
          <a:p>
            <a:pPr algn="just">
              <a:lnSpc>
                <a:spcPct val="100000"/>
              </a:lnSpc>
            </a:pPr>
            <a:r>
              <a:rPr lang="ru-RU" sz="1600" b="1" strike="noStrike" spc="-1">
                <a:solidFill>
                  <a:srgbClr val="000000"/>
                </a:solidFill>
                <a:latin typeface="Times New Roman"/>
                <a:ea typeface="Calibri"/>
              </a:rPr>
              <a:t>У наш час головним чином отримують гібридоми, що синтезують моноклональні антитіла миші або пацюка. Однак, їх не завжди можна використовувати з медичною метою. Для отримання ізотипів гібридом людини було випробувано гібридизацію мієломпацюка з лімфоцитами людини. Однак, практичного значення такі гібридоми не знайшли через генетичну нестабільність. Ще один підхід полягає у введенні імунних клітин людини мутантним мишам, які практично позбавлені власної імунної системи. Після трансплантації імунних стовбурових клітин людини цим мишам, вони набувають клітини імунної системи людини і у відповідь на введення антигена можуть виробляти антитіла людини.</a:t>
            </a:r>
            <a:endParaRPr lang="ru-RU" sz="1600" b="0" strike="noStrike" spc="-1">
              <a:latin typeface="Arial"/>
            </a:endParaRPr>
          </a:p>
          <a:p>
            <a:pPr algn="just">
              <a:lnSpc>
                <a:spcPct val="100000"/>
              </a:lnSpc>
            </a:pPr>
            <a:r>
              <a:rPr lang="ru-RU" sz="1600" b="1" strike="noStrike" spc="-1">
                <a:solidFill>
                  <a:srgbClr val="000000"/>
                </a:solidFill>
                <a:latin typeface="Times New Roman"/>
                <a:ea typeface="Calibri"/>
              </a:rPr>
              <a:t>Також спробували ввести до зародка мишей гени імуноглобулінів людини з метою створення трансгенних мишей, які у відповідь на імунізацію певним антигеном будуть здатні виробляти імуноглобуліни людини. </a:t>
            </a:r>
            <a:endParaRPr lang="ru-RU" sz="1600" b="0" strike="noStrike" spc="-1">
              <a:latin typeface="Arial"/>
            </a:endParaRPr>
          </a:p>
          <a:p>
            <a:pPr algn="just">
              <a:lnSpc>
                <a:spcPct val="100000"/>
              </a:lnSpc>
            </a:pPr>
            <a:endParaRPr lang="ru-RU" sz="1600" b="0" strike="noStrike" spc="-1">
              <a:latin typeface="Arial"/>
            </a:endParaRPr>
          </a:p>
          <a:p>
            <a:pPr algn="just">
              <a:lnSpc>
                <a:spcPct val="100000"/>
              </a:lnSpc>
            </a:pPr>
            <a:r>
              <a:rPr lang="ru-RU" sz="1600" b="1" strike="noStrike" spc="-1">
                <a:solidFill>
                  <a:srgbClr val="000000"/>
                </a:solidFill>
                <a:latin typeface="Times New Roman"/>
                <a:ea typeface="Calibri"/>
              </a:rPr>
              <a:t>Моноклональне антитіло</a:t>
            </a:r>
            <a:endParaRPr lang="ru-RU" sz="1600" b="0" strike="noStrike" spc="-1">
              <a:latin typeface="Arial"/>
            </a:endParaRPr>
          </a:p>
          <a:p>
            <a:pPr algn="just">
              <a:lnSpc>
                <a:spcPct val="100000"/>
              </a:lnSpc>
            </a:pPr>
            <a:r>
              <a:rPr lang="ru-RU" sz="1600" b="1" strike="noStrike" spc="-1">
                <a:solidFill>
                  <a:srgbClr val="000000"/>
                </a:solidFill>
                <a:latin typeface="Times New Roman"/>
                <a:ea typeface="Calibri"/>
              </a:rPr>
              <a:t>Лікарська речовина</a:t>
            </a:r>
            <a:endParaRPr lang="ru-RU" sz="1600" b="0" strike="noStrike" spc="-1">
              <a:latin typeface="Arial"/>
            </a:endParaRPr>
          </a:p>
          <a:p>
            <a:pPr algn="just">
              <a:lnSpc>
                <a:spcPct val="100000"/>
              </a:lnSpc>
            </a:pPr>
            <a:r>
              <a:rPr lang="ru-RU" sz="1600" b="1" strike="noStrike" spc="-1">
                <a:solidFill>
                  <a:srgbClr val="000000"/>
                </a:solidFill>
                <a:latin typeface="Times New Roman"/>
                <a:ea typeface="Calibri"/>
              </a:rPr>
              <a:t>Поверхневий білок</a:t>
            </a:r>
            <a:endParaRPr lang="ru-RU" sz="1600" b="0" strike="noStrike" spc="-1">
              <a:latin typeface="Arial"/>
            </a:endParaRPr>
          </a:p>
          <a:p>
            <a:pPr algn="just">
              <a:lnSpc>
                <a:spcPct val="100000"/>
              </a:lnSpc>
            </a:pPr>
            <a:r>
              <a:rPr lang="ru-RU" sz="1600" b="1" strike="noStrike" spc="-1">
                <a:solidFill>
                  <a:srgbClr val="000000"/>
                </a:solidFill>
                <a:latin typeface="Times New Roman"/>
                <a:ea typeface="Calibri"/>
              </a:rPr>
              <a:t>Клітина-мішень</a:t>
            </a:r>
            <a:endParaRPr lang="ru-RU" sz="1600" b="0" strike="noStrike" spc="-1">
              <a:latin typeface="Arial"/>
            </a:endParaRPr>
          </a:p>
          <a:p>
            <a:pPr algn="just">
              <a:lnSpc>
                <a:spcPct val="100000"/>
              </a:lnSpc>
            </a:pPr>
            <a:endParaRPr lang="ru-RU" sz="1600" b="0" strike="noStrike" spc="-1">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CustomShape 1"/>
          <p:cNvSpPr/>
          <p:nvPr/>
        </p:nvSpPr>
        <p:spPr>
          <a:xfrm>
            <a:off x="571320" y="17640"/>
            <a:ext cx="8214120" cy="665568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nchor="ctr">
            <a:spAutoFit/>
          </a:bodyPr>
          <a:lstStyle/>
          <a:p>
            <a:pPr algn="just">
              <a:lnSpc>
                <a:spcPct val="90000"/>
              </a:lnSpc>
            </a:pPr>
            <a:r>
              <a:rPr lang="ru-RU" sz="1600" b="1" strike="noStrike" spc="-1">
                <a:solidFill>
                  <a:srgbClr val="000000"/>
                </a:solidFill>
                <a:latin typeface="Times New Roman"/>
                <a:ea typeface="Calibri"/>
              </a:rPr>
              <a:t>Для отримання від трансгенних тварин клітин, що синтезують специфічні моноклональні антитіла, можна використовувати стандартну гібридомну технологію, потім провести скринінг (тотальний відбір) позитивних клітинних ліній і визначити тих, що створюють антитіла та кодуються генами імуноглобулінівлюдини.</a:t>
            </a:r>
            <a:endParaRPr lang="ru-RU" sz="1600" b="0" strike="noStrike" spc="-1">
              <a:latin typeface="Arial"/>
            </a:endParaRPr>
          </a:p>
          <a:p>
            <a:pPr algn="just">
              <a:lnSpc>
                <a:spcPct val="90000"/>
              </a:lnSpc>
            </a:pPr>
            <a:r>
              <a:rPr lang="ru-RU" sz="1600" b="1" strike="noStrike" spc="-1">
                <a:solidFill>
                  <a:srgbClr val="000000"/>
                </a:solidFill>
                <a:latin typeface="Times New Roman"/>
                <a:ea typeface="Calibri"/>
              </a:rPr>
              <a:t>Однак, усі ці методи дуже складні і моноклональні тіла, що створюються незначною кількістю, дуже дорогі, що не дозволяє широко використовувати їх у лікуванні. Для вирішення цієї проблеми була спроба створити так звані біореактори на основі генетично модифікованих бактерій, рослин і тварин.</a:t>
            </a:r>
            <a:endParaRPr lang="ru-RU" sz="1600" b="0" strike="noStrike" spc="-1">
              <a:latin typeface="Arial"/>
            </a:endParaRPr>
          </a:p>
          <a:p>
            <a:pPr algn="just">
              <a:lnSpc>
                <a:spcPct val="90000"/>
              </a:lnSpc>
            </a:pPr>
            <a:r>
              <a:rPr lang="ru-RU" sz="1600" b="1" i="1" strike="noStrike" spc="-1">
                <a:solidFill>
                  <a:srgbClr val="7C007C"/>
                </a:solidFill>
                <a:latin typeface="Times New Roman"/>
                <a:ea typeface="Calibri"/>
              </a:rPr>
              <a:t>Методика отримання функціональних антитіл за допомогою Е. соlі така:</a:t>
            </a:r>
            <a:endParaRPr lang="ru-RU" sz="1600" b="0" strike="noStrike" spc="-1">
              <a:latin typeface="Arial"/>
            </a:endParaRPr>
          </a:p>
          <a:p>
            <a:pPr marL="216000" indent="-216000" algn="just">
              <a:lnSpc>
                <a:spcPct val="90000"/>
              </a:lnSpc>
              <a:buClr>
                <a:srgbClr val="000000"/>
              </a:buClr>
              <a:buFont typeface="Wingdings" charset="2"/>
              <a:buChar char=""/>
            </a:pPr>
            <a:r>
              <a:rPr lang="ru-RU" sz="1600" b="1" strike="noStrike" spc="-1">
                <a:solidFill>
                  <a:srgbClr val="000000"/>
                </a:solidFill>
                <a:latin typeface="Times New Roman"/>
                <a:ea typeface="Calibri"/>
              </a:rPr>
              <a:t>1. На підставі мРНК, що виділена з клітини В-лімфоциту миші або людини, синтезують кДНК. Необхідно враховувати, що молекула антитіла (імуноглобуліну) складається з двох легких (L) і двох важких (Н) білкових ланцюгів, які з</a:t>
            </a:r>
            <a:r>
              <a:rPr lang="ru-RU" sz="1600" b="1" strike="noStrike" spc="-1">
                <a:solidFill>
                  <a:srgbClr val="000000"/>
                </a:solidFill>
                <a:latin typeface="Calibri"/>
                <a:ea typeface="Calibri"/>
              </a:rPr>
              <a:t>’</a:t>
            </a:r>
            <a:r>
              <a:rPr lang="ru-RU" sz="1600" b="1" strike="noStrike" spc="-1">
                <a:solidFill>
                  <a:srgbClr val="000000"/>
                </a:solidFill>
                <a:latin typeface="Times New Roman"/>
                <a:ea typeface="Calibri"/>
              </a:rPr>
              <a:t>єднані водневими зв</a:t>
            </a:r>
            <a:r>
              <a:rPr lang="ru-RU" sz="1600" b="1" strike="noStrike" spc="-1">
                <a:solidFill>
                  <a:srgbClr val="000000"/>
                </a:solidFill>
                <a:latin typeface="Calibri"/>
                <a:ea typeface="Calibri"/>
              </a:rPr>
              <a:t>’</a:t>
            </a:r>
            <a:r>
              <a:rPr lang="ru-RU" sz="1600" b="1" strike="noStrike" spc="-1">
                <a:solidFill>
                  <a:srgbClr val="000000"/>
                </a:solidFill>
                <a:latin typeface="Times New Roman"/>
                <a:ea typeface="Calibri"/>
              </a:rPr>
              <a:t>язками. Кінцеві ділянки L- і Н-ланцюгів створюють антигензв</a:t>
            </a:r>
            <a:r>
              <a:rPr lang="ru-RU" sz="1600" b="1" strike="noStrike" spc="-1">
                <a:solidFill>
                  <a:srgbClr val="000000"/>
                </a:solidFill>
                <a:latin typeface="Calibri"/>
                <a:ea typeface="Calibri"/>
              </a:rPr>
              <a:t>’</a:t>
            </a:r>
            <a:r>
              <a:rPr lang="ru-RU" sz="1600" b="1" strike="noStrike" spc="-1">
                <a:solidFill>
                  <a:srgbClr val="000000"/>
                </a:solidFill>
                <a:latin typeface="Times New Roman"/>
                <a:ea typeface="Calibri"/>
              </a:rPr>
              <a:t>язуючий сайт. Окремі домени (частини) молекули антитіла виконують різні функції, що спрощує маніпуляції з генами антитіл.</a:t>
            </a:r>
            <a:endParaRPr lang="ru-RU" sz="1600" b="0" strike="noStrike" spc="-1">
              <a:latin typeface="Arial"/>
            </a:endParaRPr>
          </a:p>
          <a:p>
            <a:pPr marL="216000" indent="-216000" algn="just">
              <a:lnSpc>
                <a:spcPct val="90000"/>
              </a:lnSpc>
              <a:buClr>
                <a:srgbClr val="000000"/>
              </a:buClr>
              <a:buFont typeface="Wingdings" charset="2"/>
              <a:buChar char=""/>
            </a:pPr>
            <a:r>
              <a:rPr lang="ru-RU" sz="1600" b="1" strike="noStrike" spc="-1">
                <a:solidFill>
                  <a:srgbClr val="000000"/>
                </a:solidFill>
                <a:latin typeface="Times New Roman"/>
                <a:ea typeface="Calibri"/>
              </a:rPr>
              <a:t>2. Проводять окрему ампліфікацію (множення) кДНК, що кодує Н- і L-ланцюги.</a:t>
            </a:r>
            <a:endParaRPr lang="ru-RU" sz="1600" b="0" strike="noStrike" spc="-1">
              <a:latin typeface="Arial"/>
            </a:endParaRPr>
          </a:p>
          <a:p>
            <a:pPr marL="216000" indent="-216000" algn="just">
              <a:lnSpc>
                <a:spcPct val="90000"/>
              </a:lnSpc>
              <a:buClr>
                <a:srgbClr val="000000"/>
              </a:buClr>
              <a:buFont typeface="Wingdings" charset="2"/>
              <a:buChar char=""/>
            </a:pPr>
            <a:r>
              <a:rPr lang="ru-RU" sz="1600" b="1" strike="noStrike" spc="-1">
                <a:solidFill>
                  <a:srgbClr val="000000"/>
                </a:solidFill>
                <a:latin typeface="Times New Roman"/>
                <a:ea typeface="Calibri"/>
              </a:rPr>
              <a:t>3. Ампліфіковані кДНК обробляють специфічними рестриказами і вбудовують у вектор на основі бактеріофага λ. Оскільки кДНКН- і L-ланцюгів містять різні сайти рестрикції, кожна нуклеотидна послідовність вбудовується у власний вектор. На цьому етапі також здійснюється клонування багатьох різних сегментів Н- і L-ланцюгів.</a:t>
            </a:r>
            <a:endParaRPr lang="ru-RU" sz="1600" b="0" strike="noStrike" spc="-1">
              <a:latin typeface="Arial"/>
            </a:endParaRPr>
          </a:p>
          <a:p>
            <a:pPr marL="216000" indent="-216000" algn="just">
              <a:lnSpc>
                <a:spcPct val="90000"/>
              </a:lnSpc>
              <a:buClr>
                <a:srgbClr val="000000"/>
              </a:buClr>
              <a:buFont typeface="Wingdings" charset="2"/>
              <a:buChar char=""/>
            </a:pPr>
            <a:r>
              <a:rPr lang="ru-RU" sz="1600" b="1" strike="noStrike" spc="-1">
                <a:solidFill>
                  <a:srgbClr val="000000"/>
                </a:solidFill>
                <a:latin typeface="Times New Roman"/>
                <a:ea typeface="Calibri"/>
              </a:rPr>
              <a:t>4. кДНК Н- і L-ланцюги об</a:t>
            </a:r>
            <a:r>
              <a:rPr lang="ru-RU" sz="1600" b="1" strike="noStrike" spc="-1">
                <a:solidFill>
                  <a:srgbClr val="000000"/>
                </a:solidFill>
                <a:latin typeface="Calibri"/>
                <a:ea typeface="Calibri"/>
              </a:rPr>
              <a:t>’</a:t>
            </a:r>
            <a:r>
              <a:rPr lang="ru-RU" sz="1600" b="1" strike="noStrike" spc="-1">
                <a:solidFill>
                  <a:srgbClr val="000000"/>
                </a:solidFill>
                <a:latin typeface="Times New Roman"/>
                <a:ea typeface="Calibri"/>
              </a:rPr>
              <a:t>єднують в одному комбінаторному векторі при цьому створюється широкий спектр генів різних антитіл (за рахунок комбінацій різних ділянок). Пул антитіл ссавців включає 106</a:t>
            </a:r>
            <a:r>
              <a:rPr lang="ru-RU" sz="1600" b="1" strike="noStrike" spc="-1">
                <a:solidFill>
                  <a:srgbClr val="000000"/>
                </a:solidFill>
                <a:latin typeface="Calibri"/>
                <a:ea typeface="Calibri"/>
              </a:rPr>
              <a:t>…</a:t>
            </a:r>
            <a:r>
              <a:rPr lang="ru-RU" sz="1600" b="1" strike="noStrike" spc="-1">
                <a:solidFill>
                  <a:srgbClr val="000000"/>
                </a:solidFill>
                <a:latin typeface="Times New Roman"/>
                <a:ea typeface="Calibri"/>
              </a:rPr>
              <a:t>108 різних антитіл. Бібліотека на основі комбінаторного вектора або комбінаторна бібліотека містить майже таку ж кількість клонів, тобто можна очікувати, що вона вироблятиме таку ж кількість різних антитіл.</a:t>
            </a:r>
            <a:endParaRPr lang="ru-RU" sz="1600" b="0" strike="noStrike" spc="-1">
              <a:latin typeface="Arial"/>
            </a:endParaRPr>
          </a:p>
          <a:p>
            <a:pPr marL="216000" indent="-216000" algn="just">
              <a:lnSpc>
                <a:spcPct val="90000"/>
              </a:lnSpc>
              <a:buClr>
                <a:srgbClr val="000000"/>
              </a:buClr>
              <a:buFont typeface="Wingdings" charset="2"/>
              <a:buChar char=""/>
            </a:pPr>
            <a:r>
              <a:rPr lang="ru-RU" sz="1600" b="1" strike="noStrike" spc="-1">
                <a:solidFill>
                  <a:srgbClr val="000000"/>
                </a:solidFill>
                <a:latin typeface="Times New Roman"/>
                <a:ea typeface="Calibri"/>
              </a:rPr>
              <a:t>5. Скринінг клітин для виявлення антигензв</a:t>
            </a:r>
            <a:r>
              <a:rPr lang="ru-RU" sz="1600" b="1" strike="noStrike" spc="-1">
                <a:solidFill>
                  <a:srgbClr val="000000"/>
                </a:solidFill>
                <a:latin typeface="Calibri"/>
                <a:ea typeface="Calibri"/>
              </a:rPr>
              <a:t>’</a:t>
            </a:r>
            <a:r>
              <a:rPr lang="ru-RU" sz="1600" b="1" strike="noStrike" spc="-1">
                <a:solidFill>
                  <a:srgbClr val="000000"/>
                </a:solidFill>
                <a:latin typeface="Times New Roman"/>
                <a:ea typeface="Calibri"/>
              </a:rPr>
              <a:t>язуючої активностіантитіл.</a:t>
            </a:r>
            <a:endParaRPr lang="ru-RU" sz="1600" b="0" strike="noStrike" spc="-1">
              <a:latin typeface="Arial"/>
            </a:endParaRPr>
          </a:p>
          <a:p>
            <a:pPr marL="216000" indent="-216000" algn="just">
              <a:lnSpc>
                <a:spcPct val="90000"/>
              </a:lnSpc>
              <a:buClr>
                <a:srgbClr val="000000"/>
              </a:buClr>
              <a:buFont typeface="Wingdings" charset="2"/>
              <a:buChar char=""/>
            </a:pPr>
            <a:r>
              <a:rPr lang="ru-RU" sz="1600" b="1" strike="noStrike" spc="-1">
                <a:solidFill>
                  <a:srgbClr val="000000"/>
                </a:solidFill>
                <a:latin typeface="Times New Roman"/>
                <a:ea typeface="Calibri"/>
              </a:rPr>
              <a:t>6. Вектор, що містить кДНК Н- і L-ланцюгів уводять у клітину Е. соlі.</a:t>
            </a:r>
            <a:endParaRPr lang="ru-RU" sz="1600" b="0" strike="noStrike" spc="-1">
              <a:latin typeface="Arial"/>
            </a:endParaRPr>
          </a:p>
          <a:p>
            <a:pPr marL="216000" indent="-216000" algn="just">
              <a:lnSpc>
                <a:spcPct val="90000"/>
              </a:lnSpc>
              <a:buClr>
                <a:srgbClr val="000000"/>
              </a:buClr>
              <a:buFont typeface="Wingdings" charset="2"/>
              <a:buChar char=""/>
            </a:pPr>
            <a:r>
              <a:rPr lang="ru-RU" sz="1600" b="1" strike="noStrike" spc="-1">
                <a:solidFill>
                  <a:srgbClr val="000000"/>
                </a:solidFill>
                <a:latin typeface="Times New Roman"/>
                <a:ea typeface="Calibri"/>
              </a:rPr>
              <a:t>7. Виділення моноклональних антитіл із клітин Е. соlі. </a:t>
            </a:r>
            <a:endParaRPr lang="ru-RU" sz="1600" b="0" strike="noStrike" spc="-1">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 name="CustomShape 1"/>
          <p:cNvSpPr/>
          <p:nvPr/>
        </p:nvSpPr>
        <p:spPr>
          <a:xfrm>
            <a:off x="357120" y="235440"/>
            <a:ext cx="8428680" cy="620424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nchor="ctr">
            <a:spAutoFit/>
          </a:bodyPr>
          <a:lstStyle/>
          <a:p>
            <a:pPr algn="just">
              <a:lnSpc>
                <a:spcPct val="100000"/>
              </a:lnSpc>
            </a:pPr>
            <a:r>
              <a:rPr lang="ru-RU" sz="1800" b="1" i="1" strike="noStrike" spc="-1">
                <a:solidFill>
                  <a:srgbClr val="DC0000"/>
                </a:solidFill>
                <a:latin typeface="Times New Roman"/>
                <a:ea typeface="Calibri"/>
              </a:rPr>
              <a:t>Застосування моноклональних антитіл. </a:t>
            </a:r>
            <a:r>
              <a:rPr lang="ru-RU" sz="1600" b="1" strike="noStrike" spc="-1">
                <a:solidFill>
                  <a:srgbClr val="000000"/>
                </a:solidFill>
                <a:latin typeface="Times New Roman"/>
                <a:ea typeface="Calibri"/>
              </a:rPr>
              <a:t>Найбільш широко використовуються моноклональні антитіла в медичній діагностиці.</a:t>
            </a:r>
            <a:endParaRPr lang="ru-RU" sz="1600" b="0" strike="noStrike" spc="-1">
              <a:latin typeface="Arial"/>
            </a:endParaRPr>
          </a:p>
          <a:p>
            <a:pPr algn="just">
              <a:lnSpc>
                <a:spcPct val="100000"/>
              </a:lnSpc>
            </a:pPr>
            <a:r>
              <a:rPr lang="ru-RU" sz="1600" b="1" strike="noStrike" spc="-1">
                <a:solidFill>
                  <a:srgbClr val="000000"/>
                </a:solidFill>
                <a:latin typeface="Times New Roman"/>
                <a:ea typeface="Calibri"/>
              </a:rPr>
              <a:t>Якщо до антитіл приєднати радіоактивні або магнітоактивні матеріали й ввести їх у живий організм, то можна виявити в ньому патологічні зони. Такі моноати приєднуються до уражених хворобою клітин організму, а відповідні індикаторні матеріали дозволяють з</a:t>
            </a:r>
            <a:r>
              <a:rPr lang="ru-RU" sz="1600" b="1" strike="noStrike" spc="-1">
                <a:solidFill>
                  <a:srgbClr val="000000"/>
                </a:solidFill>
                <a:latin typeface="Calibri"/>
                <a:ea typeface="Calibri"/>
              </a:rPr>
              <a:t>’</a:t>
            </a:r>
            <a:r>
              <a:rPr lang="ru-RU" sz="1600" b="1" strike="noStrike" spc="-1">
                <a:solidFill>
                  <a:srgbClr val="000000"/>
                </a:solidFill>
                <a:latin typeface="Times New Roman"/>
                <a:ea typeface="Calibri"/>
              </a:rPr>
              <a:t>ясувати їхнє місцезнаходження. Моноати використовуються й у процесах очищення речовин.</a:t>
            </a:r>
            <a:endParaRPr lang="ru-RU" sz="1600" b="0" strike="noStrike" spc="-1">
              <a:latin typeface="Arial"/>
            </a:endParaRPr>
          </a:p>
          <a:p>
            <a:pPr algn="just">
              <a:lnSpc>
                <a:spcPct val="100000"/>
              </a:lnSpc>
            </a:pPr>
            <a:r>
              <a:rPr lang="ru-RU" sz="1600" b="1" u="sng" strike="noStrike" spc="-1">
                <a:solidFill>
                  <a:srgbClr val="000000"/>
                </a:solidFill>
                <a:uFillTx/>
                <a:latin typeface="Times New Roman"/>
                <a:ea typeface="Calibri"/>
              </a:rPr>
              <a:t>Сучасні технології засновані на приєднанні антитіл до твердої матриці носія.</a:t>
            </a:r>
            <a:r>
              <a:rPr lang="ru-RU" sz="1600" b="1" strike="noStrike" spc="-1">
                <a:solidFill>
                  <a:srgbClr val="000000"/>
                </a:solidFill>
                <a:latin typeface="Times New Roman"/>
                <a:ea typeface="Calibri"/>
              </a:rPr>
              <a:t> До них додають суміш молекул, що містить антиген, який шукають. Потім комплекси антиген-антитіло відмиваються від домішок, не пов</a:t>
            </a:r>
            <a:r>
              <a:rPr lang="ru-RU" sz="1600" b="1" strike="noStrike" spc="-1">
                <a:solidFill>
                  <a:srgbClr val="000000"/>
                </a:solidFill>
                <a:latin typeface="Calibri"/>
                <a:ea typeface="Calibri"/>
              </a:rPr>
              <a:t>’</a:t>
            </a:r>
            <a:r>
              <a:rPr lang="ru-RU" sz="1600" b="1" strike="noStrike" spc="-1">
                <a:solidFill>
                  <a:srgbClr val="000000"/>
                </a:solidFill>
                <a:latin typeface="Times New Roman"/>
                <a:ea typeface="Calibri"/>
              </a:rPr>
              <a:t>язаних з матрицею. Після руйнування ковалентних зв</a:t>
            </a:r>
            <a:r>
              <a:rPr lang="ru-RU" sz="1600" b="1" strike="noStrike" spc="-1">
                <a:solidFill>
                  <a:srgbClr val="000000"/>
                </a:solidFill>
                <a:latin typeface="Calibri"/>
                <a:ea typeface="Calibri"/>
              </a:rPr>
              <a:t>’</a:t>
            </a:r>
            <a:r>
              <a:rPr lang="ru-RU" sz="1600" b="1" strike="noStrike" spc="-1">
                <a:solidFill>
                  <a:srgbClr val="000000"/>
                </a:solidFill>
                <a:latin typeface="Times New Roman"/>
                <a:ea typeface="Calibri"/>
              </a:rPr>
              <a:t>язків антиген-антитіло в розчині залишаються вільні антигени.</a:t>
            </a:r>
            <a:endParaRPr lang="ru-RU" sz="1600" b="0" strike="noStrike" spc="-1">
              <a:latin typeface="Arial"/>
            </a:endParaRPr>
          </a:p>
          <a:p>
            <a:pPr algn="just">
              <a:lnSpc>
                <a:spcPct val="100000"/>
              </a:lnSpc>
            </a:pPr>
            <a:r>
              <a:rPr lang="ru-RU" sz="1600" b="1" strike="noStrike" spc="-1">
                <a:solidFill>
                  <a:srgbClr val="000000"/>
                </a:solidFill>
                <a:latin typeface="Times New Roman"/>
                <a:ea typeface="Calibri"/>
              </a:rPr>
              <a:t>Якщо отримати антитіла певного типу й імунізувати ними тварину, то утворюються анти-антитіла (анти-ідіотипні антитіла). Вони діють на імунну систему як псевдоантиген і тому можуть бути використані для її стимуляції. На цьому принципі засновано одержання вакцин нового типу. Набори моноатів можуть бути також призначені для боротьби з алергенами.</a:t>
            </a:r>
            <a:endParaRPr lang="ru-RU" sz="1600" b="0" strike="noStrike" spc="-1">
              <a:latin typeface="Arial"/>
            </a:endParaRPr>
          </a:p>
          <a:p>
            <a:pPr algn="just">
              <a:lnSpc>
                <a:spcPct val="100000"/>
              </a:lnSpc>
            </a:pPr>
            <a:r>
              <a:rPr lang="ru-RU" sz="1600" b="1" u="sng" strike="noStrike" spc="-1">
                <a:solidFill>
                  <a:srgbClr val="000000"/>
                </a:solidFill>
                <a:uFillTx/>
                <a:latin typeface="Times New Roman"/>
                <a:ea typeface="Calibri"/>
              </a:rPr>
              <a:t>Моноклональні антитіла застосовуються у медичній терапії для знайдення </a:t>
            </a:r>
            <a:r>
              <a:rPr lang="ru-RU" sz="1600" b="1" u="sng" strike="noStrike" spc="-1">
                <a:solidFill>
                  <a:srgbClr val="000000"/>
                </a:solidFill>
                <a:uFillTx/>
                <a:latin typeface="Calibri"/>
                <a:ea typeface="Calibri"/>
              </a:rPr>
              <a:t>«</a:t>
            </a:r>
            <a:r>
              <a:rPr lang="ru-RU" sz="1600" b="1" u="sng" strike="noStrike" spc="-1">
                <a:solidFill>
                  <a:srgbClr val="000000"/>
                </a:solidFill>
                <a:uFillTx/>
                <a:latin typeface="Times New Roman"/>
                <a:ea typeface="Calibri"/>
              </a:rPr>
              <a:t>мішені</a:t>
            </a:r>
            <a:r>
              <a:rPr lang="ru-RU" sz="1600" b="1" u="sng" strike="noStrike" spc="-1">
                <a:solidFill>
                  <a:srgbClr val="000000"/>
                </a:solidFill>
                <a:uFillTx/>
                <a:latin typeface="Calibri"/>
                <a:ea typeface="Calibri"/>
              </a:rPr>
              <a:t>»</a:t>
            </a:r>
            <a:r>
              <a:rPr lang="ru-RU" sz="1600" b="1" u="sng" strike="noStrike" spc="-1">
                <a:solidFill>
                  <a:srgbClr val="000000"/>
                </a:solidFill>
                <a:uFillTx/>
                <a:latin typeface="Times New Roman"/>
                <a:ea typeface="Calibri"/>
              </a:rPr>
              <a:t>.</a:t>
            </a:r>
            <a:r>
              <a:rPr lang="ru-RU" sz="1600" b="1" strike="noStrike" spc="-1">
                <a:solidFill>
                  <a:srgbClr val="000000"/>
                </a:solidFill>
                <a:latin typeface="Times New Roman"/>
                <a:ea typeface="Calibri"/>
              </a:rPr>
              <a:t> Припускається, що різні ракові захворювання обумовлені активацією ендогенних генів, які викликані хімічними агентами, внутрішніми хромосомними перебудовами. Ці гени кодують певні білки, і тому ракові клітини можуть містити унікальні білки на поверхні клітини. Можливо, саме ці білки беруть участь у супресії росту здорових клітин. Інактивуючи ці білки, можна гальмувати ріст ракових клітин.</a:t>
            </a:r>
            <a:endParaRPr lang="ru-RU" sz="1600" b="0" strike="noStrike" spc="-1">
              <a:latin typeface="Arial"/>
            </a:endParaRPr>
          </a:p>
          <a:p>
            <a:pPr algn="just">
              <a:lnSpc>
                <a:spcPct val="100000"/>
              </a:lnSpc>
            </a:pPr>
            <a:r>
              <a:rPr lang="ru-RU" sz="1600" b="1" strike="noStrike" spc="-1">
                <a:solidFill>
                  <a:srgbClr val="000000"/>
                </a:solidFill>
                <a:latin typeface="Times New Roman"/>
                <a:ea typeface="Calibri"/>
              </a:rPr>
              <a:t>Завдяки високій специфічності моноати широко використовуються як зонди для точного визначення природи молекул поверхні клітин і клітинних органел. </a:t>
            </a:r>
            <a:endParaRPr lang="ru-RU" sz="1600" b="0" strike="noStrike" spc="-1">
              <a:latin typeface="Arial"/>
            </a:endParaRPr>
          </a:p>
          <a:p>
            <a:pPr algn="just">
              <a:lnSpc>
                <a:spcPct val="100000"/>
              </a:lnSpc>
            </a:pPr>
            <a:r>
              <a:rPr lang="ru-RU" sz="1600" b="1" strike="noStrike" spc="-1">
                <a:solidFill>
                  <a:srgbClr val="000000"/>
                </a:solidFill>
                <a:latin typeface="Times New Roman"/>
                <a:ea typeface="Calibri"/>
              </a:rPr>
              <a:t>З їхньою допомогою також можна проводити детекцію активності ферментів.</a:t>
            </a:r>
            <a:endParaRPr lang="ru-RU" sz="1600" b="0" strike="noStrike" spc="-1">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CustomShape 1"/>
          <p:cNvSpPr/>
          <p:nvPr/>
        </p:nvSpPr>
        <p:spPr>
          <a:xfrm>
            <a:off x="299695" y="241880"/>
            <a:ext cx="8571600" cy="6406454"/>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nchor="ctr">
            <a:spAutoFit/>
          </a:bodyPr>
          <a:lstStyle/>
          <a:p>
            <a:pPr algn="just">
              <a:lnSpc>
                <a:spcPct val="90000"/>
              </a:lnSpc>
            </a:pPr>
            <a:r>
              <a:rPr lang="ru-RU" sz="1800" b="1" strike="noStrike" spc="-1" dirty="0">
                <a:solidFill>
                  <a:srgbClr val="9C009C"/>
                </a:solidFill>
                <a:latin typeface="Times New Roman"/>
                <a:ea typeface="Calibri"/>
              </a:rPr>
              <a:t>Метод </a:t>
            </a:r>
            <a:r>
              <a:rPr lang="ru-RU" sz="1800" b="1" strike="noStrike" spc="-1" dirty="0" err="1">
                <a:solidFill>
                  <a:srgbClr val="9C009C"/>
                </a:solidFill>
                <a:latin typeface="Times New Roman"/>
                <a:ea typeface="Calibri"/>
              </a:rPr>
              <a:t>молекулярної</a:t>
            </a:r>
            <a:r>
              <a:rPr lang="ru-RU" sz="1800" b="1" strike="noStrike" spc="-1" dirty="0">
                <a:solidFill>
                  <a:srgbClr val="9C009C"/>
                </a:solidFill>
                <a:latin typeface="Times New Roman"/>
                <a:ea typeface="Calibri"/>
              </a:rPr>
              <a:t> </a:t>
            </a:r>
            <a:r>
              <a:rPr lang="ru-RU" sz="1800" b="1" strike="noStrike" spc="-1" dirty="0" err="1">
                <a:solidFill>
                  <a:srgbClr val="9C009C"/>
                </a:solidFill>
                <a:latin typeface="Times New Roman"/>
                <a:ea typeface="Calibri"/>
              </a:rPr>
              <a:t>гібридизації</a:t>
            </a:r>
            <a:r>
              <a:rPr lang="ru-RU" sz="1800" b="1" strike="noStrike" spc="-1" dirty="0">
                <a:solidFill>
                  <a:srgbClr val="9C009C"/>
                </a:solidFill>
                <a:latin typeface="Times New Roman"/>
                <a:ea typeface="Calibri"/>
              </a:rPr>
              <a:t> (ММГ) </a:t>
            </a:r>
            <a:r>
              <a:rPr lang="ru-RU" sz="1800" b="1" strike="noStrike" spc="-1" dirty="0">
                <a:solidFill>
                  <a:srgbClr val="000000"/>
                </a:solidFill>
                <a:latin typeface="Calibri"/>
                <a:ea typeface="Calibri"/>
              </a:rPr>
              <a:t>–</a:t>
            </a:r>
            <a:r>
              <a:rPr lang="ru-RU" sz="1800" b="1" strike="noStrike" spc="-1" dirty="0">
                <a:solidFill>
                  <a:srgbClr val="000000"/>
                </a:solidFill>
                <a:latin typeface="Times New Roman"/>
                <a:ea typeface="Calibri"/>
              </a:rPr>
              <a:t> </a:t>
            </a:r>
            <a:r>
              <a:rPr lang="ru-RU" sz="1800" b="1" strike="noStrike" spc="-1" dirty="0" err="1">
                <a:solidFill>
                  <a:srgbClr val="000000"/>
                </a:solidFill>
                <a:latin typeface="Times New Roman"/>
                <a:ea typeface="Calibri"/>
              </a:rPr>
              <a:t>заснований</a:t>
            </a:r>
            <a:r>
              <a:rPr lang="ru-RU" sz="1800" b="1" strike="noStrike" spc="-1" dirty="0">
                <a:solidFill>
                  <a:srgbClr val="000000"/>
                </a:solidFill>
                <a:latin typeface="Times New Roman"/>
                <a:ea typeface="Calibri"/>
              </a:rPr>
              <a:t> на </a:t>
            </a:r>
            <a:r>
              <a:rPr lang="ru-RU" sz="1800" b="1" strike="noStrike" spc="-1" dirty="0" err="1">
                <a:solidFill>
                  <a:srgbClr val="000000"/>
                </a:solidFill>
                <a:latin typeface="Times New Roman"/>
                <a:ea typeface="Calibri"/>
              </a:rPr>
              <a:t>принципі</a:t>
            </a:r>
            <a:r>
              <a:rPr lang="ru-RU" sz="1800" b="1" strike="noStrike" spc="-1" dirty="0">
                <a:solidFill>
                  <a:srgbClr val="000000"/>
                </a:solidFill>
                <a:latin typeface="Times New Roman"/>
                <a:ea typeface="Calibri"/>
              </a:rPr>
              <a:t> </a:t>
            </a:r>
            <a:r>
              <a:rPr lang="ru-RU" sz="1800" b="1" strike="noStrike" spc="-1" dirty="0" err="1">
                <a:solidFill>
                  <a:srgbClr val="000000"/>
                </a:solidFill>
                <a:latin typeface="Times New Roman"/>
                <a:ea typeface="Calibri"/>
              </a:rPr>
              <a:t>взаємодії</a:t>
            </a:r>
            <a:r>
              <a:rPr lang="ru-RU" sz="1800" b="1" strike="noStrike" spc="-1" dirty="0">
                <a:solidFill>
                  <a:srgbClr val="000000"/>
                </a:solidFill>
                <a:latin typeface="Times New Roman"/>
                <a:ea typeface="Calibri"/>
              </a:rPr>
              <a:t> </a:t>
            </a:r>
            <a:r>
              <a:rPr lang="ru-RU" sz="1800" b="1" strike="noStrike" spc="-1" dirty="0" err="1">
                <a:solidFill>
                  <a:srgbClr val="000000"/>
                </a:solidFill>
                <a:latin typeface="Times New Roman"/>
                <a:ea typeface="Calibri"/>
              </a:rPr>
              <a:t>вірусних</a:t>
            </a:r>
            <a:r>
              <a:rPr lang="ru-RU" sz="1800" b="1" strike="noStrike" spc="-1" dirty="0">
                <a:solidFill>
                  <a:srgbClr val="000000"/>
                </a:solidFill>
                <a:latin typeface="Times New Roman"/>
                <a:ea typeface="Calibri"/>
              </a:rPr>
              <a:t> </a:t>
            </a:r>
            <a:r>
              <a:rPr lang="ru-RU" sz="1800" b="1" strike="noStrike" spc="-1" dirty="0" err="1">
                <a:solidFill>
                  <a:srgbClr val="000000"/>
                </a:solidFill>
                <a:latin typeface="Times New Roman"/>
                <a:ea typeface="Calibri"/>
              </a:rPr>
              <a:t>геномів</a:t>
            </a:r>
            <a:r>
              <a:rPr lang="ru-RU" sz="1800" b="1" strike="noStrike" spc="-1" dirty="0">
                <a:solidFill>
                  <a:srgbClr val="000000"/>
                </a:solidFill>
                <a:latin typeface="Times New Roman"/>
                <a:ea typeface="Calibri"/>
              </a:rPr>
              <a:t> з </a:t>
            </a:r>
            <a:r>
              <a:rPr lang="ru-RU" sz="1800" b="1" strike="noStrike" spc="-1" dirty="0" err="1">
                <a:solidFill>
                  <a:srgbClr val="000000"/>
                </a:solidFill>
                <a:latin typeface="Times New Roman"/>
                <a:ea typeface="Calibri"/>
              </a:rPr>
              <a:t>комплементарними</a:t>
            </a:r>
            <a:r>
              <a:rPr lang="ru-RU" sz="1800" b="1" strike="noStrike" spc="-1" dirty="0">
                <a:solidFill>
                  <a:srgbClr val="000000"/>
                </a:solidFill>
                <a:latin typeface="Times New Roman"/>
                <a:ea typeface="Calibri"/>
              </a:rPr>
              <a:t> до них </a:t>
            </a:r>
            <a:r>
              <a:rPr lang="ru-RU" sz="1800" b="1" strike="noStrike" spc="-1" dirty="0" err="1">
                <a:solidFill>
                  <a:srgbClr val="000000"/>
                </a:solidFill>
                <a:latin typeface="Times New Roman"/>
                <a:ea typeface="Calibri"/>
              </a:rPr>
              <a:t>ділянками</a:t>
            </a:r>
            <a:r>
              <a:rPr lang="ru-RU" sz="1800" b="1" strike="noStrike" spc="-1" dirty="0">
                <a:solidFill>
                  <a:srgbClr val="000000"/>
                </a:solidFill>
                <a:latin typeface="Times New Roman"/>
                <a:ea typeface="Calibri"/>
              </a:rPr>
              <a:t> ДНК, </a:t>
            </a:r>
            <a:r>
              <a:rPr lang="ru-RU" sz="1800" b="1" strike="noStrike" spc="-1" dirty="0" err="1">
                <a:solidFill>
                  <a:srgbClr val="000000"/>
                </a:solidFill>
                <a:latin typeface="Times New Roman"/>
                <a:ea typeface="Calibri"/>
              </a:rPr>
              <a:t>які</a:t>
            </a:r>
            <a:r>
              <a:rPr lang="ru-RU" sz="1800" b="1" strike="noStrike" spc="-1" dirty="0">
                <a:solidFill>
                  <a:srgbClr val="000000"/>
                </a:solidFill>
                <a:latin typeface="Times New Roman"/>
                <a:ea typeface="Calibri"/>
              </a:rPr>
              <a:t> </a:t>
            </a:r>
            <a:r>
              <a:rPr lang="ru-RU" sz="1800" b="1" strike="noStrike" spc="-1" dirty="0" err="1">
                <a:solidFill>
                  <a:srgbClr val="000000"/>
                </a:solidFill>
                <a:latin typeface="Times New Roman"/>
                <a:ea typeface="Calibri"/>
              </a:rPr>
              <a:t>помічені</a:t>
            </a:r>
            <a:r>
              <a:rPr lang="ru-RU" sz="1800" b="1" strike="noStrike" spc="-1" dirty="0">
                <a:solidFill>
                  <a:srgbClr val="000000"/>
                </a:solidFill>
                <a:latin typeface="Times New Roman"/>
                <a:ea typeface="Calibri"/>
              </a:rPr>
              <a:t> </a:t>
            </a:r>
            <a:r>
              <a:rPr lang="ru-RU" sz="1800" b="1" strike="noStrike" spc="-1" dirty="0" err="1">
                <a:solidFill>
                  <a:srgbClr val="000000"/>
                </a:solidFill>
                <a:latin typeface="Times New Roman"/>
                <a:ea typeface="Calibri"/>
              </a:rPr>
              <a:t>радіоізотопами</a:t>
            </a:r>
            <a:r>
              <a:rPr lang="ru-RU" sz="1800" b="1" strike="noStrike" spc="-1" dirty="0">
                <a:solidFill>
                  <a:srgbClr val="000000"/>
                </a:solidFill>
                <a:latin typeface="Times New Roman"/>
                <a:ea typeface="Calibri"/>
              </a:rPr>
              <a:t> </a:t>
            </a:r>
            <a:r>
              <a:rPr lang="ru-RU" sz="1800" b="1" strike="noStrike" spc="-1" dirty="0" err="1">
                <a:solidFill>
                  <a:srgbClr val="000000"/>
                </a:solidFill>
                <a:latin typeface="Times New Roman"/>
                <a:ea typeface="Calibri"/>
              </a:rPr>
              <a:t>або</a:t>
            </a:r>
            <a:r>
              <a:rPr lang="ru-RU" sz="1800" b="1" strike="noStrike" spc="-1" dirty="0">
                <a:solidFill>
                  <a:srgbClr val="000000"/>
                </a:solidFill>
                <a:latin typeface="Times New Roman"/>
                <a:ea typeface="Calibri"/>
              </a:rPr>
              <a:t> ферментами, </a:t>
            </a:r>
            <a:r>
              <a:rPr lang="ru-RU" sz="1800" b="1" strike="noStrike" spc="-1" dirty="0" err="1">
                <a:solidFill>
                  <a:srgbClr val="000000"/>
                </a:solidFill>
                <a:latin typeface="Times New Roman"/>
                <a:ea typeface="Calibri"/>
              </a:rPr>
              <a:t>чи</a:t>
            </a:r>
            <a:r>
              <a:rPr lang="ru-RU" sz="1800" b="1" strike="noStrike" spc="-1" dirty="0">
                <a:solidFill>
                  <a:srgbClr val="000000"/>
                </a:solidFill>
                <a:latin typeface="Times New Roman"/>
                <a:ea typeface="Calibri"/>
              </a:rPr>
              <a:t> </a:t>
            </a:r>
            <a:r>
              <a:rPr lang="ru-RU" sz="1800" b="1" strike="noStrike" spc="-1" dirty="0" err="1">
                <a:solidFill>
                  <a:srgbClr val="000000"/>
                </a:solidFill>
                <a:latin typeface="Times New Roman"/>
                <a:ea typeface="Calibri"/>
              </a:rPr>
              <a:t>фарбами</a:t>
            </a:r>
            <a:r>
              <a:rPr lang="ru-RU" sz="1800" b="1" strike="noStrike" spc="-1" dirty="0">
                <a:solidFill>
                  <a:srgbClr val="000000"/>
                </a:solidFill>
                <a:latin typeface="Times New Roman"/>
                <a:ea typeface="Calibri"/>
              </a:rPr>
              <a:t>. Для </a:t>
            </a:r>
            <a:r>
              <a:rPr lang="ru-RU" sz="1800" b="1" strike="noStrike" spc="-1" dirty="0" err="1">
                <a:solidFill>
                  <a:srgbClr val="000000"/>
                </a:solidFill>
                <a:latin typeface="Times New Roman"/>
                <a:ea typeface="Calibri"/>
              </a:rPr>
              <a:t>визначення</a:t>
            </a:r>
            <a:r>
              <a:rPr lang="ru-RU" sz="1800" b="1" strike="noStrike" spc="-1" dirty="0">
                <a:solidFill>
                  <a:srgbClr val="000000"/>
                </a:solidFill>
                <a:latin typeface="Times New Roman"/>
                <a:ea typeface="Calibri"/>
              </a:rPr>
              <a:t> </a:t>
            </a:r>
            <a:r>
              <a:rPr lang="ru-RU" sz="1800" b="1" strike="noStrike" spc="-1" dirty="0" err="1">
                <a:solidFill>
                  <a:srgbClr val="000000"/>
                </a:solidFill>
                <a:latin typeface="Times New Roman"/>
                <a:ea typeface="Calibri"/>
              </a:rPr>
              <a:t>структури</a:t>
            </a:r>
            <a:r>
              <a:rPr lang="ru-RU" sz="1800" b="1" strike="noStrike" spc="-1" dirty="0">
                <a:solidFill>
                  <a:srgbClr val="000000"/>
                </a:solidFill>
                <a:latin typeface="Times New Roman"/>
                <a:ea typeface="Calibri"/>
              </a:rPr>
              <a:t> </a:t>
            </a:r>
            <a:r>
              <a:rPr lang="ru-RU" sz="1800" b="1" strike="noStrike" spc="-1" dirty="0" err="1">
                <a:solidFill>
                  <a:srgbClr val="000000"/>
                </a:solidFill>
                <a:latin typeface="Times New Roman"/>
                <a:ea typeface="Calibri"/>
              </a:rPr>
              <a:t>вірусних</a:t>
            </a:r>
            <a:r>
              <a:rPr lang="ru-RU" sz="1800" b="1" strike="noStrike" spc="-1" dirty="0">
                <a:solidFill>
                  <a:srgbClr val="000000"/>
                </a:solidFill>
                <a:latin typeface="Times New Roman"/>
                <a:ea typeface="Calibri"/>
              </a:rPr>
              <a:t> </a:t>
            </a:r>
            <a:r>
              <a:rPr lang="ru-RU" sz="1800" b="1" strike="noStrike" spc="-1" dirty="0" err="1">
                <a:solidFill>
                  <a:srgbClr val="000000"/>
                </a:solidFill>
                <a:latin typeface="Times New Roman"/>
                <a:ea typeface="Calibri"/>
              </a:rPr>
              <a:t>геноміввикористовують</a:t>
            </a:r>
            <a:r>
              <a:rPr lang="ru-RU" sz="1800" b="1" strike="noStrike" spc="-1" dirty="0">
                <a:solidFill>
                  <a:srgbClr val="000000"/>
                </a:solidFill>
                <a:latin typeface="Times New Roman"/>
                <a:ea typeface="Calibri"/>
              </a:rPr>
              <a:t> </a:t>
            </a:r>
            <a:r>
              <a:rPr lang="ru-RU" sz="1800" b="1" strike="noStrike" spc="-1" dirty="0" err="1">
                <a:solidFill>
                  <a:srgbClr val="000000"/>
                </a:solidFill>
                <a:latin typeface="Times New Roman"/>
                <a:ea typeface="Calibri"/>
              </a:rPr>
              <a:t>моноати</a:t>
            </a:r>
            <a:r>
              <a:rPr lang="ru-RU" sz="1800" b="1" strike="noStrike" spc="-1" dirty="0">
                <a:solidFill>
                  <a:srgbClr val="000000"/>
                </a:solidFill>
                <a:latin typeface="Times New Roman"/>
                <a:ea typeface="Calibri"/>
              </a:rPr>
              <a:t>. </a:t>
            </a:r>
            <a:r>
              <a:rPr lang="ru-RU" sz="1800" b="1" strike="noStrike" spc="-1" dirty="0" err="1">
                <a:solidFill>
                  <a:srgbClr val="000000"/>
                </a:solidFill>
                <a:latin typeface="Times New Roman"/>
                <a:ea typeface="Calibri"/>
              </a:rPr>
              <a:t>Певне</a:t>
            </a:r>
            <a:r>
              <a:rPr lang="ru-RU" sz="1800" b="1" strike="noStrike" spc="-1" dirty="0">
                <a:solidFill>
                  <a:srgbClr val="000000"/>
                </a:solidFill>
                <a:latin typeface="Times New Roman"/>
                <a:ea typeface="Calibri"/>
              </a:rPr>
              <a:t> </a:t>
            </a:r>
            <a:r>
              <a:rPr lang="ru-RU" sz="1800" b="1" strike="noStrike" spc="-1" dirty="0" err="1">
                <a:solidFill>
                  <a:srgbClr val="000000"/>
                </a:solidFill>
                <a:latin typeface="Times New Roman"/>
                <a:ea typeface="Calibri"/>
              </a:rPr>
              <a:t>антитіло</a:t>
            </a:r>
            <a:r>
              <a:rPr lang="ru-RU" sz="1800" b="1" strike="noStrike" spc="-1" dirty="0">
                <a:solidFill>
                  <a:srgbClr val="000000"/>
                </a:solidFill>
                <a:latin typeface="Times New Roman"/>
                <a:ea typeface="Calibri"/>
              </a:rPr>
              <a:t> </a:t>
            </a:r>
            <a:r>
              <a:rPr lang="ru-RU" sz="1800" b="1" strike="noStrike" spc="-1" dirty="0" err="1">
                <a:solidFill>
                  <a:srgbClr val="000000"/>
                </a:solidFill>
                <a:latin typeface="Times New Roman"/>
                <a:ea typeface="Calibri"/>
              </a:rPr>
              <a:t>здатне</a:t>
            </a:r>
            <a:r>
              <a:rPr lang="ru-RU" sz="1800" b="1" strike="noStrike" spc="-1" dirty="0">
                <a:solidFill>
                  <a:srgbClr val="000000"/>
                </a:solidFill>
                <a:latin typeface="Times New Roman"/>
                <a:ea typeface="Calibri"/>
              </a:rPr>
              <a:t> </a:t>
            </a:r>
            <a:r>
              <a:rPr lang="ru-RU" sz="1800" b="1" strike="noStrike" spc="-1" dirty="0" err="1">
                <a:solidFill>
                  <a:srgbClr val="000000"/>
                </a:solidFill>
                <a:latin typeface="Times New Roman"/>
                <a:ea typeface="Calibri"/>
              </a:rPr>
              <a:t>зв</a:t>
            </a:r>
            <a:r>
              <a:rPr lang="ru-RU" sz="1800" b="1" strike="noStrike" spc="-1" dirty="0" err="1">
                <a:solidFill>
                  <a:srgbClr val="000000"/>
                </a:solidFill>
                <a:latin typeface="Calibri"/>
                <a:ea typeface="Calibri"/>
              </a:rPr>
              <a:t>’</a:t>
            </a:r>
            <a:r>
              <a:rPr lang="ru-RU" sz="1800" b="1" strike="noStrike" spc="-1" dirty="0" err="1">
                <a:solidFill>
                  <a:srgbClr val="000000"/>
                </a:solidFill>
                <a:latin typeface="Times New Roman"/>
                <a:ea typeface="Calibri"/>
              </a:rPr>
              <a:t>язуватися</a:t>
            </a:r>
            <a:r>
              <a:rPr lang="ru-RU" sz="1800" b="1" strike="noStrike" spc="-1" dirty="0">
                <a:solidFill>
                  <a:srgbClr val="000000"/>
                </a:solidFill>
                <a:latin typeface="Times New Roman"/>
                <a:ea typeface="Calibri"/>
              </a:rPr>
              <a:t> </a:t>
            </a:r>
            <a:r>
              <a:rPr lang="ru-RU" sz="1800" b="1" strike="noStrike" spc="-1" dirty="0" err="1">
                <a:solidFill>
                  <a:srgbClr val="000000"/>
                </a:solidFill>
                <a:latin typeface="Times New Roman"/>
                <a:ea typeface="Calibri"/>
              </a:rPr>
              <a:t>зпевною</a:t>
            </a:r>
            <a:r>
              <a:rPr lang="ru-RU" sz="1800" b="1" strike="noStrike" spc="-1" dirty="0">
                <a:solidFill>
                  <a:srgbClr val="000000"/>
                </a:solidFill>
                <a:latin typeface="Times New Roman"/>
                <a:ea typeface="Calibri"/>
              </a:rPr>
              <a:t> антигенною </a:t>
            </a:r>
            <a:r>
              <a:rPr lang="ru-RU" sz="1800" b="1" strike="noStrike" spc="-1" dirty="0" err="1">
                <a:solidFill>
                  <a:srgbClr val="000000"/>
                </a:solidFill>
                <a:latin typeface="Times New Roman"/>
                <a:ea typeface="Calibri"/>
              </a:rPr>
              <a:t>детермінантою</a:t>
            </a:r>
            <a:r>
              <a:rPr lang="ru-RU" sz="1800" b="1" strike="noStrike" spc="-1" dirty="0">
                <a:solidFill>
                  <a:srgbClr val="000000"/>
                </a:solidFill>
                <a:latin typeface="Times New Roman"/>
                <a:ea typeface="Calibri"/>
              </a:rPr>
              <a:t> </a:t>
            </a:r>
            <a:r>
              <a:rPr lang="ru-RU" sz="1800" b="1" strike="noStrike" spc="-1" dirty="0" err="1">
                <a:solidFill>
                  <a:srgbClr val="000000"/>
                </a:solidFill>
                <a:latin typeface="Times New Roman"/>
                <a:ea typeface="Calibri"/>
              </a:rPr>
              <a:t>або</a:t>
            </a:r>
            <a:r>
              <a:rPr lang="ru-RU" sz="1800" b="1" strike="noStrike" spc="-1" dirty="0">
                <a:solidFill>
                  <a:srgbClr val="000000"/>
                </a:solidFill>
                <a:latin typeface="Times New Roman"/>
                <a:ea typeface="Calibri"/>
              </a:rPr>
              <a:t> </a:t>
            </a:r>
            <a:r>
              <a:rPr lang="ru-RU" sz="1800" b="1" strike="noStrike" spc="-1" dirty="0" err="1">
                <a:solidFill>
                  <a:srgbClr val="000000"/>
                </a:solidFill>
                <a:latin typeface="Times New Roman"/>
                <a:ea typeface="Calibri"/>
              </a:rPr>
              <a:t>певною</a:t>
            </a:r>
            <a:r>
              <a:rPr lang="ru-RU" sz="1800" b="1" strike="noStrike" spc="-1" dirty="0">
                <a:solidFill>
                  <a:srgbClr val="000000"/>
                </a:solidFill>
                <a:latin typeface="Times New Roman"/>
                <a:ea typeface="Calibri"/>
              </a:rPr>
              <a:t> </a:t>
            </a:r>
            <a:r>
              <a:rPr lang="ru-RU" sz="1800" b="1" strike="noStrike" spc="-1" dirty="0" err="1">
                <a:solidFill>
                  <a:srgbClr val="000000"/>
                </a:solidFill>
                <a:latin typeface="Times New Roman"/>
                <a:ea typeface="Calibri"/>
              </a:rPr>
              <a:t>речовиною</a:t>
            </a:r>
            <a:r>
              <a:rPr lang="ru-RU" sz="1800" b="1" strike="noStrike" spc="-1" dirty="0">
                <a:solidFill>
                  <a:srgbClr val="000000"/>
                </a:solidFill>
                <a:latin typeface="Times New Roman"/>
                <a:ea typeface="Calibri"/>
              </a:rPr>
              <a:t>, </a:t>
            </a:r>
            <a:r>
              <a:rPr lang="ru-RU" sz="1800" b="1" strike="noStrike" spc="-1" dirty="0" err="1">
                <a:solidFill>
                  <a:srgbClr val="000000"/>
                </a:solidFill>
                <a:latin typeface="Times New Roman"/>
                <a:ea typeface="Calibri"/>
              </a:rPr>
              <a:t>що</a:t>
            </a:r>
            <a:r>
              <a:rPr lang="ru-RU" sz="1800" b="1" strike="noStrike" spc="-1" dirty="0">
                <a:solidFill>
                  <a:srgbClr val="000000"/>
                </a:solidFill>
                <a:latin typeface="Times New Roman"/>
                <a:ea typeface="Calibri"/>
              </a:rPr>
              <a:t> </a:t>
            </a:r>
            <a:r>
              <a:rPr lang="ru-RU" sz="1800" b="1" strike="noStrike" spc="-1" dirty="0" err="1">
                <a:solidFill>
                  <a:srgbClr val="000000"/>
                </a:solidFill>
                <a:latin typeface="Times New Roman"/>
                <a:ea typeface="Calibri"/>
              </a:rPr>
              <a:t>синтезує</a:t>
            </a:r>
            <a:r>
              <a:rPr lang="ru-RU" sz="1800" b="1" strike="noStrike" spc="-1" dirty="0">
                <a:solidFill>
                  <a:srgbClr val="000000"/>
                </a:solidFill>
                <a:latin typeface="Times New Roman"/>
                <a:ea typeface="Calibri"/>
              </a:rPr>
              <a:t> </a:t>
            </a:r>
            <a:r>
              <a:rPr lang="ru-RU" sz="1800" b="1" strike="noStrike" spc="-1" dirty="0" err="1">
                <a:solidFill>
                  <a:srgbClr val="000000"/>
                </a:solidFill>
                <a:latin typeface="Times New Roman"/>
                <a:ea typeface="Calibri"/>
              </a:rPr>
              <a:t>вірус</a:t>
            </a:r>
            <a:r>
              <a:rPr lang="ru-RU" sz="1800" b="1" strike="noStrike" spc="-1" dirty="0">
                <a:solidFill>
                  <a:srgbClr val="000000"/>
                </a:solidFill>
                <a:latin typeface="Times New Roman"/>
                <a:ea typeface="Calibri"/>
              </a:rPr>
              <a:t>. </a:t>
            </a:r>
            <a:r>
              <a:rPr lang="ru-RU" sz="1800" b="1" strike="noStrike" spc="-1" dirty="0" err="1">
                <a:solidFill>
                  <a:srgbClr val="000000"/>
                </a:solidFill>
                <a:latin typeface="Times New Roman"/>
                <a:ea typeface="Calibri"/>
              </a:rPr>
              <a:t>Знаючи</a:t>
            </a:r>
            <a:r>
              <a:rPr lang="ru-RU" sz="1800" b="1" strike="noStrike" spc="-1" dirty="0">
                <a:solidFill>
                  <a:srgbClr val="000000"/>
                </a:solidFill>
                <a:latin typeface="Times New Roman"/>
                <a:ea typeface="Calibri"/>
              </a:rPr>
              <a:t> структуру </a:t>
            </a:r>
            <a:r>
              <a:rPr lang="ru-RU" sz="1800" b="1" strike="noStrike" spc="-1" dirty="0" err="1">
                <a:solidFill>
                  <a:srgbClr val="000000"/>
                </a:solidFill>
                <a:latin typeface="Times New Roman"/>
                <a:ea typeface="Calibri"/>
              </a:rPr>
              <a:t>антитіла</a:t>
            </a:r>
            <a:r>
              <a:rPr lang="ru-RU" sz="1800" b="1" strike="noStrike" spc="-1" dirty="0">
                <a:solidFill>
                  <a:srgbClr val="000000"/>
                </a:solidFill>
                <a:latin typeface="Times New Roman"/>
                <a:ea typeface="Calibri"/>
              </a:rPr>
              <a:t> </a:t>
            </a:r>
            <a:r>
              <a:rPr lang="ru-RU" sz="1800" b="1" strike="noStrike" spc="-1" dirty="0" err="1">
                <a:solidFill>
                  <a:srgbClr val="000000"/>
                </a:solidFill>
                <a:latin typeface="Times New Roman"/>
                <a:ea typeface="Calibri"/>
              </a:rPr>
              <a:t>можна</a:t>
            </a:r>
            <a:r>
              <a:rPr lang="ru-RU" sz="1800" b="1" strike="noStrike" spc="-1" dirty="0">
                <a:solidFill>
                  <a:srgbClr val="000000"/>
                </a:solidFill>
                <a:latin typeface="Times New Roman"/>
                <a:ea typeface="Calibri"/>
              </a:rPr>
              <a:t> </a:t>
            </a:r>
            <a:r>
              <a:rPr lang="ru-RU" sz="1800" b="1" strike="noStrike" spc="-1" dirty="0" err="1">
                <a:solidFill>
                  <a:srgbClr val="000000"/>
                </a:solidFill>
                <a:latin typeface="Times New Roman"/>
                <a:ea typeface="Calibri"/>
              </a:rPr>
              <a:t>з</a:t>
            </a:r>
            <a:r>
              <a:rPr lang="ru-RU" sz="1800" b="1" strike="noStrike" spc="-1" dirty="0" err="1">
                <a:solidFill>
                  <a:srgbClr val="000000"/>
                </a:solidFill>
                <a:latin typeface="Calibri"/>
                <a:ea typeface="Calibri"/>
              </a:rPr>
              <a:t>’</a:t>
            </a:r>
            <a:r>
              <a:rPr lang="ru-RU" sz="1800" b="1" strike="noStrike" spc="-1" dirty="0" err="1">
                <a:solidFill>
                  <a:srgbClr val="000000"/>
                </a:solidFill>
                <a:latin typeface="Times New Roman"/>
                <a:ea typeface="Calibri"/>
              </a:rPr>
              <a:t>ясувати</a:t>
            </a:r>
            <a:r>
              <a:rPr lang="ru-RU" sz="1800" b="1" strike="noStrike" spc="-1" dirty="0">
                <a:solidFill>
                  <a:srgbClr val="000000"/>
                </a:solidFill>
                <a:latin typeface="Times New Roman"/>
                <a:ea typeface="Calibri"/>
              </a:rPr>
              <a:t> структуру антигена і на </a:t>
            </a:r>
            <a:r>
              <a:rPr lang="ru-RU" sz="1800" b="1" strike="noStrike" spc="-1" dirty="0" err="1">
                <a:solidFill>
                  <a:srgbClr val="000000"/>
                </a:solidFill>
                <a:latin typeface="Times New Roman"/>
                <a:ea typeface="Calibri"/>
              </a:rPr>
              <a:t>підставі</a:t>
            </a:r>
            <a:r>
              <a:rPr lang="ru-RU" sz="1800" b="1" strike="noStrike" spc="-1" dirty="0">
                <a:solidFill>
                  <a:srgbClr val="000000"/>
                </a:solidFill>
                <a:latin typeface="Times New Roman"/>
                <a:ea typeface="Calibri"/>
              </a:rPr>
              <a:t> </a:t>
            </a:r>
            <a:r>
              <a:rPr lang="ru-RU" sz="1800" b="1" strike="noStrike" spc="-1" dirty="0" err="1">
                <a:solidFill>
                  <a:srgbClr val="000000"/>
                </a:solidFill>
                <a:latin typeface="Times New Roman"/>
                <a:ea typeface="Calibri"/>
              </a:rPr>
              <a:t>цього</a:t>
            </a:r>
            <a:r>
              <a:rPr lang="ru-RU" sz="1800" b="1" strike="noStrike" spc="-1" dirty="0">
                <a:solidFill>
                  <a:srgbClr val="000000"/>
                </a:solidFill>
                <a:latin typeface="Times New Roman"/>
                <a:ea typeface="Calibri"/>
              </a:rPr>
              <a:t> </a:t>
            </a:r>
            <a:r>
              <a:rPr lang="ru-RU" sz="1800" b="1" strike="noStrike" spc="-1" dirty="0" err="1">
                <a:solidFill>
                  <a:srgbClr val="000000"/>
                </a:solidFill>
                <a:latin typeface="Times New Roman"/>
                <a:ea typeface="Calibri"/>
              </a:rPr>
              <a:t>визначити</a:t>
            </a:r>
            <a:r>
              <a:rPr lang="ru-RU" sz="1800" b="1" strike="noStrike" spc="-1" dirty="0">
                <a:solidFill>
                  <a:srgbClr val="000000"/>
                </a:solidFill>
                <a:latin typeface="Times New Roman"/>
                <a:ea typeface="Calibri"/>
              </a:rPr>
              <a:t> </a:t>
            </a:r>
            <a:r>
              <a:rPr lang="ru-RU" sz="1800" b="1" strike="noStrike" spc="-1" dirty="0" err="1">
                <a:solidFill>
                  <a:srgbClr val="000000"/>
                </a:solidFill>
                <a:latin typeface="Times New Roman"/>
                <a:ea typeface="Calibri"/>
              </a:rPr>
              <a:t>ділянку</a:t>
            </a:r>
            <a:r>
              <a:rPr lang="ru-RU" sz="1800" b="1" strike="noStrike" spc="-1" dirty="0">
                <a:solidFill>
                  <a:srgbClr val="000000"/>
                </a:solidFill>
                <a:latin typeface="Times New Roman"/>
                <a:ea typeface="Calibri"/>
              </a:rPr>
              <a:t> гена, </a:t>
            </a:r>
            <a:r>
              <a:rPr lang="ru-RU" sz="1800" b="1" strike="noStrike" spc="-1" dirty="0" err="1">
                <a:solidFill>
                  <a:srgbClr val="000000"/>
                </a:solidFill>
                <a:latin typeface="Times New Roman"/>
                <a:ea typeface="Calibri"/>
              </a:rPr>
              <a:t>що</a:t>
            </a:r>
            <a:r>
              <a:rPr lang="ru-RU" sz="1800" b="1" strike="noStrike" spc="-1" dirty="0">
                <a:solidFill>
                  <a:srgbClr val="000000"/>
                </a:solidFill>
                <a:latin typeface="Times New Roman"/>
                <a:ea typeface="Calibri"/>
              </a:rPr>
              <a:t> </a:t>
            </a:r>
            <a:r>
              <a:rPr lang="ru-RU" sz="1800" b="1" strike="noStrike" spc="-1" dirty="0" err="1">
                <a:solidFill>
                  <a:srgbClr val="000000"/>
                </a:solidFill>
                <a:latin typeface="Times New Roman"/>
                <a:ea typeface="Calibri"/>
              </a:rPr>
              <a:t>відповідає</a:t>
            </a:r>
            <a:r>
              <a:rPr lang="ru-RU" sz="1800" b="1" strike="noStrike" spc="-1" dirty="0">
                <a:solidFill>
                  <a:srgbClr val="000000"/>
                </a:solidFill>
                <a:latin typeface="Times New Roman"/>
                <a:ea typeface="Calibri"/>
              </a:rPr>
              <a:t> за синтез антигена. </a:t>
            </a:r>
            <a:r>
              <a:rPr lang="ru-RU" sz="1800" b="1" strike="noStrike" spc="-1" dirty="0" err="1">
                <a:solidFill>
                  <a:srgbClr val="000000"/>
                </a:solidFill>
                <a:latin typeface="Times New Roman"/>
                <a:ea typeface="Calibri"/>
              </a:rPr>
              <a:t>Ділянку</a:t>
            </a:r>
            <a:r>
              <a:rPr lang="ru-RU" sz="1800" b="1" strike="noStrike" spc="-1" dirty="0">
                <a:solidFill>
                  <a:srgbClr val="000000"/>
                </a:solidFill>
                <a:latin typeface="Times New Roman"/>
                <a:ea typeface="Calibri"/>
              </a:rPr>
              <a:t> ДНК гена, </a:t>
            </a:r>
            <a:r>
              <a:rPr lang="ru-RU" sz="1800" b="1" strike="noStrike" spc="-1" dirty="0" err="1">
                <a:solidFill>
                  <a:srgbClr val="000000"/>
                </a:solidFill>
                <a:latin typeface="Times New Roman"/>
                <a:ea typeface="Calibri"/>
              </a:rPr>
              <a:t>що</a:t>
            </a:r>
            <a:r>
              <a:rPr lang="ru-RU" sz="1800" b="1" strike="noStrike" spc="-1" dirty="0">
                <a:solidFill>
                  <a:srgbClr val="000000"/>
                </a:solidFill>
                <a:latin typeface="Times New Roman"/>
                <a:ea typeface="Calibri"/>
              </a:rPr>
              <a:t> </a:t>
            </a:r>
            <a:r>
              <a:rPr lang="ru-RU" sz="1800" b="1" strike="noStrike" spc="-1" dirty="0" err="1">
                <a:solidFill>
                  <a:srgbClr val="000000"/>
                </a:solidFill>
                <a:latin typeface="Times New Roman"/>
                <a:ea typeface="Calibri"/>
              </a:rPr>
              <a:t>було</a:t>
            </a:r>
            <a:r>
              <a:rPr lang="ru-RU" sz="1800" b="1" strike="noStrike" spc="-1" dirty="0">
                <a:solidFill>
                  <a:srgbClr val="000000"/>
                </a:solidFill>
                <a:latin typeface="Times New Roman"/>
                <a:ea typeface="Calibri"/>
              </a:rPr>
              <a:t> </a:t>
            </a:r>
            <a:r>
              <a:rPr lang="ru-RU" sz="1800" b="1" strike="noStrike" spc="-1" dirty="0" err="1">
                <a:solidFill>
                  <a:srgbClr val="000000"/>
                </a:solidFill>
                <a:latin typeface="Times New Roman"/>
                <a:ea typeface="Calibri"/>
              </a:rPr>
              <a:t>визначено</a:t>
            </a:r>
            <a:r>
              <a:rPr lang="ru-RU" sz="1800" b="1" strike="noStrike" spc="-1" dirty="0">
                <a:solidFill>
                  <a:srgbClr val="000000"/>
                </a:solidFill>
                <a:latin typeface="Times New Roman"/>
                <a:ea typeface="Calibri"/>
              </a:rPr>
              <a:t>, </a:t>
            </a:r>
            <a:r>
              <a:rPr lang="ru-RU" sz="1800" b="1" strike="noStrike" spc="-1" dirty="0" err="1">
                <a:solidFill>
                  <a:srgbClr val="000000"/>
                </a:solidFill>
                <a:latin typeface="Times New Roman"/>
                <a:ea typeface="Calibri"/>
              </a:rPr>
              <a:t>можливо</a:t>
            </a:r>
            <a:r>
              <a:rPr lang="ru-RU" sz="1800" b="1" strike="noStrike" spc="-1" dirty="0">
                <a:solidFill>
                  <a:srgbClr val="000000"/>
                </a:solidFill>
                <a:latin typeface="Times New Roman"/>
                <a:ea typeface="Calibri"/>
              </a:rPr>
              <a:t> </a:t>
            </a:r>
            <a:r>
              <a:rPr lang="ru-RU" sz="1800" b="1" strike="noStrike" spc="-1" dirty="0" err="1">
                <a:solidFill>
                  <a:srgbClr val="000000"/>
                </a:solidFill>
                <a:latin typeface="Times New Roman"/>
                <a:ea typeface="Calibri"/>
              </a:rPr>
              <a:t>синтезувати</a:t>
            </a:r>
            <a:r>
              <a:rPr lang="ru-RU" sz="1800" b="1" strike="noStrike" spc="-1" dirty="0">
                <a:solidFill>
                  <a:srgbClr val="000000"/>
                </a:solidFill>
                <a:latin typeface="Times New Roman"/>
                <a:ea typeface="Calibri"/>
              </a:rPr>
              <a:t> </a:t>
            </a:r>
            <a:r>
              <a:rPr lang="ru-RU" sz="1800" b="1" strike="noStrike" spc="-1" dirty="0" err="1">
                <a:solidFill>
                  <a:srgbClr val="000000"/>
                </a:solidFill>
                <a:latin typeface="Times New Roman"/>
                <a:ea typeface="Calibri"/>
              </a:rPr>
              <a:t>або</a:t>
            </a:r>
            <a:r>
              <a:rPr lang="ru-RU" sz="1800" b="1" strike="noStrike" spc="-1" dirty="0">
                <a:solidFill>
                  <a:srgbClr val="000000"/>
                </a:solidFill>
                <a:latin typeface="Times New Roman"/>
                <a:ea typeface="Calibri"/>
              </a:rPr>
              <a:t> </a:t>
            </a:r>
            <a:r>
              <a:rPr lang="ru-RU" sz="1800" b="1" strike="noStrike" spc="-1" dirty="0" err="1">
                <a:solidFill>
                  <a:srgbClr val="000000"/>
                </a:solidFill>
                <a:latin typeface="Times New Roman"/>
                <a:ea typeface="Calibri"/>
              </a:rPr>
              <a:t>виділити</a:t>
            </a:r>
            <a:r>
              <a:rPr lang="ru-RU" sz="1800" b="1" strike="noStrike" spc="-1" dirty="0">
                <a:solidFill>
                  <a:srgbClr val="000000"/>
                </a:solidFill>
                <a:latin typeface="Times New Roman"/>
                <a:ea typeface="Calibri"/>
              </a:rPr>
              <a:t> з генома </a:t>
            </a:r>
            <a:r>
              <a:rPr lang="ru-RU" sz="1800" b="1" strike="noStrike" spc="-1" dirty="0" err="1">
                <a:solidFill>
                  <a:srgbClr val="000000"/>
                </a:solidFill>
                <a:latin typeface="Times New Roman"/>
                <a:ea typeface="Calibri"/>
              </a:rPr>
              <a:t>вірусу</a:t>
            </a:r>
            <a:r>
              <a:rPr lang="ru-RU" sz="1800" b="1" strike="noStrike" spc="-1" dirty="0">
                <a:solidFill>
                  <a:srgbClr val="000000"/>
                </a:solidFill>
                <a:latin typeface="Times New Roman"/>
                <a:ea typeface="Calibri"/>
              </a:rPr>
              <a:t> і </a:t>
            </a:r>
            <a:r>
              <a:rPr lang="ru-RU" sz="1800" b="1" strike="noStrike" spc="-1" dirty="0" err="1">
                <a:solidFill>
                  <a:srgbClr val="000000"/>
                </a:solidFill>
                <a:latin typeface="Times New Roman"/>
                <a:ea typeface="Calibri"/>
              </a:rPr>
              <a:t>використовувати</a:t>
            </a:r>
            <a:r>
              <a:rPr lang="ru-RU" sz="1800" b="1" strike="noStrike" spc="-1" dirty="0">
                <a:solidFill>
                  <a:srgbClr val="000000"/>
                </a:solidFill>
                <a:latin typeface="Times New Roman"/>
                <a:ea typeface="Calibri"/>
              </a:rPr>
              <a:t> для </a:t>
            </a:r>
            <a:r>
              <a:rPr lang="ru-RU" sz="1800" b="1" strike="noStrike" spc="-1" dirty="0" err="1">
                <a:solidFill>
                  <a:srgbClr val="000000"/>
                </a:solidFill>
                <a:latin typeface="Times New Roman"/>
                <a:ea typeface="Calibri"/>
              </a:rPr>
              <a:t>проведення</a:t>
            </a:r>
            <a:r>
              <a:rPr lang="ru-RU" sz="1800" b="1" strike="noStrike" spc="-1" dirty="0">
                <a:solidFill>
                  <a:srgbClr val="000000"/>
                </a:solidFill>
                <a:latin typeface="Times New Roman"/>
                <a:ea typeface="Calibri"/>
              </a:rPr>
              <a:t> </a:t>
            </a:r>
            <a:r>
              <a:rPr lang="ru-RU" sz="1800" b="1" strike="noStrike" spc="-1" dirty="0" err="1">
                <a:solidFill>
                  <a:srgbClr val="000000"/>
                </a:solidFill>
                <a:latin typeface="Times New Roman"/>
                <a:ea typeface="Calibri"/>
              </a:rPr>
              <a:t>досліджень</a:t>
            </a:r>
            <a:r>
              <a:rPr lang="ru-RU" sz="1800" b="1" strike="noStrike" spc="-1" dirty="0">
                <a:solidFill>
                  <a:srgbClr val="000000"/>
                </a:solidFill>
                <a:latin typeface="Times New Roman"/>
                <a:ea typeface="Calibri"/>
              </a:rPr>
              <a:t>.</a:t>
            </a:r>
            <a:endParaRPr lang="ru-RU" sz="1800" b="0" strike="noStrike" spc="-1" dirty="0">
              <a:latin typeface="Arial"/>
            </a:endParaRPr>
          </a:p>
          <a:p>
            <a:pPr algn="just">
              <a:lnSpc>
                <a:spcPct val="90000"/>
              </a:lnSpc>
            </a:pPr>
            <a:r>
              <a:rPr lang="ru-RU" sz="1800" b="1" strike="noStrike" spc="-1" dirty="0" err="1">
                <a:solidFill>
                  <a:srgbClr val="000000"/>
                </a:solidFill>
                <a:latin typeface="Times New Roman"/>
                <a:ea typeface="Calibri"/>
              </a:rPr>
              <a:t>Поряд</a:t>
            </a:r>
            <a:r>
              <a:rPr lang="ru-RU" sz="1800" b="1" strike="noStrike" spc="-1" dirty="0">
                <a:solidFill>
                  <a:srgbClr val="000000"/>
                </a:solidFill>
                <a:latin typeface="Times New Roman"/>
                <a:ea typeface="Calibri"/>
              </a:rPr>
              <a:t> з </a:t>
            </a:r>
            <a:r>
              <a:rPr lang="ru-RU" sz="1800" b="1" strike="noStrike" spc="-1" dirty="0" err="1">
                <a:solidFill>
                  <a:srgbClr val="000000"/>
                </a:solidFill>
                <a:latin typeface="Times New Roman"/>
                <a:ea typeface="Calibri"/>
              </a:rPr>
              <a:t>безсумнівними</a:t>
            </a:r>
            <a:r>
              <a:rPr lang="ru-RU" sz="1800" b="1" strike="noStrike" spc="-1" dirty="0">
                <a:solidFill>
                  <a:srgbClr val="000000"/>
                </a:solidFill>
                <a:latin typeface="Times New Roman"/>
                <a:ea typeface="Calibri"/>
              </a:rPr>
              <a:t> </a:t>
            </a:r>
            <a:r>
              <a:rPr lang="ru-RU" sz="1800" b="1" strike="noStrike" spc="-1" dirty="0" err="1">
                <a:solidFill>
                  <a:srgbClr val="000000"/>
                </a:solidFill>
                <a:latin typeface="Times New Roman"/>
                <a:ea typeface="Calibri"/>
              </a:rPr>
              <a:t>перевагами</a:t>
            </a:r>
            <a:r>
              <a:rPr lang="ru-RU" sz="1800" b="1" strike="noStrike" spc="-1" dirty="0">
                <a:solidFill>
                  <a:srgbClr val="000000"/>
                </a:solidFill>
                <a:latin typeface="Times New Roman"/>
                <a:ea typeface="Calibri"/>
              </a:rPr>
              <a:t> </a:t>
            </a:r>
            <a:r>
              <a:rPr lang="ru-RU" sz="1800" b="1" strike="noStrike" spc="-1" dirty="0" err="1">
                <a:solidFill>
                  <a:srgbClr val="000000"/>
                </a:solidFill>
                <a:latin typeface="Times New Roman"/>
                <a:ea typeface="Calibri"/>
              </a:rPr>
              <a:t>моноклональні</a:t>
            </a:r>
            <a:r>
              <a:rPr lang="ru-RU" sz="1800" b="1" strike="noStrike" spc="-1" dirty="0">
                <a:solidFill>
                  <a:srgbClr val="000000"/>
                </a:solidFill>
                <a:latin typeface="Times New Roman"/>
                <a:ea typeface="Calibri"/>
              </a:rPr>
              <a:t> </a:t>
            </a:r>
            <a:r>
              <a:rPr lang="ru-RU" sz="1800" b="1" strike="noStrike" spc="-1" dirty="0" err="1">
                <a:solidFill>
                  <a:srgbClr val="000000"/>
                </a:solidFill>
                <a:latin typeface="Times New Roman"/>
                <a:ea typeface="Calibri"/>
              </a:rPr>
              <a:t>антитіла</a:t>
            </a:r>
            <a:r>
              <a:rPr lang="ru-RU" sz="1800" b="1" strike="noStrike" spc="-1" dirty="0">
                <a:solidFill>
                  <a:srgbClr val="000000"/>
                </a:solidFill>
                <a:latin typeface="Times New Roman"/>
                <a:ea typeface="Calibri"/>
              </a:rPr>
              <a:t> </a:t>
            </a:r>
            <a:r>
              <a:rPr lang="ru-RU" sz="1800" b="1" strike="noStrike" spc="-1" dirty="0" err="1">
                <a:solidFill>
                  <a:srgbClr val="000000"/>
                </a:solidFill>
                <a:latin typeface="Times New Roman"/>
                <a:ea typeface="Calibri"/>
              </a:rPr>
              <a:t>мають</a:t>
            </a:r>
            <a:r>
              <a:rPr lang="ru-RU" sz="1800" b="1" strike="noStrike" spc="-1" dirty="0">
                <a:solidFill>
                  <a:srgbClr val="000000"/>
                </a:solidFill>
                <a:latin typeface="Times New Roman"/>
                <a:ea typeface="Calibri"/>
              </a:rPr>
              <a:t> і </a:t>
            </a:r>
            <a:r>
              <a:rPr lang="ru-RU" sz="1800" b="1" strike="noStrike" spc="-1" dirty="0" err="1">
                <a:solidFill>
                  <a:srgbClr val="000000"/>
                </a:solidFill>
                <a:latin typeface="Times New Roman"/>
                <a:ea typeface="Calibri"/>
              </a:rPr>
              <a:t>недоліки</a:t>
            </a:r>
            <a:r>
              <a:rPr lang="ru-RU" sz="1800" b="1" strike="noStrike" spc="-1" dirty="0">
                <a:solidFill>
                  <a:srgbClr val="000000"/>
                </a:solidFill>
                <a:latin typeface="Times New Roman"/>
                <a:ea typeface="Calibri"/>
              </a:rPr>
              <a:t>. Вони </a:t>
            </a:r>
            <a:r>
              <a:rPr lang="ru-RU" sz="1800" b="1" strike="noStrike" spc="-1" dirty="0" err="1">
                <a:solidFill>
                  <a:srgbClr val="000000"/>
                </a:solidFill>
                <a:latin typeface="Times New Roman"/>
                <a:ea typeface="Calibri"/>
              </a:rPr>
              <a:t>нестабільні</a:t>
            </a:r>
            <a:r>
              <a:rPr lang="ru-RU" sz="1800" b="1" strike="noStrike" spc="-1" dirty="0">
                <a:solidFill>
                  <a:srgbClr val="000000"/>
                </a:solidFill>
                <a:latin typeface="Times New Roman"/>
                <a:ea typeface="Calibri"/>
              </a:rPr>
              <a:t> за </a:t>
            </a:r>
            <a:r>
              <a:rPr lang="ru-RU" sz="1800" b="1" strike="noStrike" spc="-1" dirty="0" err="1">
                <a:solidFill>
                  <a:srgbClr val="000000"/>
                </a:solidFill>
                <a:latin typeface="Times New Roman"/>
                <a:ea typeface="Calibri"/>
              </a:rPr>
              <a:t>зберігання</a:t>
            </a:r>
            <a:r>
              <a:rPr lang="ru-RU" sz="1800" b="1" strike="noStrike" spc="-1" dirty="0">
                <a:solidFill>
                  <a:srgbClr val="000000"/>
                </a:solidFill>
                <a:latin typeface="Times New Roman"/>
                <a:ea typeface="Calibri"/>
              </a:rPr>
              <a:t> у </a:t>
            </a:r>
            <a:r>
              <a:rPr lang="ru-RU" sz="1800" b="1" strike="noStrike" spc="-1" dirty="0" err="1">
                <a:solidFill>
                  <a:srgbClr val="000000"/>
                </a:solidFill>
                <a:latin typeface="Times New Roman"/>
                <a:ea typeface="Calibri"/>
              </a:rPr>
              <a:t>висушеному</a:t>
            </a:r>
            <a:r>
              <a:rPr lang="ru-RU" sz="1800" b="1" strike="noStrike" spc="-1" dirty="0">
                <a:solidFill>
                  <a:srgbClr val="000000"/>
                </a:solidFill>
                <a:latin typeface="Times New Roman"/>
                <a:ea typeface="Calibri"/>
              </a:rPr>
              <a:t> </a:t>
            </a:r>
            <a:r>
              <a:rPr lang="ru-RU" sz="1800" b="1" strike="noStrike" spc="-1" dirty="0" err="1">
                <a:solidFill>
                  <a:srgbClr val="000000"/>
                </a:solidFill>
                <a:latin typeface="Times New Roman"/>
                <a:ea typeface="Calibri"/>
              </a:rPr>
              <a:t>вигляді</a:t>
            </a:r>
            <a:r>
              <a:rPr lang="ru-RU" sz="1800" b="1" strike="noStrike" spc="-1" dirty="0">
                <a:solidFill>
                  <a:srgbClr val="000000"/>
                </a:solidFill>
                <a:latin typeface="Times New Roman"/>
                <a:ea typeface="Calibri"/>
              </a:rPr>
              <a:t>, в той час як </a:t>
            </a:r>
            <a:r>
              <a:rPr lang="ru-RU" sz="1800" b="1" strike="noStrike" spc="-1" dirty="0" err="1">
                <a:solidFill>
                  <a:srgbClr val="000000"/>
                </a:solidFill>
                <a:latin typeface="Times New Roman"/>
                <a:ea typeface="Calibri"/>
              </a:rPr>
              <a:t>суміш</a:t>
            </a:r>
            <a:r>
              <a:rPr lang="ru-RU" sz="1800" b="1" strike="noStrike" spc="-1" dirty="0">
                <a:solidFill>
                  <a:srgbClr val="000000"/>
                </a:solidFill>
                <a:latin typeface="Times New Roman"/>
                <a:ea typeface="Calibri"/>
              </a:rPr>
              <a:t> </a:t>
            </a:r>
            <a:r>
              <a:rPr lang="ru-RU" sz="1800" b="1" strike="noStrike" spc="-1" dirty="0" err="1">
                <a:solidFill>
                  <a:srgbClr val="000000"/>
                </a:solidFill>
                <a:latin typeface="Times New Roman"/>
                <a:ea typeface="Calibri"/>
              </a:rPr>
              <a:t>звичайних</a:t>
            </a:r>
            <a:r>
              <a:rPr lang="ru-RU" sz="1800" b="1" strike="noStrike" spc="-1" dirty="0">
                <a:solidFill>
                  <a:srgbClr val="000000"/>
                </a:solidFill>
                <a:latin typeface="Times New Roman"/>
                <a:ea typeface="Calibri"/>
              </a:rPr>
              <a:t> (</a:t>
            </a:r>
            <a:r>
              <a:rPr lang="ru-RU" sz="1800" b="1" strike="noStrike" spc="-1" dirty="0" err="1">
                <a:solidFill>
                  <a:srgbClr val="000000"/>
                </a:solidFill>
                <a:latin typeface="Times New Roman"/>
                <a:ea typeface="Calibri"/>
              </a:rPr>
              <a:t>поліклональних</a:t>
            </a:r>
            <a:r>
              <a:rPr lang="ru-RU" sz="1800" b="1" strike="noStrike" spc="-1" dirty="0">
                <a:solidFill>
                  <a:srgbClr val="000000"/>
                </a:solidFill>
                <a:latin typeface="Times New Roman"/>
                <a:ea typeface="Calibri"/>
              </a:rPr>
              <a:t>) </a:t>
            </a:r>
            <a:r>
              <a:rPr lang="ru-RU" sz="1800" b="1" strike="noStrike" spc="-1" dirty="0" err="1">
                <a:solidFill>
                  <a:srgbClr val="000000"/>
                </a:solidFill>
                <a:latin typeface="Times New Roman"/>
                <a:ea typeface="Calibri"/>
              </a:rPr>
              <a:t>антитіл</a:t>
            </a:r>
            <a:r>
              <a:rPr lang="ru-RU" sz="1800" b="1" strike="noStrike" spc="-1" dirty="0">
                <a:solidFill>
                  <a:srgbClr val="000000"/>
                </a:solidFill>
                <a:latin typeface="Times New Roman"/>
                <a:ea typeface="Calibri"/>
              </a:rPr>
              <a:t> </a:t>
            </a:r>
            <a:r>
              <a:rPr lang="ru-RU" sz="1800" b="1" strike="noStrike" spc="-1" dirty="0" err="1">
                <a:solidFill>
                  <a:srgbClr val="000000"/>
                </a:solidFill>
                <a:latin typeface="Times New Roman"/>
                <a:ea typeface="Calibri"/>
              </a:rPr>
              <a:t>завжди</a:t>
            </a:r>
            <a:r>
              <a:rPr lang="ru-RU" sz="1800" b="1" strike="noStrike" spc="-1" dirty="0">
                <a:solidFill>
                  <a:srgbClr val="000000"/>
                </a:solidFill>
                <a:latin typeface="Times New Roman"/>
                <a:ea typeface="Calibri"/>
              </a:rPr>
              <a:t> </a:t>
            </a:r>
            <a:r>
              <a:rPr lang="ru-RU" sz="1800" b="1" strike="noStrike" spc="-1" dirty="0" err="1">
                <a:solidFill>
                  <a:srgbClr val="000000"/>
                </a:solidFill>
                <a:latin typeface="Times New Roman"/>
                <a:ea typeface="Calibri"/>
              </a:rPr>
              <a:t>містить</a:t>
            </a:r>
            <a:r>
              <a:rPr lang="ru-RU" sz="1800" b="1" strike="noStrike" spc="-1" dirty="0">
                <a:solidFill>
                  <a:srgbClr val="000000"/>
                </a:solidFill>
                <a:latin typeface="Times New Roman"/>
                <a:ea typeface="Calibri"/>
              </a:rPr>
              <a:t> </a:t>
            </a:r>
            <a:r>
              <a:rPr lang="ru-RU" sz="1800" b="1" strike="noStrike" spc="-1" dirty="0" err="1">
                <a:solidFill>
                  <a:srgbClr val="000000"/>
                </a:solidFill>
                <a:latin typeface="Times New Roman"/>
                <a:ea typeface="Calibri"/>
              </a:rPr>
              <a:t>групу</a:t>
            </a:r>
            <a:r>
              <a:rPr lang="ru-RU" sz="1800" b="1" strike="noStrike" spc="-1" dirty="0">
                <a:solidFill>
                  <a:srgbClr val="000000"/>
                </a:solidFill>
                <a:latin typeface="Times New Roman"/>
                <a:ea typeface="Calibri"/>
              </a:rPr>
              <a:t> </a:t>
            </a:r>
            <a:r>
              <a:rPr lang="ru-RU" sz="1800" b="1" strike="noStrike" spc="-1" dirty="0" err="1">
                <a:solidFill>
                  <a:srgbClr val="000000"/>
                </a:solidFill>
                <a:latin typeface="Times New Roman"/>
                <a:ea typeface="Calibri"/>
              </a:rPr>
              <a:t>антитіл</a:t>
            </a:r>
            <a:r>
              <a:rPr lang="ru-RU" sz="1800" b="1" strike="noStrike" spc="-1" dirty="0">
                <a:solidFill>
                  <a:srgbClr val="000000"/>
                </a:solidFill>
                <a:latin typeface="Times New Roman"/>
                <a:ea typeface="Calibri"/>
              </a:rPr>
              <a:t> </a:t>
            </a:r>
            <a:r>
              <a:rPr lang="ru-RU" sz="1800" b="1" strike="noStrike" spc="-1" dirty="0" err="1">
                <a:solidFill>
                  <a:srgbClr val="000000"/>
                </a:solidFill>
                <a:latin typeface="Times New Roman"/>
                <a:ea typeface="Calibri"/>
              </a:rPr>
              <a:t>стійких</a:t>
            </a:r>
            <a:r>
              <a:rPr lang="ru-RU" sz="1800" b="1" strike="noStrike" spc="-1" dirty="0">
                <a:solidFill>
                  <a:srgbClr val="000000"/>
                </a:solidFill>
                <a:latin typeface="Times New Roman"/>
                <a:ea typeface="Calibri"/>
              </a:rPr>
              <a:t> при </a:t>
            </a:r>
            <a:r>
              <a:rPr lang="ru-RU" sz="1800" b="1" strike="noStrike" spc="-1" dirty="0" err="1">
                <a:solidFill>
                  <a:srgbClr val="000000"/>
                </a:solidFill>
                <a:latin typeface="Times New Roman"/>
                <a:ea typeface="Calibri"/>
              </a:rPr>
              <a:t>обраних</a:t>
            </a:r>
            <a:r>
              <a:rPr lang="ru-RU" sz="1800" b="1" strike="noStrike" spc="-1" dirty="0">
                <a:solidFill>
                  <a:srgbClr val="000000"/>
                </a:solidFill>
                <a:latin typeface="Times New Roman"/>
                <a:ea typeface="Calibri"/>
              </a:rPr>
              <a:t> </a:t>
            </a:r>
            <a:r>
              <a:rPr lang="ru-RU" sz="1800" b="1" strike="noStrike" spc="-1" dirty="0" err="1">
                <a:solidFill>
                  <a:srgbClr val="000000"/>
                </a:solidFill>
                <a:latin typeface="Times New Roman"/>
                <a:ea typeface="Calibri"/>
              </a:rPr>
              <a:t>умовах</a:t>
            </a:r>
            <a:r>
              <a:rPr lang="ru-RU" sz="1800" b="1" strike="noStrike" spc="-1" dirty="0">
                <a:solidFill>
                  <a:srgbClr val="000000"/>
                </a:solidFill>
                <a:latin typeface="Times New Roman"/>
                <a:ea typeface="Calibri"/>
              </a:rPr>
              <a:t>.</a:t>
            </a:r>
            <a:endParaRPr lang="ru-RU" sz="1800" b="0" strike="noStrike" spc="-1" dirty="0">
              <a:latin typeface="Arial"/>
            </a:endParaRPr>
          </a:p>
          <a:p>
            <a:pPr algn="just">
              <a:lnSpc>
                <a:spcPct val="90000"/>
              </a:lnSpc>
            </a:pPr>
            <a:r>
              <a:rPr lang="ru-RU" sz="1800" b="1" strike="noStrike" spc="-1" dirty="0" err="1">
                <a:solidFill>
                  <a:srgbClr val="000000"/>
                </a:solidFill>
                <a:latin typeface="Times New Roman"/>
                <a:ea typeface="Calibri"/>
              </a:rPr>
              <a:t>Моноклональні</a:t>
            </a:r>
            <a:r>
              <a:rPr lang="ru-RU" sz="1800" b="1" strike="noStrike" spc="-1" dirty="0">
                <a:solidFill>
                  <a:srgbClr val="000000"/>
                </a:solidFill>
                <a:latin typeface="Times New Roman"/>
                <a:ea typeface="Calibri"/>
              </a:rPr>
              <a:t> </a:t>
            </a:r>
            <a:r>
              <a:rPr lang="ru-RU" sz="1800" b="1" strike="noStrike" spc="-1" dirty="0" err="1">
                <a:solidFill>
                  <a:srgbClr val="000000"/>
                </a:solidFill>
                <a:latin typeface="Times New Roman"/>
                <a:ea typeface="Calibri"/>
              </a:rPr>
              <a:t>антитіла</a:t>
            </a:r>
            <a:r>
              <a:rPr lang="ru-RU" sz="1800" b="1" strike="noStrike" spc="-1" dirty="0">
                <a:solidFill>
                  <a:srgbClr val="000000"/>
                </a:solidFill>
                <a:latin typeface="Times New Roman"/>
                <a:ea typeface="Calibri"/>
              </a:rPr>
              <a:t> часто </a:t>
            </a:r>
            <a:r>
              <a:rPr lang="ru-RU" sz="1800" b="1" strike="noStrike" spc="-1" dirty="0" err="1">
                <a:solidFill>
                  <a:srgbClr val="000000"/>
                </a:solidFill>
                <a:latin typeface="Times New Roman"/>
                <a:ea typeface="Calibri"/>
              </a:rPr>
              <a:t>мають</a:t>
            </a:r>
            <a:r>
              <a:rPr lang="ru-RU" sz="1800" b="1" strike="noStrike" spc="-1" dirty="0">
                <a:solidFill>
                  <a:srgbClr val="000000"/>
                </a:solidFill>
                <a:latin typeface="Times New Roman"/>
                <a:ea typeface="Calibri"/>
              </a:rPr>
              <a:t> </a:t>
            </a:r>
            <a:r>
              <a:rPr lang="ru-RU" sz="1800" b="1" strike="noStrike" spc="-1" dirty="0" err="1">
                <a:solidFill>
                  <a:srgbClr val="000000"/>
                </a:solidFill>
                <a:latin typeface="Times New Roman"/>
                <a:ea typeface="Calibri"/>
              </a:rPr>
              <a:t>надто</a:t>
            </a:r>
            <a:r>
              <a:rPr lang="ru-RU" sz="1800" b="1" strike="noStrike" spc="-1" dirty="0">
                <a:solidFill>
                  <a:srgbClr val="000000"/>
                </a:solidFill>
                <a:latin typeface="Times New Roman"/>
                <a:ea typeface="Calibri"/>
              </a:rPr>
              <a:t> </a:t>
            </a:r>
            <a:r>
              <a:rPr lang="ru-RU" sz="1800" b="1" strike="noStrike" spc="-1" dirty="0" err="1">
                <a:solidFill>
                  <a:srgbClr val="000000"/>
                </a:solidFill>
                <a:latin typeface="Times New Roman"/>
                <a:ea typeface="Calibri"/>
              </a:rPr>
              <a:t>низьку</a:t>
            </a:r>
            <a:r>
              <a:rPr lang="ru-RU" sz="1800" b="1" strike="noStrike" spc="-1" dirty="0">
                <a:solidFill>
                  <a:srgbClr val="000000"/>
                </a:solidFill>
                <a:latin typeface="Times New Roman"/>
                <a:ea typeface="Calibri"/>
              </a:rPr>
              <a:t> </a:t>
            </a:r>
            <a:r>
              <a:rPr lang="ru-RU" sz="1800" b="1" strike="noStrike" spc="-1" dirty="0" err="1">
                <a:solidFill>
                  <a:srgbClr val="000000"/>
                </a:solidFill>
                <a:latin typeface="Times New Roman"/>
                <a:ea typeface="Calibri"/>
              </a:rPr>
              <a:t>спорідненість</a:t>
            </a:r>
            <a:r>
              <a:rPr lang="ru-RU" sz="1800" b="1" strike="noStrike" spc="-1" dirty="0">
                <a:solidFill>
                  <a:srgbClr val="000000"/>
                </a:solidFill>
                <a:latin typeface="Times New Roman"/>
                <a:ea typeface="Calibri"/>
              </a:rPr>
              <a:t> до антигена і </a:t>
            </a:r>
            <a:r>
              <a:rPr lang="ru-RU" sz="1800" b="1" strike="noStrike" spc="-1" dirty="0" err="1">
                <a:solidFill>
                  <a:srgbClr val="000000"/>
                </a:solidFill>
                <a:latin typeface="Times New Roman"/>
                <a:ea typeface="Calibri"/>
              </a:rPr>
              <a:t>надмірно</a:t>
            </a:r>
            <a:r>
              <a:rPr lang="ru-RU" sz="1800" b="1" strike="noStrike" spc="-1" dirty="0">
                <a:solidFill>
                  <a:srgbClr val="000000"/>
                </a:solidFill>
                <a:latin typeface="Times New Roman"/>
                <a:ea typeface="Calibri"/>
              </a:rPr>
              <a:t> </a:t>
            </a:r>
            <a:r>
              <a:rPr lang="ru-RU" sz="1800" b="1" strike="noStrike" spc="-1" dirty="0" err="1">
                <a:solidFill>
                  <a:srgbClr val="000000"/>
                </a:solidFill>
                <a:latin typeface="Times New Roman"/>
                <a:ea typeface="Calibri"/>
              </a:rPr>
              <a:t>вузьку</a:t>
            </a:r>
            <a:r>
              <a:rPr lang="ru-RU" sz="1800" b="1" strike="noStrike" spc="-1" dirty="0">
                <a:solidFill>
                  <a:srgbClr val="000000"/>
                </a:solidFill>
                <a:latin typeface="Times New Roman"/>
                <a:ea typeface="Calibri"/>
              </a:rPr>
              <a:t> </a:t>
            </a:r>
            <a:r>
              <a:rPr lang="ru-RU" sz="1800" b="1" strike="noStrike" spc="-1" dirty="0" err="1">
                <a:solidFill>
                  <a:srgbClr val="000000"/>
                </a:solidFill>
                <a:latin typeface="Times New Roman"/>
                <a:ea typeface="Calibri"/>
              </a:rPr>
              <a:t>специфічність</a:t>
            </a:r>
            <a:r>
              <a:rPr lang="ru-RU" sz="1800" b="1" strike="noStrike" spc="-1" dirty="0">
                <a:solidFill>
                  <a:srgbClr val="000000"/>
                </a:solidFill>
                <a:latin typeface="Times New Roman"/>
                <a:ea typeface="Calibri"/>
              </a:rPr>
              <a:t>, </a:t>
            </a:r>
            <a:r>
              <a:rPr lang="ru-RU" sz="1800" b="1" strike="noStrike" spc="-1" dirty="0" err="1">
                <a:solidFill>
                  <a:srgbClr val="000000"/>
                </a:solidFill>
                <a:latin typeface="Times New Roman"/>
                <a:ea typeface="Calibri"/>
              </a:rPr>
              <a:t>що</a:t>
            </a:r>
            <a:r>
              <a:rPr lang="ru-RU" sz="1800" b="1" strike="noStrike" spc="-1" dirty="0">
                <a:solidFill>
                  <a:srgbClr val="000000"/>
                </a:solidFill>
                <a:latin typeface="Times New Roman"/>
                <a:ea typeface="Calibri"/>
              </a:rPr>
              <a:t> не </a:t>
            </a:r>
            <a:r>
              <a:rPr lang="ru-RU" sz="1800" b="1" strike="noStrike" spc="-1" dirty="0" err="1">
                <a:solidFill>
                  <a:srgbClr val="000000"/>
                </a:solidFill>
                <a:latin typeface="Times New Roman"/>
                <a:ea typeface="Calibri"/>
              </a:rPr>
              <a:t>дозволяє</a:t>
            </a:r>
            <a:r>
              <a:rPr lang="ru-RU" sz="1800" b="1" strike="noStrike" spc="-1" dirty="0">
                <a:solidFill>
                  <a:srgbClr val="000000"/>
                </a:solidFill>
                <a:latin typeface="Times New Roman"/>
                <a:ea typeface="Calibri"/>
              </a:rPr>
              <a:t> </a:t>
            </a:r>
            <a:r>
              <a:rPr lang="ru-RU" sz="1800" b="1" strike="noStrike" spc="-1" dirty="0" err="1">
                <a:solidFill>
                  <a:srgbClr val="000000"/>
                </a:solidFill>
                <a:latin typeface="Times New Roman"/>
                <a:ea typeface="Calibri"/>
              </a:rPr>
              <a:t>їх</a:t>
            </a:r>
            <a:r>
              <a:rPr lang="ru-RU" sz="1800" b="1" strike="noStrike" spc="-1" dirty="0">
                <a:solidFill>
                  <a:srgbClr val="000000"/>
                </a:solidFill>
                <a:latin typeface="Times New Roman"/>
                <a:ea typeface="Calibri"/>
              </a:rPr>
              <a:t> </a:t>
            </a:r>
            <a:r>
              <a:rPr lang="ru-RU" sz="1800" b="1" strike="noStrike" spc="-1" dirty="0" err="1">
                <a:solidFill>
                  <a:srgbClr val="000000"/>
                </a:solidFill>
                <a:latin typeface="Times New Roman"/>
                <a:ea typeface="Calibri"/>
              </a:rPr>
              <a:t>використання</a:t>
            </a:r>
            <a:r>
              <a:rPr lang="ru-RU" sz="1800" b="1" strike="noStrike" spc="-1" dirty="0">
                <a:solidFill>
                  <a:srgbClr val="000000"/>
                </a:solidFill>
                <a:latin typeface="Times New Roman"/>
                <a:ea typeface="Calibri"/>
              </a:rPr>
              <a:t> </a:t>
            </a:r>
            <a:r>
              <a:rPr lang="ru-RU" sz="1800" b="1" strike="noStrike" spc="-1" dirty="0" err="1">
                <a:solidFill>
                  <a:srgbClr val="000000"/>
                </a:solidFill>
                <a:latin typeface="Times New Roman"/>
                <a:ea typeface="Calibri"/>
              </a:rPr>
              <a:t>проти</a:t>
            </a:r>
            <a:r>
              <a:rPr lang="ru-RU" sz="1800" b="1" strike="noStrike" spc="-1" dirty="0">
                <a:solidFill>
                  <a:srgbClr val="000000"/>
                </a:solidFill>
                <a:latin typeface="Times New Roman"/>
                <a:ea typeface="Calibri"/>
              </a:rPr>
              <a:t> </a:t>
            </a:r>
            <a:r>
              <a:rPr lang="ru-RU" sz="1800" b="1" strike="noStrike" spc="-1" dirty="0" err="1">
                <a:solidFill>
                  <a:srgbClr val="000000"/>
                </a:solidFill>
                <a:latin typeface="Times New Roman"/>
                <a:ea typeface="Calibri"/>
              </a:rPr>
              <a:t>мінливих</a:t>
            </a:r>
            <a:r>
              <a:rPr lang="ru-RU" sz="1800" b="1" strike="noStrike" spc="-1" dirty="0">
                <a:solidFill>
                  <a:srgbClr val="000000"/>
                </a:solidFill>
                <a:latin typeface="Times New Roman"/>
                <a:ea typeface="Calibri"/>
              </a:rPr>
              <a:t> </a:t>
            </a:r>
            <a:r>
              <a:rPr lang="ru-RU" sz="1800" b="1" strike="noStrike" spc="-1" dirty="0" err="1">
                <a:solidFill>
                  <a:srgbClr val="000000"/>
                </a:solidFill>
                <a:latin typeface="Times New Roman"/>
                <a:ea typeface="Calibri"/>
              </a:rPr>
              <a:t>антигенів</a:t>
            </a:r>
            <a:r>
              <a:rPr lang="ru-RU" sz="1800" b="1" strike="noStrike" spc="-1" dirty="0">
                <a:solidFill>
                  <a:srgbClr val="000000"/>
                </a:solidFill>
                <a:latin typeface="Times New Roman"/>
                <a:ea typeface="Calibri"/>
              </a:rPr>
              <a:t>, </a:t>
            </a:r>
            <a:r>
              <a:rPr lang="ru-RU" sz="1800" b="1" strike="noStrike" spc="-1" dirty="0" err="1">
                <a:solidFill>
                  <a:srgbClr val="000000"/>
                </a:solidFill>
                <a:latin typeface="Times New Roman"/>
                <a:ea typeface="Calibri"/>
              </a:rPr>
              <a:t>які</a:t>
            </a:r>
            <a:r>
              <a:rPr lang="ru-RU" sz="1800" b="1" strike="noStrike" spc="-1" dirty="0">
                <a:solidFill>
                  <a:srgbClr val="000000"/>
                </a:solidFill>
                <a:latin typeface="Times New Roman"/>
                <a:ea typeface="Calibri"/>
              </a:rPr>
              <a:t> </a:t>
            </a:r>
            <a:r>
              <a:rPr lang="ru-RU" sz="1800" b="1" strike="noStrike" spc="-1" dirty="0" err="1">
                <a:solidFill>
                  <a:srgbClr val="000000"/>
                </a:solidFill>
                <a:latin typeface="Times New Roman"/>
                <a:ea typeface="Calibri"/>
              </a:rPr>
              <a:t>характерні</a:t>
            </a:r>
            <a:r>
              <a:rPr lang="ru-RU" sz="1800" b="1" strike="noStrike" spc="-1" dirty="0">
                <a:solidFill>
                  <a:srgbClr val="000000"/>
                </a:solidFill>
                <a:latin typeface="Times New Roman"/>
                <a:ea typeface="Calibri"/>
              </a:rPr>
              <a:t> для </a:t>
            </a:r>
            <a:r>
              <a:rPr lang="ru-RU" sz="1800" b="1" strike="noStrike" spc="-1" dirty="0" err="1">
                <a:solidFill>
                  <a:srgbClr val="000000"/>
                </a:solidFill>
                <a:latin typeface="Times New Roman"/>
                <a:ea typeface="Calibri"/>
              </a:rPr>
              <a:t>інфекційних</a:t>
            </a:r>
            <a:r>
              <a:rPr lang="ru-RU" sz="1800" b="1" strike="noStrike" spc="-1" dirty="0">
                <a:solidFill>
                  <a:srgbClr val="000000"/>
                </a:solidFill>
                <a:latin typeface="Times New Roman"/>
                <a:ea typeface="Calibri"/>
              </a:rPr>
              <a:t> </a:t>
            </a:r>
            <a:r>
              <a:rPr lang="ru-RU" sz="1800" b="1" strike="noStrike" spc="-1" dirty="0" err="1">
                <a:solidFill>
                  <a:srgbClr val="000000"/>
                </a:solidFill>
                <a:latin typeface="Times New Roman"/>
                <a:ea typeface="Calibri"/>
              </a:rPr>
              <a:t>агентів</a:t>
            </a:r>
            <a:r>
              <a:rPr lang="ru-RU" sz="1800" b="1" strike="noStrike" spc="-1" dirty="0">
                <a:solidFill>
                  <a:srgbClr val="000000"/>
                </a:solidFill>
                <a:latin typeface="Times New Roman"/>
                <a:ea typeface="Calibri"/>
              </a:rPr>
              <a:t> і </a:t>
            </a:r>
            <a:r>
              <a:rPr lang="ru-RU" sz="1800" b="1" strike="noStrike" spc="-1" dirty="0" err="1">
                <a:solidFill>
                  <a:srgbClr val="000000"/>
                </a:solidFill>
                <a:latin typeface="Times New Roman"/>
                <a:ea typeface="Calibri"/>
              </a:rPr>
              <a:t>пухлинних</a:t>
            </a:r>
            <a:r>
              <a:rPr lang="ru-RU" sz="1800" b="1" strike="noStrike" spc="-1" dirty="0">
                <a:solidFill>
                  <a:srgbClr val="000000"/>
                </a:solidFill>
                <a:latin typeface="Times New Roman"/>
                <a:ea typeface="Calibri"/>
              </a:rPr>
              <a:t> </a:t>
            </a:r>
            <a:r>
              <a:rPr lang="ru-RU" sz="1800" b="1" strike="noStrike" spc="-1" dirty="0" err="1">
                <a:solidFill>
                  <a:srgbClr val="000000"/>
                </a:solidFill>
                <a:latin typeface="Times New Roman"/>
                <a:ea typeface="Calibri"/>
              </a:rPr>
              <a:t>клітин</a:t>
            </a:r>
            <a:r>
              <a:rPr lang="ru-RU" sz="1800" b="1" strike="noStrike" spc="-1" dirty="0">
                <a:solidFill>
                  <a:srgbClr val="000000"/>
                </a:solidFill>
                <a:latin typeface="Times New Roman"/>
                <a:ea typeface="Calibri"/>
              </a:rPr>
              <a:t>. Тому одним </a:t>
            </a:r>
            <a:r>
              <a:rPr lang="ru-RU" sz="1800" b="1" strike="noStrike" spc="-1" dirty="0" err="1">
                <a:solidFill>
                  <a:srgbClr val="000000"/>
                </a:solidFill>
                <a:latin typeface="Times New Roman"/>
                <a:ea typeface="Calibri"/>
              </a:rPr>
              <a:t>із</a:t>
            </a:r>
            <a:r>
              <a:rPr lang="ru-RU" sz="1800" b="1" strike="noStrike" spc="-1" dirty="0">
                <a:solidFill>
                  <a:srgbClr val="000000"/>
                </a:solidFill>
                <a:latin typeface="Times New Roman"/>
                <a:ea typeface="Calibri"/>
              </a:rPr>
              <a:t> </a:t>
            </a:r>
            <a:r>
              <a:rPr lang="ru-RU" sz="1800" b="1" strike="noStrike" spc="-1" dirty="0" err="1">
                <a:solidFill>
                  <a:srgbClr val="000000"/>
                </a:solidFill>
                <a:latin typeface="Times New Roman"/>
                <a:ea typeface="Calibri"/>
              </a:rPr>
              <a:t>завдань</a:t>
            </a:r>
            <a:r>
              <a:rPr lang="ru-RU" sz="1800" b="1" strike="noStrike" spc="-1" dirty="0">
                <a:solidFill>
                  <a:srgbClr val="000000"/>
                </a:solidFill>
                <a:latin typeface="Times New Roman"/>
                <a:ea typeface="Calibri"/>
              </a:rPr>
              <a:t> </a:t>
            </a:r>
            <a:r>
              <a:rPr lang="ru-RU" sz="1800" b="1" strike="noStrike" spc="-1" dirty="0" err="1">
                <a:solidFill>
                  <a:srgbClr val="000000"/>
                </a:solidFill>
                <a:latin typeface="Times New Roman"/>
                <a:ea typeface="Calibri"/>
              </a:rPr>
              <a:t>біотехнології</a:t>
            </a:r>
            <a:r>
              <a:rPr lang="ru-RU" sz="1800" b="1" strike="noStrike" spc="-1" dirty="0">
                <a:solidFill>
                  <a:srgbClr val="000000"/>
                </a:solidFill>
                <a:latin typeface="Times New Roman"/>
                <a:ea typeface="Calibri"/>
              </a:rPr>
              <a:t> є </a:t>
            </a:r>
            <a:r>
              <a:rPr lang="ru-RU" sz="1800" b="1" strike="noStrike" spc="-1" dirty="0" err="1">
                <a:solidFill>
                  <a:srgbClr val="000000"/>
                </a:solidFill>
                <a:latin typeface="Times New Roman"/>
                <a:ea typeface="Calibri"/>
              </a:rPr>
              <a:t>розробка</a:t>
            </a:r>
            <a:r>
              <a:rPr lang="ru-RU" sz="1800" b="1" strike="noStrike" spc="-1" dirty="0">
                <a:solidFill>
                  <a:srgbClr val="000000"/>
                </a:solidFill>
                <a:latin typeface="Times New Roman"/>
                <a:ea typeface="Calibri"/>
              </a:rPr>
              <a:t> </a:t>
            </a:r>
            <a:r>
              <a:rPr lang="ru-RU" sz="1800" b="1" strike="noStrike" spc="-1" dirty="0" err="1">
                <a:solidFill>
                  <a:srgbClr val="000000"/>
                </a:solidFill>
                <a:latin typeface="Times New Roman"/>
                <a:ea typeface="Calibri"/>
              </a:rPr>
              <a:t>методів</a:t>
            </a:r>
            <a:r>
              <a:rPr lang="ru-RU" sz="1800" b="1" strike="noStrike" spc="-1" dirty="0">
                <a:solidFill>
                  <a:srgbClr val="000000"/>
                </a:solidFill>
                <a:latin typeface="Times New Roman"/>
                <a:ea typeface="Calibri"/>
              </a:rPr>
              <a:t>, </a:t>
            </a:r>
            <a:r>
              <a:rPr lang="ru-RU" sz="1800" b="1" strike="noStrike" spc="-1" dirty="0" err="1">
                <a:solidFill>
                  <a:srgbClr val="000000"/>
                </a:solidFill>
                <a:latin typeface="Times New Roman"/>
                <a:ea typeface="Calibri"/>
              </a:rPr>
              <a:t>засобів</a:t>
            </a:r>
            <a:r>
              <a:rPr lang="ru-RU" sz="1800" b="1" strike="noStrike" spc="-1" dirty="0">
                <a:solidFill>
                  <a:srgbClr val="000000"/>
                </a:solidFill>
                <a:latin typeface="Times New Roman"/>
                <a:ea typeface="Calibri"/>
              </a:rPr>
              <a:t>, </a:t>
            </a:r>
            <a:r>
              <a:rPr lang="ru-RU" sz="1800" b="1" strike="noStrike" spc="-1" dirty="0" err="1">
                <a:solidFill>
                  <a:srgbClr val="000000"/>
                </a:solidFill>
                <a:latin typeface="Times New Roman"/>
                <a:ea typeface="Calibri"/>
              </a:rPr>
              <a:t>прийомів</a:t>
            </a:r>
            <a:r>
              <a:rPr lang="ru-RU" sz="1800" b="1" strike="noStrike" spc="-1" dirty="0">
                <a:solidFill>
                  <a:srgbClr val="000000"/>
                </a:solidFill>
                <a:latin typeface="Times New Roman"/>
                <a:ea typeface="Calibri"/>
              </a:rPr>
              <a:t> </a:t>
            </a:r>
            <a:r>
              <a:rPr lang="ru-RU" sz="1800" b="1" strike="noStrike" spc="-1" dirty="0" err="1">
                <a:solidFill>
                  <a:srgbClr val="000000"/>
                </a:solidFill>
                <a:latin typeface="Times New Roman"/>
                <a:ea typeface="Calibri"/>
              </a:rPr>
              <a:t>клітинної</a:t>
            </a:r>
            <a:r>
              <a:rPr lang="ru-RU" sz="1800" b="1" strike="noStrike" spc="-1" dirty="0">
                <a:solidFill>
                  <a:srgbClr val="000000"/>
                </a:solidFill>
                <a:latin typeface="Times New Roman"/>
                <a:ea typeface="Calibri"/>
              </a:rPr>
              <a:t> </a:t>
            </a:r>
            <a:r>
              <a:rPr lang="ru-RU" sz="1800" b="1" strike="noStrike" spc="-1" dirty="0" err="1">
                <a:solidFill>
                  <a:srgbClr val="000000"/>
                </a:solidFill>
                <a:latin typeface="Times New Roman"/>
                <a:ea typeface="Calibri"/>
              </a:rPr>
              <a:t>інженерії</a:t>
            </a:r>
            <a:r>
              <a:rPr lang="ru-RU" sz="1800" b="1" strike="noStrike" spc="-1" dirty="0">
                <a:solidFill>
                  <a:srgbClr val="000000"/>
                </a:solidFill>
                <a:latin typeface="Times New Roman"/>
                <a:ea typeface="Calibri"/>
              </a:rPr>
              <a:t>, </a:t>
            </a:r>
            <a:r>
              <a:rPr lang="ru-RU" sz="1800" b="1" strike="noStrike" spc="-1" dirty="0" err="1">
                <a:solidFill>
                  <a:srgbClr val="000000"/>
                </a:solidFill>
                <a:latin typeface="Times New Roman"/>
                <a:ea typeface="Calibri"/>
              </a:rPr>
              <a:t>що</a:t>
            </a:r>
            <a:r>
              <a:rPr lang="ru-RU" sz="1800" b="1" strike="noStrike" spc="-1" dirty="0">
                <a:solidFill>
                  <a:srgbClr val="000000"/>
                </a:solidFill>
                <a:latin typeface="Times New Roman"/>
                <a:ea typeface="Calibri"/>
              </a:rPr>
              <a:t> </a:t>
            </a:r>
            <a:r>
              <a:rPr lang="ru-RU" sz="1800" b="1" strike="noStrike" spc="-1" dirty="0" err="1">
                <a:solidFill>
                  <a:srgbClr val="000000"/>
                </a:solidFill>
                <a:latin typeface="Times New Roman"/>
                <a:ea typeface="Calibri"/>
              </a:rPr>
              <a:t>будуть</a:t>
            </a:r>
            <a:r>
              <a:rPr lang="ru-RU" sz="1800" b="1" strike="noStrike" spc="-1" dirty="0">
                <a:solidFill>
                  <a:srgbClr val="000000"/>
                </a:solidFill>
                <a:latin typeface="Times New Roman"/>
                <a:ea typeface="Calibri"/>
              </a:rPr>
              <a:t> </a:t>
            </a:r>
            <a:r>
              <a:rPr lang="ru-RU" sz="1800" b="1" strike="noStrike" spc="-1" dirty="0" err="1">
                <a:solidFill>
                  <a:srgbClr val="000000"/>
                </a:solidFill>
                <a:latin typeface="Times New Roman"/>
                <a:ea typeface="Calibri"/>
              </a:rPr>
              <a:t>сприяти</a:t>
            </a:r>
            <a:r>
              <a:rPr lang="ru-RU" sz="1800" b="1" strike="noStrike" spc="-1" dirty="0">
                <a:solidFill>
                  <a:srgbClr val="000000"/>
                </a:solidFill>
                <a:latin typeface="Times New Roman"/>
                <a:ea typeface="Calibri"/>
              </a:rPr>
              <a:t> </a:t>
            </a:r>
            <a:r>
              <a:rPr lang="ru-RU" sz="1800" b="1" strike="noStrike" spc="-1" dirty="0" err="1">
                <a:solidFill>
                  <a:srgbClr val="000000"/>
                </a:solidFill>
                <a:latin typeface="Times New Roman"/>
                <a:ea typeface="Calibri"/>
              </a:rPr>
              <a:t>створенню</a:t>
            </a:r>
            <a:r>
              <a:rPr lang="ru-RU" sz="1800" b="1" strike="noStrike" spc="-1" dirty="0">
                <a:solidFill>
                  <a:srgbClr val="000000"/>
                </a:solidFill>
                <a:latin typeface="Times New Roman"/>
                <a:ea typeface="Calibri"/>
              </a:rPr>
              <a:t> </a:t>
            </a:r>
            <a:r>
              <a:rPr lang="ru-RU" sz="1800" b="1" strike="noStrike" spc="-1" dirty="0" err="1">
                <a:solidFill>
                  <a:srgbClr val="000000"/>
                </a:solidFill>
                <a:latin typeface="Times New Roman"/>
                <a:ea typeface="Calibri"/>
              </a:rPr>
              <a:t>нових</a:t>
            </a:r>
            <a:r>
              <a:rPr lang="ru-RU" sz="1800" b="1" strike="noStrike" spc="-1" dirty="0">
                <a:solidFill>
                  <a:srgbClr val="000000"/>
                </a:solidFill>
                <a:latin typeface="Times New Roman"/>
                <a:ea typeface="Calibri"/>
              </a:rPr>
              <a:t> форм </a:t>
            </a:r>
            <a:r>
              <a:rPr lang="ru-RU" sz="1800" b="1" strike="noStrike" spc="-1" dirty="0" err="1">
                <a:solidFill>
                  <a:srgbClr val="000000"/>
                </a:solidFill>
                <a:latin typeface="Times New Roman"/>
                <a:ea typeface="Calibri"/>
              </a:rPr>
              <a:t>продуцентів</a:t>
            </a:r>
            <a:r>
              <a:rPr lang="ru-RU" sz="1800" b="1" strike="noStrike" spc="-1" dirty="0">
                <a:solidFill>
                  <a:srgbClr val="000000"/>
                </a:solidFill>
                <a:latin typeface="Times New Roman"/>
                <a:ea typeface="Calibri"/>
              </a:rPr>
              <a:t> </a:t>
            </a:r>
            <a:r>
              <a:rPr lang="ru-RU" sz="1800" b="1" strike="noStrike" spc="-1" dirty="0" err="1">
                <a:solidFill>
                  <a:srgbClr val="000000"/>
                </a:solidFill>
                <a:latin typeface="Times New Roman"/>
                <a:ea typeface="Calibri"/>
              </a:rPr>
              <a:t>або</a:t>
            </a:r>
            <a:r>
              <a:rPr lang="ru-RU" sz="1800" b="1" strike="noStrike" spc="-1" dirty="0">
                <a:solidFill>
                  <a:srgbClr val="000000"/>
                </a:solidFill>
                <a:latin typeface="Times New Roman"/>
                <a:ea typeface="Calibri"/>
              </a:rPr>
              <a:t> </a:t>
            </a:r>
            <a:r>
              <a:rPr lang="ru-RU" sz="1800" b="1" strike="noStrike" spc="-1" dirty="0" err="1">
                <a:solidFill>
                  <a:srgbClr val="000000"/>
                </a:solidFill>
                <a:latin typeface="Times New Roman"/>
                <a:ea typeface="Calibri"/>
              </a:rPr>
              <a:t>формуванню</a:t>
            </a:r>
            <a:r>
              <a:rPr lang="ru-RU" sz="1800" b="1" strike="noStrike" spc="-1" dirty="0">
                <a:solidFill>
                  <a:srgbClr val="000000"/>
                </a:solidFill>
                <a:latin typeface="Times New Roman"/>
                <a:ea typeface="Calibri"/>
              </a:rPr>
              <a:t> </a:t>
            </a:r>
            <a:r>
              <a:rPr lang="ru-RU" sz="1800" b="1" strike="noStrike" spc="-1" dirty="0" err="1">
                <a:solidFill>
                  <a:srgbClr val="000000"/>
                </a:solidFill>
                <a:latin typeface="Times New Roman"/>
                <a:ea typeface="Calibri"/>
              </a:rPr>
              <a:t>принципово</a:t>
            </a:r>
            <a:r>
              <a:rPr lang="ru-RU" sz="1800" b="1" strike="noStrike" spc="-1" dirty="0">
                <a:solidFill>
                  <a:srgbClr val="000000"/>
                </a:solidFill>
                <a:latin typeface="Times New Roman"/>
                <a:ea typeface="Calibri"/>
              </a:rPr>
              <a:t> </a:t>
            </a:r>
            <a:r>
              <a:rPr lang="ru-RU" sz="1800" b="1" strike="noStrike" spc="-1" dirty="0" err="1">
                <a:solidFill>
                  <a:srgbClr val="000000"/>
                </a:solidFill>
                <a:latin typeface="Times New Roman"/>
                <a:ea typeface="Calibri"/>
              </a:rPr>
              <a:t>нових</a:t>
            </a:r>
            <a:r>
              <a:rPr lang="ru-RU" sz="1800" b="1" strike="noStrike" spc="-1" dirty="0">
                <a:solidFill>
                  <a:srgbClr val="000000"/>
                </a:solidFill>
                <a:latin typeface="Times New Roman"/>
                <a:ea typeface="Calibri"/>
              </a:rPr>
              <a:t> </a:t>
            </a:r>
            <a:r>
              <a:rPr lang="ru-RU" sz="1800" b="1" strike="noStrike" spc="-1" dirty="0" err="1">
                <a:solidFill>
                  <a:srgbClr val="000000"/>
                </a:solidFill>
                <a:latin typeface="Times New Roman"/>
                <a:ea typeface="Calibri"/>
              </a:rPr>
              <a:t>способів</a:t>
            </a:r>
            <a:r>
              <a:rPr lang="ru-RU" sz="1800" b="1" strike="noStrike" spc="-1" dirty="0">
                <a:solidFill>
                  <a:srgbClr val="000000"/>
                </a:solidFill>
                <a:latin typeface="Times New Roman"/>
                <a:ea typeface="Calibri"/>
              </a:rPr>
              <a:t> </a:t>
            </a:r>
            <a:r>
              <a:rPr lang="ru-RU" sz="1800" b="1" strike="noStrike" spc="-1" dirty="0" err="1">
                <a:solidFill>
                  <a:srgbClr val="000000"/>
                </a:solidFill>
                <a:latin typeface="Times New Roman"/>
                <a:ea typeface="Calibri"/>
              </a:rPr>
              <a:t>їх</a:t>
            </a:r>
            <a:r>
              <a:rPr lang="ru-RU" sz="1800" b="1" strike="noStrike" spc="-1" dirty="0">
                <a:solidFill>
                  <a:srgbClr val="000000"/>
                </a:solidFill>
                <a:latin typeface="Times New Roman"/>
                <a:ea typeface="Calibri"/>
              </a:rPr>
              <a:t> </a:t>
            </a:r>
            <a:r>
              <a:rPr lang="ru-RU" sz="1800" b="1" strike="noStrike" spc="-1" dirty="0" err="1">
                <a:solidFill>
                  <a:srgbClr val="000000"/>
                </a:solidFill>
                <a:latin typeface="Times New Roman"/>
                <a:ea typeface="Calibri"/>
              </a:rPr>
              <a:t>культивування</a:t>
            </a:r>
            <a:r>
              <a:rPr lang="ru-RU" sz="1800" b="1" strike="noStrike" spc="-1" dirty="0">
                <a:solidFill>
                  <a:srgbClr val="000000"/>
                </a:solidFill>
                <a:latin typeface="Times New Roman"/>
                <a:ea typeface="Calibri"/>
              </a:rPr>
              <a:t>.</a:t>
            </a:r>
            <a:endParaRPr lang="ru-RU" sz="1800" b="0" strike="noStrike" spc="-1" dirty="0">
              <a:latin typeface="Arial"/>
            </a:endParaRPr>
          </a:p>
          <a:p>
            <a:pPr algn="just">
              <a:lnSpc>
                <a:spcPct val="90000"/>
              </a:lnSpc>
            </a:pPr>
            <a:r>
              <a:rPr lang="ru-RU" sz="2400" b="1" strike="noStrike" spc="-1" dirty="0" err="1">
                <a:solidFill>
                  <a:srgbClr val="FF0000"/>
                </a:solidFill>
                <a:latin typeface="Times New Roman"/>
                <a:ea typeface="DejaVu Sans"/>
              </a:rPr>
              <a:t>Завдання</a:t>
            </a:r>
            <a:r>
              <a:rPr lang="ru-RU" sz="2400" b="1" strike="noStrike" spc="-1" dirty="0">
                <a:solidFill>
                  <a:srgbClr val="FF0000"/>
                </a:solidFill>
                <a:latin typeface="Times New Roman"/>
                <a:ea typeface="DejaVu Sans"/>
              </a:rPr>
              <a:t>:</a:t>
            </a:r>
            <a:endParaRPr lang="ru-RU" sz="2400" b="0" strike="noStrike" spc="-1" dirty="0">
              <a:latin typeface="Arial"/>
            </a:endParaRPr>
          </a:p>
          <a:p>
            <a:pPr marL="343080" indent="-342000" algn="just">
              <a:lnSpc>
                <a:spcPct val="90000"/>
              </a:lnSpc>
              <a:buClr>
                <a:srgbClr val="000000"/>
              </a:buClr>
              <a:buFont typeface="StarSymbol"/>
              <a:buAutoNum type="arabicPeriod"/>
            </a:pPr>
            <a:r>
              <a:rPr lang="ru-RU" sz="1800" b="1" strike="noStrike" spc="-1" dirty="0" err="1">
                <a:solidFill>
                  <a:srgbClr val="000000"/>
                </a:solidFill>
                <a:latin typeface="Times New Roman"/>
                <a:ea typeface="Calibri"/>
              </a:rPr>
              <a:t>Згідно</a:t>
            </a:r>
            <a:r>
              <a:rPr lang="ru-RU" sz="1800" b="1" strike="noStrike" spc="-1" dirty="0">
                <a:solidFill>
                  <a:srgbClr val="000000"/>
                </a:solidFill>
                <a:latin typeface="Times New Roman"/>
                <a:ea typeface="Calibri"/>
              </a:rPr>
              <a:t> методу </a:t>
            </a:r>
            <a:r>
              <a:rPr lang="ru-RU" sz="1800" b="1" strike="noStrike" spc="-1" dirty="0" err="1">
                <a:solidFill>
                  <a:srgbClr val="000000"/>
                </a:solidFill>
                <a:latin typeface="Times New Roman"/>
                <a:ea typeface="Calibri"/>
              </a:rPr>
              <a:t>отриманні</a:t>
            </a:r>
            <a:r>
              <a:rPr lang="ru-RU" sz="1800" b="1" strike="noStrike" spc="-1" dirty="0">
                <a:solidFill>
                  <a:srgbClr val="000000"/>
                </a:solidFill>
                <a:latin typeface="Times New Roman"/>
                <a:ea typeface="Calibri"/>
              </a:rPr>
              <a:t> </a:t>
            </a:r>
            <a:r>
              <a:rPr lang="ru-RU" sz="1800" b="1" strike="noStrike" spc="-1" dirty="0" err="1">
                <a:solidFill>
                  <a:srgbClr val="000000"/>
                </a:solidFill>
                <a:latin typeface="Times New Roman"/>
                <a:ea typeface="Calibri"/>
              </a:rPr>
              <a:t>моноклональних</a:t>
            </a:r>
            <a:r>
              <a:rPr lang="ru-RU" sz="1800" b="1" strike="noStrike" spc="-1" dirty="0">
                <a:solidFill>
                  <a:srgbClr val="000000"/>
                </a:solidFill>
                <a:latin typeface="Times New Roman"/>
                <a:ea typeface="Calibri"/>
              </a:rPr>
              <a:t> </a:t>
            </a:r>
            <a:r>
              <a:rPr lang="ru-RU" sz="1800" b="1" strike="noStrike" spc="-1" dirty="0" err="1">
                <a:solidFill>
                  <a:srgbClr val="000000"/>
                </a:solidFill>
                <a:latin typeface="Times New Roman"/>
                <a:ea typeface="Calibri"/>
              </a:rPr>
              <a:t>антитіл</a:t>
            </a:r>
            <a:r>
              <a:rPr lang="ru-RU" sz="1800" b="1" strike="noStrike" spc="-1" dirty="0">
                <a:solidFill>
                  <a:srgbClr val="000000"/>
                </a:solidFill>
                <a:latin typeface="Times New Roman"/>
                <a:ea typeface="Calibri"/>
              </a:rPr>
              <a:t> </a:t>
            </a:r>
            <a:r>
              <a:rPr lang="ru-RU" sz="1800" b="1" strike="noStrike" spc="-1" dirty="0" err="1">
                <a:solidFill>
                  <a:srgbClr val="000000"/>
                </a:solidFill>
                <a:latin typeface="Times New Roman"/>
                <a:ea typeface="Calibri"/>
              </a:rPr>
              <a:t>проведіть</a:t>
            </a:r>
            <a:r>
              <a:rPr lang="ru-RU" sz="1800" b="1" strike="noStrike" spc="-1" dirty="0">
                <a:solidFill>
                  <a:srgbClr val="000000"/>
                </a:solidFill>
                <a:latin typeface="Times New Roman"/>
                <a:ea typeface="Calibri"/>
              </a:rPr>
              <a:t> </a:t>
            </a:r>
            <a:r>
              <a:rPr lang="ru-RU" sz="1800" b="1" strike="noStrike" spc="-1" dirty="0" err="1">
                <a:solidFill>
                  <a:srgbClr val="000000"/>
                </a:solidFill>
                <a:latin typeface="Times New Roman"/>
                <a:ea typeface="Calibri"/>
              </a:rPr>
              <a:t>імунізацію</a:t>
            </a:r>
            <a:r>
              <a:rPr lang="ru-RU" sz="1800" b="1" strike="noStrike" spc="-1" dirty="0">
                <a:solidFill>
                  <a:srgbClr val="000000"/>
                </a:solidFill>
                <a:latin typeface="Times New Roman"/>
                <a:ea typeface="Calibri"/>
              </a:rPr>
              <a:t> </a:t>
            </a:r>
            <a:r>
              <a:rPr lang="ru-RU" sz="1800" b="1" strike="noStrike" spc="-1" dirty="0" err="1">
                <a:solidFill>
                  <a:srgbClr val="000000"/>
                </a:solidFill>
                <a:latin typeface="Times New Roman"/>
                <a:ea typeface="Calibri"/>
              </a:rPr>
              <a:t>тварини</a:t>
            </a:r>
            <a:r>
              <a:rPr lang="ru-RU" sz="1800" b="1" strike="noStrike" spc="-1" dirty="0">
                <a:solidFill>
                  <a:srgbClr val="000000"/>
                </a:solidFill>
                <a:latin typeface="Times New Roman"/>
                <a:ea typeface="Calibri"/>
              </a:rPr>
              <a:t> за </a:t>
            </a:r>
            <a:r>
              <a:rPr lang="ru-RU" sz="1800" b="1" strike="noStrike" spc="-1" dirty="0" err="1">
                <a:solidFill>
                  <a:srgbClr val="000000"/>
                </a:solidFill>
                <a:latin typeface="Times New Roman"/>
                <a:ea typeface="Calibri"/>
              </a:rPr>
              <a:t>допомогою</a:t>
            </a:r>
            <a:r>
              <a:rPr lang="ru-RU" sz="1800" b="1" strike="noStrike" spc="-1" dirty="0">
                <a:solidFill>
                  <a:srgbClr val="000000"/>
                </a:solidFill>
                <a:latin typeface="Times New Roman"/>
                <a:ea typeface="Calibri"/>
              </a:rPr>
              <a:t> </a:t>
            </a:r>
            <a:r>
              <a:rPr lang="ru-RU" sz="1800" b="1" strike="noStrike" spc="-1" dirty="0" err="1">
                <a:solidFill>
                  <a:srgbClr val="000000"/>
                </a:solidFill>
                <a:latin typeface="Times New Roman"/>
                <a:ea typeface="Calibri"/>
              </a:rPr>
              <a:t>різних</a:t>
            </a:r>
            <a:r>
              <a:rPr lang="ru-RU" sz="1800" b="1" strike="noStrike" spc="-1" dirty="0">
                <a:solidFill>
                  <a:srgbClr val="000000"/>
                </a:solidFill>
                <a:latin typeface="Times New Roman"/>
                <a:ea typeface="Calibri"/>
              </a:rPr>
              <a:t> </a:t>
            </a:r>
            <a:r>
              <a:rPr lang="ru-RU" sz="1800" b="1" strike="noStrike" spc="-1" dirty="0" err="1">
                <a:solidFill>
                  <a:srgbClr val="000000"/>
                </a:solidFill>
                <a:latin typeface="Times New Roman"/>
                <a:ea typeface="Calibri"/>
              </a:rPr>
              <a:t>методів</a:t>
            </a:r>
            <a:r>
              <a:rPr lang="ru-RU" sz="1800" b="1" strike="noStrike" spc="-1" dirty="0">
                <a:solidFill>
                  <a:srgbClr val="000000"/>
                </a:solidFill>
                <a:latin typeface="Times New Roman"/>
                <a:ea typeface="Calibri"/>
              </a:rPr>
              <a:t> </a:t>
            </a:r>
            <a:r>
              <a:rPr lang="ru-RU" sz="1800" b="1" strike="noStrike" spc="-1" dirty="0" err="1">
                <a:solidFill>
                  <a:srgbClr val="000000"/>
                </a:solidFill>
                <a:latin typeface="Times New Roman"/>
                <a:ea typeface="Calibri"/>
              </a:rPr>
              <a:t>введення</a:t>
            </a:r>
            <a:r>
              <a:rPr lang="ru-RU" sz="1800" b="1" strike="noStrike" spc="-1" dirty="0">
                <a:solidFill>
                  <a:srgbClr val="000000"/>
                </a:solidFill>
                <a:latin typeface="Times New Roman"/>
                <a:ea typeface="Calibri"/>
              </a:rPr>
              <a:t>: </a:t>
            </a:r>
            <a:r>
              <a:rPr lang="ru-RU" sz="1800" b="1" strike="noStrike" spc="-1" dirty="0" err="1">
                <a:solidFill>
                  <a:srgbClr val="000000"/>
                </a:solidFill>
                <a:latin typeface="Times New Roman"/>
                <a:ea typeface="Calibri"/>
              </a:rPr>
              <a:t>внутрішньочеревно</a:t>
            </a:r>
            <a:r>
              <a:rPr lang="ru-RU" sz="1800" b="1" strike="noStrike" spc="-1" dirty="0">
                <a:solidFill>
                  <a:srgbClr val="000000"/>
                </a:solidFill>
                <a:latin typeface="Times New Roman"/>
                <a:ea typeface="Calibri"/>
              </a:rPr>
              <a:t>, </a:t>
            </a:r>
            <a:r>
              <a:rPr lang="ru-RU" sz="1800" b="1" strike="noStrike" spc="-1" dirty="0" err="1">
                <a:solidFill>
                  <a:srgbClr val="000000"/>
                </a:solidFill>
                <a:latin typeface="Times New Roman"/>
                <a:ea typeface="Calibri"/>
              </a:rPr>
              <a:t>внутрішньом’язево</a:t>
            </a:r>
            <a:r>
              <a:rPr lang="ru-RU" sz="1800" b="1" strike="noStrike" spc="-1" dirty="0">
                <a:solidFill>
                  <a:srgbClr val="000000"/>
                </a:solidFill>
                <a:latin typeface="Times New Roman"/>
                <a:ea typeface="Calibri"/>
              </a:rPr>
              <a:t>, </a:t>
            </a:r>
            <a:r>
              <a:rPr lang="ru-RU" sz="1800" b="1" strike="noStrike" spc="-1" dirty="0" err="1">
                <a:solidFill>
                  <a:srgbClr val="000000"/>
                </a:solidFill>
                <a:latin typeface="Times New Roman"/>
                <a:ea typeface="Calibri"/>
              </a:rPr>
              <a:t>підшкірно</a:t>
            </a:r>
            <a:r>
              <a:rPr lang="ru-RU" sz="1800" b="1" strike="noStrike" spc="-1" dirty="0">
                <a:solidFill>
                  <a:srgbClr val="000000"/>
                </a:solidFill>
                <a:latin typeface="Times New Roman"/>
                <a:ea typeface="Calibri"/>
              </a:rPr>
              <a:t>. </a:t>
            </a:r>
            <a:endParaRPr lang="ru-RU" sz="1800" b="0" strike="noStrike" spc="-1" dirty="0">
              <a:latin typeface="Arial"/>
            </a:endParaRPr>
          </a:p>
          <a:p>
            <a:pPr marL="343080" indent="-342000" algn="just">
              <a:lnSpc>
                <a:spcPct val="90000"/>
              </a:lnSpc>
              <a:buClr>
                <a:srgbClr val="000000"/>
              </a:buClr>
              <a:buFont typeface="StarSymbol"/>
              <a:buAutoNum type="arabicPeriod"/>
            </a:pPr>
            <a:r>
              <a:rPr lang="ru-RU" sz="1800" b="1" strike="noStrike" spc="-1" dirty="0" err="1">
                <a:solidFill>
                  <a:srgbClr val="FF0000"/>
                </a:solidFill>
                <a:latin typeface="Times New Roman"/>
                <a:ea typeface="Calibri"/>
              </a:rPr>
              <a:t>Складіть</a:t>
            </a:r>
            <a:r>
              <a:rPr lang="ru-RU" sz="1800" b="1" strike="noStrike" spc="-1" dirty="0">
                <a:solidFill>
                  <a:srgbClr val="FF0000"/>
                </a:solidFill>
                <a:latin typeface="Times New Roman"/>
                <a:ea typeface="Calibri"/>
              </a:rPr>
              <a:t> схему </a:t>
            </a:r>
            <a:r>
              <a:rPr lang="ru-RU" sz="1800" b="1" strike="noStrike" spc="-1" dirty="0" err="1">
                <a:solidFill>
                  <a:srgbClr val="FF0000"/>
                </a:solidFill>
                <a:latin typeface="Times New Roman"/>
                <a:ea typeface="Calibri"/>
              </a:rPr>
              <a:t>етапів</a:t>
            </a:r>
            <a:r>
              <a:rPr lang="ru-RU" sz="1800" b="1" strike="noStrike" spc="-1" dirty="0">
                <a:solidFill>
                  <a:srgbClr val="FF0000"/>
                </a:solidFill>
                <a:latin typeface="Times New Roman"/>
                <a:ea typeface="Calibri"/>
              </a:rPr>
              <a:t> </a:t>
            </a:r>
            <a:r>
              <a:rPr lang="ru-RU" sz="1800" b="1" strike="noStrike" spc="-1" dirty="0" err="1">
                <a:solidFill>
                  <a:srgbClr val="FF0000"/>
                </a:solidFill>
                <a:latin typeface="Times New Roman"/>
                <a:ea typeface="Calibri"/>
              </a:rPr>
              <a:t>імунізації</a:t>
            </a:r>
            <a:r>
              <a:rPr lang="ru-RU" sz="1800" b="1" strike="noStrike" spc="-1" dirty="0">
                <a:solidFill>
                  <a:srgbClr val="FF0000"/>
                </a:solidFill>
                <a:latin typeface="Times New Roman"/>
                <a:ea typeface="Calibri"/>
              </a:rPr>
              <a:t> для </a:t>
            </a:r>
            <a:r>
              <a:rPr lang="ru-RU" sz="1800" b="1" strike="noStrike" spc="-1" dirty="0" err="1">
                <a:solidFill>
                  <a:srgbClr val="FF0000"/>
                </a:solidFill>
                <a:latin typeface="Times New Roman"/>
                <a:ea typeface="Calibri"/>
              </a:rPr>
              <a:t>отримання</a:t>
            </a:r>
            <a:r>
              <a:rPr lang="ru-RU" sz="1800" b="1" strike="noStrike" spc="-1" dirty="0">
                <a:solidFill>
                  <a:srgbClr val="FF0000"/>
                </a:solidFill>
                <a:latin typeface="Times New Roman"/>
                <a:ea typeface="Calibri"/>
              </a:rPr>
              <a:t> МКАТ. </a:t>
            </a:r>
            <a:endParaRPr lang="ru-RU" sz="1800" b="0" strike="noStrike" spc="-1" dirty="0">
              <a:solidFill>
                <a:srgbClr val="FF0000"/>
              </a:solidFill>
              <a:latin typeface="Arial"/>
            </a:endParaRPr>
          </a:p>
          <a:p>
            <a:pPr marL="343080" indent="-342000" algn="just">
              <a:lnSpc>
                <a:spcPct val="90000"/>
              </a:lnSpc>
              <a:buClr>
                <a:srgbClr val="000000"/>
              </a:buClr>
              <a:buFont typeface="StarSymbol"/>
              <a:buAutoNum type="arabicPeriod"/>
            </a:pPr>
            <a:r>
              <a:rPr lang="ru-RU" sz="1800" b="1" strike="noStrike" spc="-1" dirty="0" err="1" smtClean="0">
                <a:solidFill>
                  <a:srgbClr val="000000"/>
                </a:solidFill>
                <a:latin typeface="Times New Roman"/>
                <a:ea typeface="Calibri"/>
              </a:rPr>
              <a:t>Ознайомтесь</a:t>
            </a:r>
            <a:r>
              <a:rPr lang="en-US" sz="1800" b="1" strike="noStrike" spc="-1" dirty="0" smtClean="0">
                <a:solidFill>
                  <a:srgbClr val="000000"/>
                </a:solidFill>
                <a:latin typeface="Times New Roman"/>
                <a:ea typeface="Calibri"/>
              </a:rPr>
              <a:t> </a:t>
            </a:r>
            <a:r>
              <a:rPr lang="ru-RU" sz="1800" b="1" strike="noStrike" spc="-1" dirty="0" smtClean="0">
                <a:solidFill>
                  <a:srgbClr val="000000"/>
                </a:solidFill>
                <a:latin typeface="Times New Roman"/>
                <a:ea typeface="Calibri"/>
              </a:rPr>
              <a:t>з в</a:t>
            </a:r>
            <a:r>
              <a:rPr lang="uk-UA" sz="1800" b="1" strike="noStrike" spc="-1" dirty="0" err="1" smtClean="0">
                <a:solidFill>
                  <a:srgbClr val="000000"/>
                </a:solidFill>
                <a:latin typeface="Times New Roman"/>
                <a:ea typeface="Calibri"/>
              </a:rPr>
              <a:t>ідео</a:t>
            </a:r>
            <a:r>
              <a:rPr lang="ru-RU" sz="1800" b="1" strike="noStrike" spc="-1" dirty="0" smtClean="0">
                <a:solidFill>
                  <a:srgbClr val="000000"/>
                </a:solidFill>
                <a:latin typeface="Times New Roman"/>
                <a:ea typeface="Calibri"/>
              </a:rPr>
              <a:t>:</a:t>
            </a:r>
            <a:endParaRPr lang="ru-RU" sz="1800" b="0" strike="noStrike" spc="-1" dirty="0">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23454" y="431907"/>
            <a:ext cx="8063345" cy="4801314"/>
          </a:xfrm>
          <a:prstGeom prst="rect">
            <a:avLst/>
          </a:prstGeom>
        </p:spPr>
        <p:txBody>
          <a:bodyPr wrap="square">
            <a:spAutoFit/>
          </a:bodyPr>
          <a:lstStyle/>
          <a:p>
            <a:r>
              <a:rPr lang="en-US" dirty="0" smtClean="0">
                <a:hlinkClick r:id="rId2"/>
              </a:rPr>
              <a:t>https://www.youtube.com/watch?v=U76Ll3OuBsU</a:t>
            </a:r>
            <a:endParaRPr lang="uk-UA" dirty="0" smtClean="0">
              <a:hlinkClick r:id="rId2"/>
            </a:endParaRPr>
          </a:p>
          <a:p>
            <a:endParaRPr lang="uk-UA" dirty="0">
              <a:hlinkClick r:id="rId2"/>
            </a:endParaRPr>
          </a:p>
          <a:p>
            <a:r>
              <a:rPr lang="en-US" dirty="0" smtClean="0">
                <a:hlinkClick r:id="rId2"/>
              </a:rPr>
              <a:t>https://www.youtube.com/watch?v=fsraEA0E06o</a:t>
            </a:r>
            <a:endParaRPr lang="uk-UA" dirty="0" smtClean="0"/>
          </a:p>
          <a:p>
            <a:endParaRPr lang="uk-UA" dirty="0"/>
          </a:p>
          <a:p>
            <a:r>
              <a:rPr lang="en-US" dirty="0" smtClean="0">
                <a:hlinkClick r:id="rId3"/>
              </a:rPr>
              <a:t>https://www.youtube.com/watch?v=bRMG4LEVTiE</a:t>
            </a:r>
            <a:endParaRPr lang="uk-UA" dirty="0" smtClean="0"/>
          </a:p>
          <a:p>
            <a:endParaRPr lang="uk-UA" dirty="0"/>
          </a:p>
          <a:p>
            <a:endParaRPr lang="uk-UA" dirty="0" smtClean="0"/>
          </a:p>
          <a:p>
            <a:r>
              <a:rPr lang="en-US" dirty="0" smtClean="0">
                <a:hlinkClick r:id="rId4"/>
              </a:rPr>
              <a:t>https://www.youtube.com/watch?v=t6M6HhbCwdw</a:t>
            </a:r>
            <a:endParaRPr lang="uk-UA" dirty="0" smtClean="0"/>
          </a:p>
          <a:p>
            <a:endParaRPr lang="uk-UA" dirty="0"/>
          </a:p>
          <a:p>
            <a:r>
              <a:rPr lang="en-US" dirty="0" smtClean="0">
                <a:hlinkClick r:id="rId5"/>
              </a:rPr>
              <a:t>https://www.jove.com/v/10221/rodent-handling-and-restraint-techniques</a:t>
            </a:r>
            <a:endParaRPr lang="uk-UA" dirty="0" smtClean="0"/>
          </a:p>
          <a:p>
            <a:endParaRPr lang="uk-UA" dirty="0"/>
          </a:p>
          <a:p>
            <a:r>
              <a:rPr lang="en-US" dirty="0" smtClean="0">
                <a:hlinkClick r:id="rId6"/>
              </a:rPr>
              <a:t>https://www.youtube.com/watch?v=OkUavpSrOj4</a:t>
            </a:r>
            <a:endParaRPr lang="uk-UA" dirty="0" smtClean="0"/>
          </a:p>
          <a:p>
            <a:endParaRPr lang="uk-UA" dirty="0"/>
          </a:p>
          <a:p>
            <a:r>
              <a:rPr lang="en-US" dirty="0" smtClean="0">
                <a:hlinkClick r:id="rId7"/>
              </a:rPr>
              <a:t>https://www.youtube.com/watch?v=ERdvKXxP4LE</a:t>
            </a:r>
            <a:endParaRPr lang="uk-UA" dirty="0" smtClean="0"/>
          </a:p>
          <a:p>
            <a:endParaRPr lang="uk-UA" dirty="0"/>
          </a:p>
          <a:p>
            <a:endParaRPr lang="uk-UA" dirty="0" smtClean="0"/>
          </a:p>
          <a:p>
            <a:endParaRPr lang="ru-RU" dirty="0"/>
          </a:p>
        </p:txBody>
      </p:sp>
    </p:spTree>
    <p:extLst>
      <p:ext uri="{BB962C8B-B14F-4D97-AF65-F5344CB8AC3E}">
        <p14:creationId xmlns:p14="http://schemas.microsoft.com/office/powerpoint/2010/main" val="41283336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CustomShape 1"/>
          <p:cNvSpPr/>
          <p:nvPr/>
        </p:nvSpPr>
        <p:spPr>
          <a:xfrm>
            <a:off x="576000" y="2426040"/>
            <a:ext cx="8242920" cy="42624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spAutoFit/>
          </a:bodyPr>
          <a:lstStyle/>
          <a:p>
            <a:pPr algn="ctr">
              <a:lnSpc>
                <a:spcPct val="100000"/>
              </a:lnSpc>
            </a:pPr>
            <a:r>
              <a:rPr lang="ru-RU" sz="2800" b="1" i="1" strike="noStrike" spc="-1">
                <a:solidFill>
                  <a:srgbClr val="1510E2"/>
                </a:solidFill>
                <a:latin typeface="Arial"/>
                <a:ea typeface="DejaVu Sans"/>
              </a:rPr>
              <a:t>ДЯКУЮ ЗА УВАГУ!</a:t>
            </a:r>
            <a:endParaRPr lang="ru-RU" sz="2800" b="0" strike="noStrike" spc="-1">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CustomShape 1"/>
          <p:cNvSpPr/>
          <p:nvPr/>
        </p:nvSpPr>
        <p:spPr>
          <a:xfrm>
            <a:off x="500040" y="270000"/>
            <a:ext cx="8357040" cy="603216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nchor="ctr">
            <a:spAutoFit/>
          </a:bodyPr>
          <a:lstStyle/>
          <a:p>
            <a:pPr algn="just">
              <a:lnSpc>
                <a:spcPct val="100000"/>
              </a:lnSpc>
            </a:pPr>
            <a:r>
              <a:rPr lang="ru-RU" sz="2800" b="1" strike="noStrike" spc="-1">
                <a:solidFill>
                  <a:srgbClr val="FF0000"/>
                </a:solidFill>
                <a:latin typeface="Times New Roman"/>
                <a:ea typeface="Calibri"/>
              </a:rPr>
              <a:t>Моноклональні антитіла</a:t>
            </a:r>
            <a:endParaRPr lang="ru-RU" sz="2800" b="0" strike="noStrike" spc="-1">
              <a:latin typeface="Arial"/>
            </a:endParaRPr>
          </a:p>
          <a:p>
            <a:pPr algn="just">
              <a:lnSpc>
                <a:spcPct val="100000"/>
              </a:lnSpc>
            </a:pPr>
            <a:r>
              <a:rPr lang="ru-RU" sz="1800" b="1" strike="noStrike" spc="-1">
                <a:solidFill>
                  <a:srgbClr val="000000"/>
                </a:solidFill>
                <a:latin typeface="Times New Roman"/>
                <a:ea typeface="Calibri"/>
              </a:rPr>
              <a:t>Під впливом на організм тварини антигена, що містить значну кількість епітопів (антигенних детермінант, ділянок поверхні антигена, до яких створюються антитіла), клітини імунної системи продукують антитіла до кожного з них, завдяки наявності величезної кількості клонів лімфоцитів, що виробляють антитіла одного типу з вузькою специфічністю. Створюється суміш антитіл, тобто </a:t>
            </a:r>
            <a:r>
              <a:rPr lang="ru-RU" sz="1800" b="1" strike="noStrike" spc="-1">
                <a:solidFill>
                  <a:srgbClr val="0000B0"/>
                </a:solidFill>
                <a:latin typeface="Times New Roman"/>
                <a:ea typeface="Calibri"/>
              </a:rPr>
              <a:t>поліклональна сироватка</a:t>
            </a:r>
            <a:r>
              <a:rPr lang="ru-RU" sz="1800" b="1" strike="noStrike" spc="-1">
                <a:solidFill>
                  <a:srgbClr val="000000"/>
                </a:solidFill>
                <a:latin typeface="Times New Roman"/>
                <a:ea typeface="Calibri"/>
              </a:rPr>
              <a:t>. Спектр антитіл, що створюються, змінюється під час імунної відповіді, а також за використання різних тварин.</a:t>
            </a:r>
            <a:endParaRPr lang="ru-RU" sz="1800" b="0" strike="noStrike" spc="-1">
              <a:latin typeface="Arial"/>
            </a:endParaRPr>
          </a:p>
          <a:p>
            <a:pPr algn="just">
              <a:lnSpc>
                <a:spcPct val="100000"/>
              </a:lnSpc>
            </a:pPr>
            <a:r>
              <a:rPr lang="ru-RU" sz="1800" b="1" strike="noStrike" spc="-1">
                <a:solidFill>
                  <a:srgbClr val="000000"/>
                </a:solidFill>
                <a:latin typeface="Times New Roman"/>
                <a:ea typeface="Calibri"/>
              </a:rPr>
              <a:t>Багато дослідників намагалися знайти способи отримання антитіл з вузькою специфічністю. У </a:t>
            </a:r>
            <a:r>
              <a:rPr lang="ru-RU" sz="1800" b="1" strike="noStrike" spc="-1">
                <a:solidFill>
                  <a:srgbClr val="C40062"/>
                </a:solidFill>
                <a:latin typeface="Times New Roman"/>
                <a:ea typeface="Calibri"/>
              </a:rPr>
              <a:t>1975 році Д. Келер і Ц. Мільштейн</a:t>
            </a:r>
            <a:r>
              <a:rPr lang="ru-RU" sz="1800" b="1" strike="noStrike" spc="-1">
                <a:solidFill>
                  <a:srgbClr val="000000"/>
                </a:solidFill>
                <a:latin typeface="Times New Roman"/>
                <a:ea typeface="Calibri"/>
              </a:rPr>
              <a:t> запропонували принципово новий метод створення гомогенних антитіл. </a:t>
            </a:r>
            <a:endParaRPr lang="ru-RU" sz="1800" b="0" strike="noStrike" spc="-1">
              <a:latin typeface="Arial"/>
            </a:endParaRPr>
          </a:p>
          <a:p>
            <a:pPr algn="just">
              <a:lnSpc>
                <a:spcPct val="100000"/>
              </a:lnSpc>
            </a:pPr>
            <a:r>
              <a:rPr lang="ru-RU" sz="1800" b="1" strike="noStrike" spc="-1">
                <a:solidFill>
                  <a:srgbClr val="000000"/>
                </a:solidFill>
                <a:latin typeface="Times New Roman"/>
                <a:ea typeface="Calibri"/>
              </a:rPr>
              <a:t>Внаслідок </a:t>
            </a:r>
            <a:r>
              <a:rPr lang="ru-RU" sz="1800" b="1" u="sng" strike="noStrike" spc="-1">
                <a:solidFill>
                  <a:srgbClr val="000000"/>
                </a:solidFill>
                <a:uFillTx/>
                <a:latin typeface="Times New Roman"/>
                <a:ea typeface="Calibri"/>
              </a:rPr>
              <a:t>соматичної гібридизації (злиття) мієломних клітин (пухлинних клітин лімфоцитарної системи) і В-лімфоцитів</a:t>
            </a:r>
            <a:r>
              <a:rPr lang="ru-RU" sz="1800" b="1" strike="noStrike" spc="-1">
                <a:solidFill>
                  <a:srgbClr val="000000"/>
                </a:solidFill>
                <a:latin typeface="Times New Roman"/>
                <a:ea typeface="Calibri"/>
              </a:rPr>
              <a:t>, які продукують антитіла після імунізації тварин відповідним антигеном, було отримано клони гібридних клітин </a:t>
            </a:r>
            <a:r>
              <a:rPr lang="ru-RU" sz="1800" b="1" strike="noStrike" spc="-1">
                <a:solidFill>
                  <a:srgbClr val="000000"/>
                </a:solidFill>
                <a:latin typeface="Calibri"/>
                <a:ea typeface="Calibri"/>
              </a:rPr>
              <a:t>– </a:t>
            </a:r>
            <a:r>
              <a:rPr lang="ru-RU" sz="2000" b="1" strike="noStrike" spc="-1">
                <a:solidFill>
                  <a:srgbClr val="4F009E"/>
                </a:solidFill>
                <a:latin typeface="Times New Roman"/>
                <a:ea typeface="Calibri"/>
              </a:rPr>
              <a:t>гібридоми</a:t>
            </a:r>
            <a:r>
              <a:rPr lang="ru-RU" sz="1800" b="1" strike="noStrike" spc="-1">
                <a:solidFill>
                  <a:srgbClr val="000000"/>
                </a:solidFill>
                <a:latin typeface="Times New Roman"/>
                <a:ea typeface="Calibri"/>
              </a:rPr>
              <a:t>, що синтезують </a:t>
            </a:r>
            <a:r>
              <a:rPr lang="ru-RU" sz="1800" b="1" i="1" strike="noStrike" spc="-1">
                <a:solidFill>
                  <a:srgbClr val="FF0000"/>
                </a:solidFill>
                <a:latin typeface="Times New Roman"/>
                <a:ea typeface="Calibri"/>
              </a:rPr>
              <a:t>моноклональні антитіла </a:t>
            </a:r>
            <a:r>
              <a:rPr lang="ru-RU" sz="1800" b="1" strike="noStrike" spc="-1">
                <a:solidFill>
                  <a:srgbClr val="000000"/>
                </a:solidFill>
                <a:latin typeface="Times New Roman"/>
                <a:ea typeface="Calibri"/>
              </a:rPr>
              <a:t>(моноАТ, або моноати). </a:t>
            </a:r>
            <a:endParaRPr lang="ru-RU" sz="1800" b="0" strike="noStrike" spc="-1">
              <a:latin typeface="Arial"/>
            </a:endParaRPr>
          </a:p>
          <a:p>
            <a:pPr algn="just">
              <a:lnSpc>
                <a:spcPct val="100000"/>
              </a:lnSpc>
            </a:pPr>
            <a:r>
              <a:rPr lang="ru-RU" sz="1800" b="1" i="1" strike="noStrike" spc="-1">
                <a:solidFill>
                  <a:srgbClr val="FF0000"/>
                </a:solidFill>
                <a:latin typeface="Times New Roman"/>
                <a:ea typeface="Calibri"/>
              </a:rPr>
              <a:t>Передумовою для виникнення методу отримання гібридів, що синтезують моноклональні антитіла, була розробка двох методичних підходів:</a:t>
            </a:r>
            <a:endParaRPr lang="ru-RU" sz="1800" b="0" strike="noStrike" spc="-1">
              <a:latin typeface="Arial"/>
            </a:endParaRPr>
          </a:p>
          <a:p>
            <a:pPr marL="216000" indent="-216000" algn="just">
              <a:lnSpc>
                <a:spcPct val="100000"/>
              </a:lnSpc>
              <a:buClr>
                <a:srgbClr val="000000"/>
              </a:buClr>
              <a:buFont typeface="Wingdings" charset="2"/>
              <a:buChar char=""/>
            </a:pPr>
            <a:r>
              <a:rPr lang="ru-RU" sz="1800" b="1" strike="noStrike" spc="-1">
                <a:solidFill>
                  <a:srgbClr val="000000"/>
                </a:solidFill>
                <a:latin typeface="Times New Roman"/>
                <a:ea typeface="Calibri"/>
              </a:rPr>
              <a:t>1) отримання мієлом, адаптація їх до умов культивування поза організмом;</a:t>
            </a:r>
            <a:endParaRPr lang="ru-RU" sz="1800" b="0" strike="noStrike" spc="-1">
              <a:latin typeface="Arial"/>
            </a:endParaRPr>
          </a:p>
          <a:p>
            <a:pPr marL="216000" indent="-216000" algn="just">
              <a:lnSpc>
                <a:spcPct val="100000"/>
              </a:lnSpc>
              <a:buClr>
                <a:srgbClr val="000000"/>
              </a:buClr>
              <a:buFont typeface="Wingdings" charset="2"/>
              <a:buChar char=""/>
            </a:pPr>
            <a:r>
              <a:rPr lang="ru-RU" sz="1800" b="1" strike="noStrike" spc="-1">
                <a:solidFill>
                  <a:srgbClr val="000000"/>
                </a:solidFill>
                <a:latin typeface="Times New Roman"/>
                <a:ea typeface="Calibri"/>
              </a:rPr>
              <a:t>2) метод соматичної гібридизації клітин.</a:t>
            </a:r>
            <a:endParaRPr lang="ru-RU" sz="1800" b="0" strike="noStrike" spc="-1">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CustomShape 1"/>
          <p:cNvSpPr/>
          <p:nvPr/>
        </p:nvSpPr>
        <p:spPr>
          <a:xfrm>
            <a:off x="502560" y="288000"/>
            <a:ext cx="8497440" cy="615600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nchor="ctr">
            <a:spAutoFit/>
          </a:bodyPr>
          <a:lstStyle/>
          <a:p>
            <a:pPr algn="just">
              <a:lnSpc>
                <a:spcPct val="100000"/>
              </a:lnSpc>
            </a:pPr>
            <a:r>
              <a:rPr lang="ru-RU" sz="1800" b="1" strike="noStrike" spc="-1">
                <a:solidFill>
                  <a:srgbClr val="000000"/>
                </a:solidFill>
                <a:latin typeface="Times New Roman"/>
                <a:ea typeface="Calibri"/>
              </a:rPr>
              <a:t>У мишей досить легко можна отримати </a:t>
            </a:r>
            <a:r>
              <a:rPr lang="ru-RU" sz="2000" b="1" i="1" strike="noStrike" spc="-1">
                <a:solidFill>
                  <a:srgbClr val="0000DC"/>
                </a:solidFill>
                <a:latin typeface="Times New Roman"/>
                <a:ea typeface="Calibri"/>
              </a:rPr>
              <a:t>мієломи</a:t>
            </a:r>
            <a:r>
              <a:rPr lang="ru-RU" sz="1800" b="1" strike="noStrike" spc="-1">
                <a:solidFill>
                  <a:srgbClr val="000000"/>
                </a:solidFill>
                <a:latin typeface="Times New Roman"/>
                <a:ea typeface="Calibri"/>
              </a:rPr>
              <a:t>. </a:t>
            </a:r>
            <a:r>
              <a:rPr lang="ru-RU" sz="1800" b="1" u="sng" strike="noStrike" spc="-1">
                <a:solidFill>
                  <a:srgbClr val="000000"/>
                </a:solidFill>
                <a:uFillTx/>
                <a:latin typeface="Times New Roman"/>
                <a:ea typeface="Calibri"/>
              </a:rPr>
              <a:t>Ці пухлини є нащадками однієї клітини (тобто мають моноклональне походження).</a:t>
            </a:r>
            <a:r>
              <a:rPr lang="ru-RU" sz="1800" b="1" strike="noStrike" spc="-1">
                <a:solidFill>
                  <a:srgbClr val="000000"/>
                </a:solidFill>
                <a:latin typeface="Times New Roman"/>
                <a:ea typeface="Calibri"/>
              </a:rPr>
              <a:t> </a:t>
            </a:r>
            <a:endParaRPr lang="ru-RU" sz="1800" b="0" strike="noStrike" spc="-1">
              <a:latin typeface="Arial"/>
            </a:endParaRPr>
          </a:p>
          <a:p>
            <a:pPr algn="just">
              <a:lnSpc>
                <a:spcPct val="100000"/>
              </a:lnSpc>
            </a:pPr>
            <a:r>
              <a:rPr lang="ru-RU" sz="1800" b="1" strike="noStrike" spc="-1">
                <a:solidFill>
                  <a:srgbClr val="000000"/>
                </a:solidFill>
                <a:latin typeface="Times New Roman"/>
                <a:ea typeface="Calibri"/>
              </a:rPr>
              <a:t>Пухлини індукують у тварин шляхом </a:t>
            </a:r>
            <a:r>
              <a:rPr lang="ru-RU" sz="1800" b="1" u="sng" strike="noStrike" spc="-1">
                <a:solidFill>
                  <a:srgbClr val="000000"/>
                </a:solidFill>
                <a:uFillTx/>
                <a:latin typeface="Times New Roman"/>
                <a:ea typeface="Calibri"/>
              </a:rPr>
              <a:t>внутрішньочеревного введення мінеральних масел або інертного твердого пластика.</a:t>
            </a:r>
            <a:r>
              <a:rPr lang="ru-RU" sz="1800" b="1" strike="noStrike" spc="-1">
                <a:solidFill>
                  <a:srgbClr val="000000"/>
                </a:solidFill>
                <a:latin typeface="Times New Roman"/>
                <a:ea typeface="Calibri"/>
              </a:rPr>
              <a:t> Однак, необхідні мієломи вдалося отримати лише в двох лініях мишей. </a:t>
            </a:r>
            <a:endParaRPr lang="ru-RU" sz="1800" b="0" strike="noStrike" spc="-1">
              <a:latin typeface="Arial"/>
            </a:endParaRPr>
          </a:p>
          <a:p>
            <a:pPr algn="just">
              <a:lnSpc>
                <a:spcPct val="100000"/>
              </a:lnSpc>
            </a:pPr>
            <a:r>
              <a:rPr lang="ru-RU" sz="1800" b="1" strike="noStrike" spc="-1">
                <a:solidFill>
                  <a:srgbClr val="000000"/>
                </a:solidFill>
                <a:latin typeface="Times New Roman"/>
                <a:ea typeface="Calibri"/>
              </a:rPr>
              <a:t>Виявилося також, що білки, що продукують мієломні клітини, володіють невідомою антигенною специфічністю і </a:t>
            </a:r>
            <a:r>
              <a:rPr lang="ru-RU" sz="1800" b="1" u="sng" strike="noStrike" spc="-1">
                <a:solidFill>
                  <a:srgbClr val="000000"/>
                </a:solidFill>
                <a:uFillTx/>
                <a:latin typeface="Times New Roman"/>
                <a:ea typeface="Calibri"/>
              </a:rPr>
              <a:t>можуть здійснювати негативний вплив на синтез необхідних антитіл</a:t>
            </a:r>
            <a:r>
              <a:rPr lang="ru-RU" sz="1800" b="1" strike="noStrike" spc="-1">
                <a:solidFill>
                  <a:srgbClr val="000000"/>
                </a:solidFill>
                <a:latin typeface="Times New Roman"/>
                <a:ea typeface="Calibri"/>
              </a:rPr>
              <a:t>. Тому в наш час, як правило, використовують </a:t>
            </a:r>
            <a:r>
              <a:rPr lang="ru-RU" sz="1800" b="1" strike="noStrike" spc="-1">
                <a:solidFill>
                  <a:srgbClr val="000084"/>
                </a:solidFill>
                <a:latin typeface="Times New Roman"/>
                <a:ea typeface="Calibri"/>
              </a:rPr>
              <a:t>варіанти мієлом, що не здатні створювати власні імуноглобуліни, і вся гібридомна продуктивність спрямована на синтез величезної кількості моноклональних антитіл зі специфічністю, яка цікавить дослідників</a:t>
            </a:r>
            <a:r>
              <a:rPr lang="ru-RU" sz="1800" b="1" strike="noStrike" spc="-1">
                <a:solidFill>
                  <a:srgbClr val="000000"/>
                </a:solidFill>
                <a:latin typeface="Times New Roman"/>
                <a:ea typeface="Calibri"/>
              </a:rPr>
              <a:t>. </a:t>
            </a:r>
            <a:endParaRPr lang="ru-RU" sz="1800" b="0" strike="noStrike" spc="-1">
              <a:latin typeface="Arial"/>
            </a:endParaRPr>
          </a:p>
          <a:p>
            <a:pPr algn="just">
              <a:lnSpc>
                <a:spcPct val="100000"/>
              </a:lnSpc>
            </a:pPr>
            <a:r>
              <a:rPr lang="ru-RU" sz="1800" b="1" strike="noStrike" spc="-1">
                <a:solidFill>
                  <a:srgbClr val="000000"/>
                </a:solidFill>
                <a:latin typeface="Times New Roman"/>
                <a:ea typeface="Calibri"/>
              </a:rPr>
              <a:t>Ще однією особливістю мієлом, що використовуються для гібридизації, є </a:t>
            </a:r>
            <a:r>
              <a:rPr lang="ru-RU" sz="1800" b="1" strike="noStrike" spc="-1">
                <a:solidFill>
                  <a:srgbClr val="4F009E"/>
                </a:solidFill>
                <a:latin typeface="Times New Roman"/>
                <a:ea typeface="Calibri"/>
              </a:rPr>
              <a:t>відсутність у них ферменту гіпоксантинфосфорибозилтрансферази</a:t>
            </a:r>
            <a:r>
              <a:rPr lang="ru-RU" sz="1800" b="1" strike="noStrike" spc="-1">
                <a:solidFill>
                  <a:srgbClr val="000000"/>
                </a:solidFill>
                <a:latin typeface="Times New Roman"/>
                <a:ea typeface="Calibri"/>
              </a:rPr>
              <a:t>, який бере участь у синтезі ДНК. </a:t>
            </a:r>
            <a:r>
              <a:rPr lang="ru-RU" sz="1800" b="1" u="sng" strike="noStrike" spc="-1">
                <a:solidFill>
                  <a:srgbClr val="000000"/>
                </a:solidFill>
                <a:uFillTx/>
                <a:latin typeface="Times New Roman"/>
                <a:ea typeface="Calibri"/>
              </a:rPr>
              <a:t>Цей фермент забезпечує запасний шлях синтезу аденозинмонофосфату в тому випадку, коли звичайний ланцюг ферментативних реакцій заблокований (наприклад, за присутності інгибітора </a:t>
            </a:r>
            <a:r>
              <a:rPr lang="ru-RU" sz="1800" b="1" u="sng" strike="noStrike" spc="-1">
                <a:solidFill>
                  <a:srgbClr val="000000"/>
                </a:solidFill>
                <a:uFillTx/>
                <a:latin typeface="Calibri"/>
                <a:ea typeface="Calibri"/>
              </a:rPr>
              <a:t>–</a:t>
            </a:r>
            <a:r>
              <a:rPr lang="ru-RU" sz="1800" b="1" u="sng" strike="noStrike" spc="-1">
                <a:solidFill>
                  <a:srgbClr val="000000"/>
                </a:solidFill>
                <a:uFillTx/>
                <a:latin typeface="Times New Roman"/>
                <a:ea typeface="Calibri"/>
              </a:rPr>
              <a:t> аміноптерину).</a:t>
            </a:r>
            <a:r>
              <a:rPr lang="ru-RU" sz="1800" b="1" strike="noStrike" spc="-1">
                <a:solidFill>
                  <a:srgbClr val="000000"/>
                </a:solidFill>
                <a:latin typeface="Times New Roman"/>
                <a:ea typeface="Calibri"/>
              </a:rPr>
              <a:t> </a:t>
            </a:r>
            <a:endParaRPr lang="ru-RU" sz="1800" b="0" strike="noStrike" spc="-1">
              <a:latin typeface="Arial"/>
            </a:endParaRPr>
          </a:p>
          <a:p>
            <a:pPr algn="just">
              <a:lnSpc>
                <a:spcPct val="100000"/>
              </a:lnSpc>
            </a:pPr>
            <a:r>
              <a:rPr lang="ru-RU" sz="1800" b="1" strike="noStrike" spc="-1">
                <a:solidFill>
                  <a:srgbClr val="000000"/>
                </a:solidFill>
                <a:latin typeface="Times New Roman"/>
                <a:ea typeface="Calibri"/>
              </a:rPr>
              <a:t>На </a:t>
            </a:r>
            <a:r>
              <a:rPr lang="ru-RU" sz="1800" b="1" strike="noStrike" spc="-1">
                <a:solidFill>
                  <a:srgbClr val="DC0000"/>
                </a:solidFill>
                <a:latin typeface="Times New Roman"/>
                <a:ea typeface="Calibri"/>
              </a:rPr>
              <a:t>поживному середовищі, яке містить гіпоксантин, аміноптерин і тимидін (ГАТ-середовище)</a:t>
            </a:r>
            <a:r>
              <a:rPr lang="ru-RU" sz="1800" b="1" strike="noStrike" spc="-1">
                <a:solidFill>
                  <a:srgbClr val="000000"/>
                </a:solidFill>
                <a:latin typeface="Times New Roman"/>
                <a:ea typeface="Calibri"/>
              </a:rPr>
              <a:t> такі </a:t>
            </a:r>
            <a:r>
              <a:rPr lang="ru-RU" sz="1800" b="1" u="sng" strike="noStrike" spc="-1">
                <a:solidFill>
                  <a:srgbClr val="000000"/>
                </a:solidFill>
                <a:uFillTx/>
                <a:latin typeface="Times New Roman"/>
                <a:ea typeface="Calibri"/>
              </a:rPr>
              <a:t>мієломні клітини розмножуватися не здатні</a:t>
            </a:r>
            <a:r>
              <a:rPr lang="ru-RU" sz="1800" b="1" strike="noStrike" spc="-1">
                <a:solidFill>
                  <a:srgbClr val="000000"/>
                </a:solidFill>
                <a:latin typeface="Times New Roman"/>
                <a:ea typeface="Calibri"/>
              </a:rPr>
              <a:t>. </a:t>
            </a:r>
            <a:endParaRPr lang="ru-RU" sz="1800" b="0" strike="noStrike" spc="-1">
              <a:latin typeface="Arial"/>
            </a:endParaRPr>
          </a:p>
          <a:p>
            <a:pPr algn="just">
              <a:lnSpc>
                <a:spcPct val="100000"/>
              </a:lnSpc>
            </a:pPr>
            <a:r>
              <a:rPr lang="ru-RU" sz="1800" b="1" strike="noStrike" spc="-1">
                <a:solidFill>
                  <a:srgbClr val="000000"/>
                </a:solidFill>
                <a:latin typeface="Times New Roman"/>
                <a:ea typeface="Calibri"/>
              </a:rPr>
              <a:t>Тобто </a:t>
            </a:r>
            <a:r>
              <a:rPr lang="ru-RU" sz="1800" b="1" strike="noStrike" spc="-1">
                <a:solidFill>
                  <a:srgbClr val="005800"/>
                </a:solidFill>
                <a:latin typeface="Times New Roman"/>
                <a:ea typeface="Calibri"/>
              </a:rPr>
              <a:t>мієломні клітини є ауксотрофами </a:t>
            </a:r>
            <a:r>
              <a:rPr lang="ru-RU" sz="1800" b="1" strike="noStrike" spc="-1">
                <a:solidFill>
                  <a:srgbClr val="005800"/>
                </a:solidFill>
                <a:latin typeface="Calibri"/>
                <a:ea typeface="Calibri"/>
              </a:rPr>
              <a:t>–</a:t>
            </a:r>
            <a:r>
              <a:rPr lang="ru-RU" sz="1800" b="1" strike="noStrike" spc="-1">
                <a:solidFill>
                  <a:srgbClr val="005800"/>
                </a:solidFill>
                <a:latin typeface="Times New Roman"/>
                <a:ea typeface="Calibri"/>
              </a:rPr>
              <a:t> клітинами-мутантами</a:t>
            </a:r>
            <a:r>
              <a:rPr lang="ru-RU" sz="1800" b="1" strike="noStrike" spc="-1">
                <a:solidFill>
                  <a:srgbClr val="000000"/>
                </a:solidFill>
                <a:latin typeface="Times New Roman"/>
                <a:ea typeface="Calibri"/>
              </a:rPr>
              <a:t>, які позбавлені певної ділянки гена, що відповідає за синтез ферменту, необхідного для підтримки процесів життєдіяльності клітини у селективному середовищі.</a:t>
            </a:r>
            <a:endParaRPr lang="ru-RU" sz="1800" b="0" strike="noStrike" spc="-1">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CustomShape 1"/>
          <p:cNvSpPr/>
          <p:nvPr/>
        </p:nvSpPr>
        <p:spPr>
          <a:xfrm>
            <a:off x="221040" y="175680"/>
            <a:ext cx="8640000" cy="649260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nchor="ctr">
            <a:spAutoFit/>
          </a:bodyPr>
          <a:lstStyle/>
          <a:p>
            <a:pPr algn="just">
              <a:lnSpc>
                <a:spcPct val="100000"/>
              </a:lnSpc>
            </a:pPr>
            <a:r>
              <a:rPr lang="ru-RU" sz="2000" b="1" strike="noStrike" spc="-1">
                <a:solidFill>
                  <a:srgbClr val="000000"/>
                </a:solidFill>
                <a:latin typeface="Times New Roman"/>
                <a:ea typeface="Calibri"/>
              </a:rPr>
              <a:t>Партнером для злиття з мієломою є </a:t>
            </a:r>
            <a:r>
              <a:rPr lang="ru-RU" sz="2000" b="1" strike="noStrike" spc="-1">
                <a:solidFill>
                  <a:srgbClr val="0000B0"/>
                </a:solidFill>
                <a:latin typeface="Times New Roman"/>
                <a:ea typeface="Calibri"/>
              </a:rPr>
              <a:t>імунні лімфоїдні клітини селезінки або лімфовузлів</a:t>
            </a:r>
            <a:r>
              <a:rPr lang="ru-RU" sz="2000" b="1" strike="noStrike" spc="-1">
                <a:solidFill>
                  <a:srgbClr val="000000"/>
                </a:solidFill>
                <a:latin typeface="Times New Roman"/>
                <a:ea typeface="Calibri"/>
              </a:rPr>
              <a:t>, що самі по собі нежиттєздатні в культурі. </a:t>
            </a:r>
            <a:r>
              <a:rPr lang="ru-RU" sz="2000" b="1" strike="noStrike" spc="-1">
                <a:solidFill>
                  <a:srgbClr val="DC0000"/>
                </a:solidFill>
                <a:latin typeface="Times New Roman"/>
                <a:ea typeface="Calibri"/>
              </a:rPr>
              <a:t>Другою передумовою</a:t>
            </a:r>
            <a:r>
              <a:rPr lang="ru-RU" sz="2000" b="1" strike="noStrike" spc="-1">
                <a:solidFill>
                  <a:srgbClr val="000000"/>
                </a:solidFill>
                <a:latin typeface="Times New Roman"/>
                <a:ea typeface="Calibri"/>
              </a:rPr>
              <a:t> методу створення гібридом є </a:t>
            </a:r>
            <a:r>
              <a:rPr lang="ru-RU" sz="2000" b="1" i="1" strike="noStrike" spc="-1">
                <a:solidFill>
                  <a:srgbClr val="FF0000"/>
                </a:solidFill>
                <a:latin typeface="Times New Roman"/>
                <a:ea typeface="Calibri"/>
              </a:rPr>
              <a:t>техніка гібридизації соматичних клітин</a:t>
            </a:r>
            <a:r>
              <a:rPr lang="ru-RU" sz="2000" b="1" strike="noStrike" spc="-1">
                <a:solidFill>
                  <a:srgbClr val="000000"/>
                </a:solidFill>
                <a:latin typeface="Times New Roman"/>
                <a:ea typeface="Calibri"/>
              </a:rPr>
              <a:t>. </a:t>
            </a:r>
            <a:r>
              <a:rPr lang="ru-RU" sz="2000" b="1" u="sng" strike="noStrike" spc="-1">
                <a:solidFill>
                  <a:srgbClr val="000000"/>
                </a:solidFill>
                <a:uFillTx/>
                <a:latin typeface="Times New Roman"/>
                <a:ea typeface="Calibri"/>
              </a:rPr>
              <a:t>Злиття клітин лімфоцитів з мієломами може здійснюватися і спонтанно, однак вихід гібрида зростає в присутності 40</a:t>
            </a:r>
            <a:r>
              <a:rPr lang="ru-RU" sz="2000" b="1" u="sng" strike="noStrike" spc="-1">
                <a:solidFill>
                  <a:srgbClr val="000000"/>
                </a:solidFill>
                <a:uFillTx/>
                <a:latin typeface="Calibri"/>
                <a:ea typeface="Calibri"/>
              </a:rPr>
              <a:t>…</a:t>
            </a:r>
            <a:r>
              <a:rPr lang="ru-RU" sz="2000" b="1" u="sng" strike="noStrike" spc="-1">
                <a:solidFill>
                  <a:srgbClr val="000000"/>
                </a:solidFill>
                <a:uFillTx/>
                <a:latin typeface="Times New Roman"/>
                <a:ea typeface="Calibri"/>
              </a:rPr>
              <a:t>50% розчину поліетиленгліколю (ПЕГ) або</a:t>
            </a:r>
            <a:r>
              <a:rPr lang="ru-RU" sz="1050" b="1" u="sng" strike="noStrike" spc="-1">
                <a:solidFill>
                  <a:srgbClr val="000000"/>
                </a:solidFill>
                <a:uFillTx/>
                <a:latin typeface="Arial"/>
                <a:ea typeface="Calibri"/>
              </a:rPr>
              <a:t> </a:t>
            </a:r>
            <a:r>
              <a:rPr lang="ru-RU" sz="2000" b="1" u="sng" strike="noStrike" spc="-1">
                <a:solidFill>
                  <a:srgbClr val="000000"/>
                </a:solidFill>
                <a:uFillTx/>
                <a:latin typeface="Times New Roman"/>
                <a:ea typeface="Calibri"/>
              </a:rPr>
              <a:t>в апараті для електрозлиття</a:t>
            </a:r>
            <a:r>
              <a:rPr lang="ru-RU" sz="2000" b="1" strike="noStrike" spc="-1">
                <a:solidFill>
                  <a:srgbClr val="000000"/>
                </a:solidFill>
                <a:latin typeface="Times New Roman"/>
                <a:ea typeface="Calibri"/>
              </a:rPr>
              <a:t> (рис.). </a:t>
            </a:r>
            <a:endParaRPr lang="ru-RU" sz="2000" b="0" strike="noStrike" spc="-1">
              <a:latin typeface="Arial"/>
            </a:endParaRPr>
          </a:p>
          <a:p>
            <a:pPr algn="just">
              <a:lnSpc>
                <a:spcPct val="100000"/>
              </a:lnSpc>
            </a:pPr>
            <a:r>
              <a:rPr lang="ru-RU" sz="2000" b="1" strike="noStrike" spc="-1">
                <a:solidFill>
                  <a:srgbClr val="000000"/>
                </a:solidFill>
                <a:latin typeface="Times New Roman"/>
                <a:ea typeface="Calibri"/>
              </a:rPr>
              <a:t>Гібридоми відбирають </a:t>
            </a:r>
            <a:r>
              <a:rPr lang="ru-RU" sz="2000" b="1" u="sng" strike="noStrike" spc="-1">
                <a:solidFill>
                  <a:srgbClr val="000000"/>
                </a:solidFill>
                <a:uFillTx/>
                <a:latin typeface="Times New Roman"/>
                <a:ea typeface="Calibri"/>
              </a:rPr>
              <a:t>за властивістю розмножуватися на ГАТ-середовищі</a:t>
            </a:r>
            <a:r>
              <a:rPr lang="ru-RU" sz="2000" b="1" strike="noStrike" spc="-1">
                <a:solidFill>
                  <a:srgbClr val="000000"/>
                </a:solidFill>
                <a:latin typeface="Times New Roman"/>
                <a:ea typeface="Calibri"/>
              </a:rPr>
              <a:t>. </a:t>
            </a:r>
            <a:endParaRPr lang="ru-RU" sz="2000" b="0" strike="noStrike" spc="-1">
              <a:latin typeface="Arial"/>
            </a:endParaRPr>
          </a:p>
          <a:p>
            <a:pPr algn="just">
              <a:lnSpc>
                <a:spcPct val="100000"/>
              </a:lnSpc>
            </a:pPr>
            <a:r>
              <a:rPr lang="ru-RU" sz="2000" b="1" strike="noStrike" spc="-1">
                <a:solidFill>
                  <a:srgbClr val="000000"/>
                </a:solidFill>
                <a:latin typeface="Times New Roman"/>
                <a:ea typeface="Calibri"/>
              </a:rPr>
              <a:t>Здатність мієломних клітин до швидкого розмноження відновлюється за рахунок </a:t>
            </a:r>
            <a:r>
              <a:rPr lang="ru-RU" sz="2000" b="1" u="sng" strike="noStrike" spc="-1">
                <a:solidFill>
                  <a:srgbClr val="000000"/>
                </a:solidFill>
                <a:uFillTx/>
                <a:latin typeface="Times New Roman"/>
                <a:ea typeface="Calibri"/>
              </a:rPr>
              <a:t>додавання клітинам селезінки генів, що відповідають за синтез ДНК по запасному шляху</a:t>
            </a:r>
            <a:r>
              <a:rPr lang="ru-RU" sz="2000" b="1" strike="noStrike" spc="-1">
                <a:solidFill>
                  <a:srgbClr val="000000"/>
                </a:solidFill>
                <a:latin typeface="Times New Roman"/>
                <a:ea typeface="Calibri"/>
              </a:rPr>
              <a:t>. </a:t>
            </a:r>
            <a:endParaRPr lang="ru-RU" sz="2000" b="0" strike="noStrike" spc="-1">
              <a:latin typeface="Arial"/>
            </a:endParaRPr>
          </a:p>
          <a:p>
            <a:pPr algn="just">
              <a:lnSpc>
                <a:spcPct val="100000"/>
              </a:lnSpc>
            </a:pPr>
            <a:r>
              <a:rPr lang="ru-RU" sz="2000" b="1" i="1" strike="noStrike" spc="-1">
                <a:solidFill>
                  <a:srgbClr val="0000B0"/>
                </a:solidFill>
                <a:latin typeface="Times New Roman"/>
                <a:ea typeface="Calibri"/>
              </a:rPr>
              <a:t>Селекція на ГАТ-середовищі дозволяє позбавитися мієломних клітин, які не злилися, або злилися одна з одною і відіграє важливу роль через дуже малий вихід процесу гібридизації</a:t>
            </a:r>
            <a:r>
              <a:rPr lang="ru-RU" sz="2000" b="1" strike="noStrike" spc="-1">
                <a:solidFill>
                  <a:srgbClr val="000000"/>
                </a:solidFill>
                <a:latin typeface="Times New Roman"/>
                <a:ea typeface="Calibri"/>
              </a:rPr>
              <a:t> (один гібрид на 500 тис. клітин селезінки). </a:t>
            </a:r>
            <a:endParaRPr lang="ru-RU" sz="2000" b="0" strike="noStrike" spc="-1">
              <a:latin typeface="Arial"/>
            </a:endParaRPr>
          </a:p>
          <a:p>
            <a:pPr algn="just">
              <a:lnSpc>
                <a:spcPct val="100000"/>
              </a:lnSpc>
            </a:pPr>
            <a:r>
              <a:rPr lang="ru-RU" sz="2000" b="1" strike="noStrike" spc="-1">
                <a:solidFill>
                  <a:srgbClr val="000000"/>
                </a:solidFill>
                <a:latin typeface="Times New Roman"/>
                <a:ea typeface="Calibri"/>
              </a:rPr>
              <a:t>Однак, не всі клітини, що ростуть на ГАТ-середовищі, є гібридомами </a:t>
            </a:r>
            <a:r>
              <a:rPr lang="ru-RU" sz="2000" b="1" strike="noStrike" spc="-1">
                <a:solidFill>
                  <a:srgbClr val="000000"/>
                </a:solidFill>
                <a:latin typeface="Calibri"/>
                <a:ea typeface="Calibri"/>
              </a:rPr>
              <a:t>–</a:t>
            </a:r>
            <a:r>
              <a:rPr lang="ru-RU" sz="2000" b="1" strike="noStrike" spc="-1">
                <a:solidFill>
                  <a:srgbClr val="000000"/>
                </a:solidFill>
                <a:latin typeface="Times New Roman"/>
                <a:ea typeface="Calibri"/>
              </a:rPr>
              <a:t> продуцентами специфічних антитіл. </a:t>
            </a:r>
            <a:r>
              <a:rPr lang="ru-RU" sz="2000" b="1" i="1" strike="noStrike" spc="-1">
                <a:solidFill>
                  <a:srgbClr val="0062C4"/>
                </a:solidFill>
                <a:latin typeface="Times New Roman"/>
                <a:ea typeface="Calibri"/>
              </a:rPr>
              <a:t>Тому важливим етапом отримання гібридом є відбір клітин, що стабільно синтезують антитіла до антигену.</a:t>
            </a:r>
            <a:r>
              <a:rPr lang="ru-RU" sz="2000" b="1" strike="noStrike" spc="-1">
                <a:solidFill>
                  <a:srgbClr val="000000"/>
                </a:solidFill>
                <a:latin typeface="Times New Roman"/>
                <a:ea typeface="Calibri"/>
              </a:rPr>
              <a:t> Засновано цей відбір на визначенні певних антитіл і здійснюється за допомогою </a:t>
            </a:r>
            <a:r>
              <a:rPr lang="ru-RU" sz="2000" b="1" strike="noStrike" spc="-1">
                <a:solidFill>
                  <a:srgbClr val="C40062"/>
                </a:solidFill>
                <a:latin typeface="Times New Roman"/>
                <a:ea typeface="Calibri"/>
              </a:rPr>
              <a:t>імуноферментного аналізу</a:t>
            </a:r>
            <a:r>
              <a:rPr lang="ru-RU" sz="2000" b="1" strike="noStrike" spc="-1">
                <a:solidFill>
                  <a:srgbClr val="000000"/>
                </a:solidFill>
                <a:latin typeface="Times New Roman"/>
                <a:ea typeface="Calibri"/>
              </a:rPr>
              <a:t>.</a:t>
            </a:r>
            <a:endParaRPr lang="ru-RU" sz="2000" b="0" strike="noStrike" spc="-1">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0" name="Рисунок 1"/>
          <p:cNvPicPr/>
          <p:nvPr/>
        </p:nvPicPr>
        <p:blipFill>
          <a:blip r:embed="rId2"/>
          <a:stretch/>
        </p:blipFill>
        <p:spPr>
          <a:xfrm>
            <a:off x="428760" y="0"/>
            <a:ext cx="5939280" cy="3285000"/>
          </a:xfrm>
          <a:prstGeom prst="rect">
            <a:avLst/>
          </a:prstGeom>
          <a:ln>
            <a:noFill/>
          </a:ln>
        </p:spPr>
      </p:pic>
      <p:pic>
        <p:nvPicPr>
          <p:cNvPr id="91" name="Рисунок 2"/>
          <p:cNvPicPr/>
          <p:nvPr/>
        </p:nvPicPr>
        <p:blipFill>
          <a:blip r:embed="rId3"/>
          <a:stretch/>
        </p:blipFill>
        <p:spPr>
          <a:xfrm>
            <a:off x="428760" y="3357720"/>
            <a:ext cx="5942520" cy="3213720"/>
          </a:xfrm>
          <a:prstGeom prst="rect">
            <a:avLst/>
          </a:prstGeom>
          <a:ln>
            <a:noFill/>
          </a:ln>
        </p:spPr>
      </p:pic>
      <p:sp>
        <p:nvSpPr>
          <p:cNvPr id="92" name="CustomShape 1"/>
          <p:cNvSpPr/>
          <p:nvPr/>
        </p:nvSpPr>
        <p:spPr>
          <a:xfrm>
            <a:off x="6286680" y="571117"/>
            <a:ext cx="2642040" cy="1568206"/>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nchor="ctr">
            <a:spAutoFit/>
          </a:bodyPr>
          <a:lstStyle/>
          <a:p>
            <a:pPr algn="just">
              <a:lnSpc>
                <a:spcPct val="100000"/>
              </a:lnSpc>
            </a:pPr>
            <a:r>
              <a:rPr lang="ru-RU" sz="2400" b="1" strike="noStrike" spc="-1" dirty="0">
                <a:solidFill>
                  <a:srgbClr val="FF0000"/>
                </a:solidFill>
                <a:latin typeface="Times New Roman"/>
                <a:ea typeface="Calibri"/>
              </a:rPr>
              <a:t>Рис. Схема</a:t>
            </a:r>
            <a:endParaRPr lang="ru-RU" sz="2400" b="0" strike="noStrike" spc="-1" dirty="0">
              <a:latin typeface="Arial"/>
            </a:endParaRPr>
          </a:p>
          <a:p>
            <a:pPr algn="just">
              <a:lnSpc>
                <a:spcPct val="100000"/>
              </a:lnSpc>
            </a:pPr>
            <a:r>
              <a:rPr lang="ru-RU" sz="2400" b="1" strike="noStrike" spc="-1" dirty="0">
                <a:solidFill>
                  <a:srgbClr val="FF0000"/>
                </a:solidFill>
                <a:latin typeface="Times New Roman"/>
                <a:ea typeface="Calibri"/>
              </a:rPr>
              <a:t> </a:t>
            </a:r>
            <a:r>
              <a:rPr lang="ru-RU" sz="2400" b="1" strike="noStrike" spc="-1" dirty="0" err="1">
                <a:solidFill>
                  <a:srgbClr val="FF0000"/>
                </a:solidFill>
                <a:latin typeface="Times New Roman"/>
                <a:ea typeface="Calibri"/>
              </a:rPr>
              <a:t>отримання</a:t>
            </a:r>
            <a:r>
              <a:rPr lang="ru-RU" sz="2400" b="1" strike="noStrike" spc="-1" dirty="0">
                <a:solidFill>
                  <a:srgbClr val="FF0000"/>
                </a:solidFill>
                <a:latin typeface="Times New Roman"/>
                <a:ea typeface="Calibri"/>
              </a:rPr>
              <a:t> </a:t>
            </a:r>
            <a:endParaRPr lang="ru-RU" sz="2400" b="0" strike="noStrike" spc="-1" dirty="0">
              <a:latin typeface="Arial"/>
            </a:endParaRPr>
          </a:p>
          <a:p>
            <a:pPr algn="just">
              <a:lnSpc>
                <a:spcPct val="100000"/>
              </a:lnSpc>
            </a:pPr>
            <a:r>
              <a:rPr lang="ru-RU" sz="2400" b="1" strike="noStrike" spc="-1" dirty="0" err="1" smtClean="0">
                <a:solidFill>
                  <a:srgbClr val="FF0000"/>
                </a:solidFill>
                <a:latin typeface="Times New Roman"/>
                <a:ea typeface="Calibri"/>
              </a:rPr>
              <a:t>моноклональних</a:t>
            </a:r>
            <a:endParaRPr lang="ru-RU" sz="2400" b="0" strike="noStrike" spc="-1" dirty="0">
              <a:latin typeface="Arial"/>
            </a:endParaRPr>
          </a:p>
          <a:p>
            <a:pPr algn="just">
              <a:lnSpc>
                <a:spcPct val="100000"/>
              </a:lnSpc>
            </a:pPr>
            <a:r>
              <a:rPr lang="ru-RU" sz="2400" b="1" strike="noStrike" spc="-1" dirty="0">
                <a:solidFill>
                  <a:srgbClr val="FF0000"/>
                </a:solidFill>
                <a:latin typeface="Times New Roman"/>
                <a:ea typeface="Calibri"/>
              </a:rPr>
              <a:t> </a:t>
            </a:r>
            <a:r>
              <a:rPr lang="ru-RU" sz="2400" b="1" strike="noStrike" spc="-1" dirty="0" err="1">
                <a:solidFill>
                  <a:srgbClr val="FF0000"/>
                </a:solidFill>
                <a:latin typeface="Times New Roman"/>
                <a:ea typeface="Calibri"/>
              </a:rPr>
              <a:t>антитіл</a:t>
            </a:r>
            <a:endParaRPr lang="ru-RU" sz="2400" b="0" strike="noStrike" spc="-1" dirty="0">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 name="CustomShape 1"/>
          <p:cNvSpPr/>
          <p:nvPr/>
        </p:nvSpPr>
        <p:spPr>
          <a:xfrm>
            <a:off x="357120" y="250200"/>
            <a:ext cx="8428680" cy="617436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nchor="ctr">
            <a:spAutoFit/>
          </a:bodyPr>
          <a:lstStyle/>
          <a:p>
            <a:pPr algn="just">
              <a:lnSpc>
                <a:spcPct val="100000"/>
              </a:lnSpc>
            </a:pPr>
            <a:r>
              <a:rPr lang="ru-RU" sz="1600" b="1" strike="noStrike" spc="-1">
                <a:solidFill>
                  <a:srgbClr val="000000"/>
                </a:solidFill>
                <a:latin typeface="Times New Roman"/>
                <a:ea typeface="Calibri"/>
              </a:rPr>
              <a:t>Антитіла, що виявлені на цій стадії, не обов</a:t>
            </a:r>
            <a:r>
              <a:rPr lang="ru-RU" sz="1600" b="1" strike="noStrike" spc="-1">
                <a:solidFill>
                  <a:srgbClr val="000000"/>
                </a:solidFill>
                <a:latin typeface="Calibri"/>
                <a:ea typeface="Calibri"/>
              </a:rPr>
              <a:t>’</a:t>
            </a:r>
            <a:r>
              <a:rPr lang="ru-RU" sz="1600" b="1" strike="noStrike" spc="-1">
                <a:solidFill>
                  <a:srgbClr val="000000"/>
                </a:solidFill>
                <a:latin typeface="Times New Roman"/>
                <a:ea typeface="Calibri"/>
              </a:rPr>
              <a:t>язково є моноклональними. </a:t>
            </a:r>
            <a:endParaRPr lang="ru-RU" sz="1600" b="0" strike="noStrike" spc="-1">
              <a:latin typeface="Arial"/>
            </a:endParaRPr>
          </a:p>
          <a:p>
            <a:pPr algn="just">
              <a:lnSpc>
                <a:spcPct val="100000"/>
              </a:lnSpc>
            </a:pPr>
            <a:r>
              <a:rPr lang="ru-RU" sz="1600" b="1" strike="noStrike" spc="-1">
                <a:solidFill>
                  <a:srgbClr val="0000DC"/>
                </a:solidFill>
                <a:latin typeface="Times New Roman"/>
                <a:ea typeface="Calibri"/>
              </a:rPr>
              <a:t>В осередку, де культивуються клітини, може бути виявлено дві і більше гібридом, кожна з яких синтезує власний тип антитіл.</a:t>
            </a:r>
            <a:r>
              <a:rPr lang="ru-RU" sz="1600" b="1" strike="noStrike" spc="-1">
                <a:solidFill>
                  <a:srgbClr val="000000"/>
                </a:solidFill>
                <a:latin typeface="Times New Roman"/>
                <a:ea typeface="Calibri"/>
              </a:rPr>
              <a:t> Тому наступним етапом після селекції є клонування гібридом, метою якого є розподілення клітин і нарощування окремих клонів з однієї клітини. Важливою особливістю клонування є те, щовоно дозволяє не лише позбавитися від клітин, що втратили здатність синтезувати антитіла, а і відібрати клони необхідної специфічності із стабільними спадковими властивостями.</a:t>
            </a:r>
            <a:endParaRPr lang="ru-RU" sz="1600" b="0" strike="noStrike" spc="-1">
              <a:latin typeface="Arial"/>
            </a:endParaRPr>
          </a:p>
          <a:p>
            <a:pPr algn="just">
              <a:lnSpc>
                <a:spcPct val="100000"/>
              </a:lnSpc>
            </a:pPr>
            <a:r>
              <a:rPr lang="ru-RU" sz="1600" b="1" strike="noStrike" spc="-1">
                <a:solidFill>
                  <a:srgbClr val="000000"/>
                </a:solidFill>
                <a:latin typeface="Times New Roman"/>
                <a:ea typeface="Calibri"/>
              </a:rPr>
              <a:t>Гібридоми, які вирощують у судинах для культивування, синтезують 5</a:t>
            </a:r>
            <a:r>
              <a:rPr lang="ru-RU" sz="1600" b="1" strike="noStrike" spc="-1">
                <a:solidFill>
                  <a:srgbClr val="000000"/>
                </a:solidFill>
                <a:latin typeface="Calibri"/>
                <a:ea typeface="Calibri"/>
              </a:rPr>
              <a:t>…</a:t>
            </a:r>
            <a:r>
              <a:rPr lang="ru-RU" sz="1600" b="1" strike="noStrike" spc="-1">
                <a:solidFill>
                  <a:srgbClr val="000000"/>
                </a:solidFill>
                <a:latin typeface="Times New Roman"/>
                <a:ea typeface="Calibri"/>
              </a:rPr>
              <a:t>10 мкг антитіл на 1 мл середовища. За використання спеціальних носіїв кількість антитіл можна збільшити до 100 мкг/мл.</a:t>
            </a:r>
            <a:endParaRPr lang="ru-RU" sz="1600" b="0" strike="noStrike" spc="-1">
              <a:latin typeface="Arial"/>
            </a:endParaRPr>
          </a:p>
          <a:p>
            <a:pPr algn="just">
              <a:lnSpc>
                <a:spcPct val="100000"/>
              </a:lnSpc>
            </a:pPr>
            <a:r>
              <a:rPr lang="ru-RU" sz="1600" b="1" u="sng" strike="noStrike" spc="-1">
                <a:solidFill>
                  <a:srgbClr val="000000"/>
                </a:solidFill>
                <a:uFillTx/>
                <a:latin typeface="Times New Roman"/>
                <a:ea typeface="Calibri"/>
              </a:rPr>
              <a:t>Найважливішою властивістю гібридом, яку вони успадкували від мієломних клітин, є їх здатність створювати асцитні пухлини за введення мишам і синтезувати при цьому до 15 мг антитіл на 1 мл асцитної рідини</a:t>
            </a:r>
            <a:r>
              <a:rPr lang="ru-RU" sz="1600" b="1" strike="noStrike" spc="-1">
                <a:solidFill>
                  <a:srgbClr val="000000"/>
                </a:solidFill>
                <a:latin typeface="Times New Roman"/>
                <a:ea typeface="Calibri"/>
              </a:rPr>
              <a:t>. Таким чином, процес отримання гібридом, що синтезують певні моноклональні антитіла, складається з таких етапів:</a:t>
            </a:r>
            <a:endParaRPr lang="ru-RU" sz="1600" b="0" strike="noStrike" spc="-1">
              <a:latin typeface="Arial"/>
            </a:endParaRPr>
          </a:p>
          <a:p>
            <a:pPr algn="just">
              <a:lnSpc>
                <a:spcPct val="100000"/>
              </a:lnSpc>
            </a:pPr>
            <a:r>
              <a:rPr lang="ru-RU" sz="1600" b="1" i="1" strike="noStrike" spc="-1">
                <a:solidFill>
                  <a:srgbClr val="FF0000"/>
                </a:solidFill>
                <a:latin typeface="Times New Roman"/>
                <a:ea typeface="Calibri"/>
              </a:rPr>
              <a:t>1. Імунізація мишей, що відбувається в три (якнайменше) етапи:</a:t>
            </a:r>
            <a:r>
              <a:rPr lang="ru-RU" sz="1600" b="1" i="1" strike="noStrike" spc="-1">
                <a:solidFill>
                  <a:srgbClr val="FF0000"/>
                </a:solidFill>
                <a:latin typeface="Calibri"/>
                <a:ea typeface="Calibri"/>
              </a:rPr>
              <a:t>–</a:t>
            </a:r>
            <a:r>
              <a:rPr lang="ru-RU" sz="1600" b="1" i="1" strike="noStrike" spc="-1">
                <a:solidFill>
                  <a:srgbClr val="FF0000"/>
                </a:solidFill>
                <a:latin typeface="Times New Roman"/>
                <a:ea typeface="Calibri"/>
              </a:rPr>
              <a:t> внутрішньочеревне введення антигена з повним ад</a:t>
            </a:r>
            <a:r>
              <a:rPr lang="ru-RU" sz="1600" b="1" i="1" strike="noStrike" spc="-1">
                <a:solidFill>
                  <a:srgbClr val="FF0000"/>
                </a:solidFill>
                <a:latin typeface="Calibri"/>
                <a:ea typeface="Calibri"/>
              </a:rPr>
              <a:t>’</a:t>
            </a:r>
            <a:r>
              <a:rPr lang="ru-RU" sz="1600" b="1" i="1" strike="noStrike" spc="-1">
                <a:solidFill>
                  <a:srgbClr val="FF0000"/>
                </a:solidFill>
                <a:latin typeface="Times New Roman"/>
                <a:ea typeface="Calibri"/>
              </a:rPr>
              <a:t>ювантом</a:t>
            </a:r>
            <a:endParaRPr lang="ru-RU" sz="1600" b="0" strike="noStrike" spc="-1">
              <a:latin typeface="Arial"/>
            </a:endParaRPr>
          </a:p>
          <a:p>
            <a:pPr algn="just">
              <a:lnSpc>
                <a:spcPct val="100000"/>
              </a:lnSpc>
            </a:pPr>
            <a:r>
              <a:rPr lang="ru-RU" sz="1600" b="1" strike="noStrike" spc="-1">
                <a:solidFill>
                  <a:srgbClr val="000000"/>
                </a:solidFill>
                <a:latin typeface="Times New Roman"/>
                <a:ea typeface="Calibri"/>
              </a:rPr>
              <a:t>Фрейнда (ад</a:t>
            </a:r>
            <a:r>
              <a:rPr lang="ru-RU" sz="1600" b="1" strike="noStrike" spc="-1">
                <a:solidFill>
                  <a:srgbClr val="000000"/>
                </a:solidFill>
                <a:latin typeface="Calibri"/>
                <a:ea typeface="Calibri"/>
              </a:rPr>
              <a:t>’</a:t>
            </a:r>
            <a:r>
              <a:rPr lang="ru-RU" sz="1600" b="1" strike="noStrike" spc="-1">
                <a:solidFill>
                  <a:srgbClr val="000000"/>
                </a:solidFill>
                <a:latin typeface="Times New Roman"/>
                <a:ea typeface="Calibri"/>
              </a:rPr>
              <a:t>юванти </a:t>
            </a:r>
            <a:r>
              <a:rPr lang="ru-RU" sz="1600" b="1" strike="noStrike" spc="-1">
                <a:solidFill>
                  <a:srgbClr val="000000"/>
                </a:solidFill>
                <a:latin typeface="Calibri"/>
                <a:ea typeface="Calibri"/>
              </a:rPr>
              <a:t>–</a:t>
            </a:r>
            <a:r>
              <a:rPr lang="ru-RU" sz="1600" b="1" strike="noStrike" spc="-1">
                <a:solidFill>
                  <a:srgbClr val="000000"/>
                </a:solidFill>
                <a:latin typeface="Times New Roman"/>
                <a:ea typeface="Calibri"/>
              </a:rPr>
              <a:t> це сполуки, які при введенні в організм викликають неспецифічне збільшення імунної відповіді і тим самим підвищують здатність організму реагувати на будь-який імуноген). Повний ад</a:t>
            </a:r>
            <a:r>
              <a:rPr lang="ru-RU" sz="1600" b="1" strike="noStrike" spc="-1">
                <a:solidFill>
                  <a:srgbClr val="000000"/>
                </a:solidFill>
                <a:latin typeface="Calibri"/>
                <a:ea typeface="Calibri"/>
              </a:rPr>
              <a:t>’</a:t>
            </a:r>
            <a:r>
              <a:rPr lang="ru-RU" sz="1600" b="1" strike="noStrike" spc="-1">
                <a:solidFill>
                  <a:srgbClr val="000000"/>
                </a:solidFill>
                <a:latin typeface="Times New Roman"/>
                <a:ea typeface="Calibri"/>
              </a:rPr>
              <a:t>ювантФрейнда, що дуже широко використовується в наш час для імунізації, складається з суміші мінеральних масел, емульгатора і вбитих мікобактерій (за відсутності бактерій ад</a:t>
            </a:r>
            <a:r>
              <a:rPr lang="ru-RU" sz="1600" b="1" strike="noStrike" spc="-1">
                <a:solidFill>
                  <a:srgbClr val="000000"/>
                </a:solidFill>
                <a:latin typeface="Calibri"/>
                <a:ea typeface="Calibri"/>
              </a:rPr>
              <a:t>’</a:t>
            </a:r>
            <a:r>
              <a:rPr lang="ru-RU" sz="1600" b="1" strike="noStrike" spc="-1">
                <a:solidFill>
                  <a:srgbClr val="000000"/>
                </a:solidFill>
                <a:latin typeface="Times New Roman"/>
                <a:ea typeface="Calibri"/>
              </a:rPr>
              <a:t>ювант називається неповним);</a:t>
            </a:r>
            <a:endParaRPr lang="ru-RU" sz="1600" b="0" strike="noStrike" spc="-1">
              <a:latin typeface="Arial"/>
            </a:endParaRPr>
          </a:p>
          <a:p>
            <a:pPr algn="just">
              <a:lnSpc>
                <a:spcPct val="100000"/>
              </a:lnSpc>
            </a:pPr>
            <a:r>
              <a:rPr lang="ru-RU" sz="1600" b="1" strike="noStrike" spc="-1">
                <a:solidFill>
                  <a:srgbClr val="000000"/>
                </a:solidFill>
                <a:latin typeface="Calibri"/>
                <a:ea typeface="Calibri"/>
              </a:rPr>
              <a:t>–</a:t>
            </a:r>
            <a:r>
              <a:rPr lang="ru-RU" sz="1600" b="1" strike="noStrike" spc="-1">
                <a:solidFill>
                  <a:srgbClr val="000000"/>
                </a:solidFill>
                <a:latin typeface="Times New Roman"/>
                <a:ea typeface="Calibri"/>
              </a:rPr>
              <a:t> повторне введення антигена через 4</a:t>
            </a:r>
            <a:r>
              <a:rPr lang="ru-RU" sz="1600" b="1" strike="noStrike" spc="-1">
                <a:solidFill>
                  <a:srgbClr val="000000"/>
                </a:solidFill>
                <a:latin typeface="Calibri"/>
                <a:ea typeface="Calibri"/>
              </a:rPr>
              <a:t>…</a:t>
            </a:r>
            <a:r>
              <a:rPr lang="ru-RU" sz="1600" b="1" strike="noStrike" spc="-1">
                <a:solidFill>
                  <a:srgbClr val="000000"/>
                </a:solidFill>
                <a:latin typeface="Times New Roman"/>
                <a:ea typeface="Calibri"/>
              </a:rPr>
              <a:t>5 тижнів з неповним ад</a:t>
            </a:r>
            <a:r>
              <a:rPr lang="ru-RU" sz="1600" b="1" strike="noStrike" spc="-1">
                <a:solidFill>
                  <a:srgbClr val="000000"/>
                </a:solidFill>
                <a:latin typeface="Calibri"/>
                <a:ea typeface="Calibri"/>
              </a:rPr>
              <a:t>’</a:t>
            </a:r>
            <a:r>
              <a:rPr lang="ru-RU" sz="1600" b="1" strike="noStrike" spc="-1">
                <a:solidFill>
                  <a:srgbClr val="000000"/>
                </a:solidFill>
                <a:latin typeface="Times New Roman"/>
                <a:ea typeface="Calibri"/>
              </a:rPr>
              <a:t>ювантомФрейнда;</a:t>
            </a:r>
            <a:endParaRPr lang="ru-RU" sz="1600" b="0" strike="noStrike" spc="-1">
              <a:latin typeface="Arial"/>
            </a:endParaRPr>
          </a:p>
          <a:p>
            <a:pPr algn="just">
              <a:lnSpc>
                <a:spcPct val="100000"/>
              </a:lnSpc>
            </a:pPr>
            <a:r>
              <a:rPr lang="ru-RU" sz="1600" b="1" strike="noStrike" spc="-1">
                <a:solidFill>
                  <a:srgbClr val="000000"/>
                </a:solidFill>
                <a:latin typeface="Calibri"/>
                <a:ea typeface="Calibri"/>
              </a:rPr>
              <a:t>–</a:t>
            </a:r>
            <a:r>
              <a:rPr lang="ru-RU" sz="1600" b="1" strike="noStrike" spc="-1">
                <a:solidFill>
                  <a:srgbClr val="000000"/>
                </a:solidFill>
                <a:latin typeface="Times New Roman"/>
                <a:ea typeface="Calibri"/>
              </a:rPr>
              <a:t> внутрішньочеревне і внутрішньовенне введення антигена за 3</a:t>
            </a:r>
            <a:r>
              <a:rPr lang="ru-RU" sz="1600" b="1" strike="noStrike" spc="-1">
                <a:solidFill>
                  <a:srgbClr val="000000"/>
                </a:solidFill>
                <a:latin typeface="Calibri"/>
                <a:ea typeface="Calibri"/>
              </a:rPr>
              <a:t>…</a:t>
            </a:r>
            <a:r>
              <a:rPr lang="ru-RU" sz="1600" b="1" strike="noStrike" spc="-1">
                <a:solidFill>
                  <a:srgbClr val="000000"/>
                </a:solidFill>
                <a:latin typeface="Times New Roman"/>
                <a:ea typeface="Calibri"/>
              </a:rPr>
              <a:t>4 дні до злиття без ад</a:t>
            </a:r>
            <a:r>
              <a:rPr lang="ru-RU" sz="1600" b="1" strike="noStrike" spc="-1">
                <a:solidFill>
                  <a:srgbClr val="000000"/>
                </a:solidFill>
                <a:latin typeface="Calibri"/>
                <a:ea typeface="Calibri"/>
              </a:rPr>
              <a:t>’</a:t>
            </a:r>
            <a:r>
              <a:rPr lang="ru-RU" sz="1600" b="1" strike="noStrike" spc="-1">
                <a:solidFill>
                  <a:srgbClr val="000000"/>
                </a:solidFill>
                <a:latin typeface="Times New Roman"/>
                <a:ea typeface="Calibri"/>
              </a:rPr>
              <a:t>юванта.</a:t>
            </a:r>
            <a:endParaRPr lang="ru-RU" sz="1600" b="0" strike="noStrike" spc="-1">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CustomShape 1"/>
          <p:cNvSpPr/>
          <p:nvPr/>
        </p:nvSpPr>
        <p:spPr>
          <a:xfrm>
            <a:off x="432000" y="324000"/>
            <a:ext cx="8411760" cy="621900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nchor="ctr">
            <a:spAutoFit/>
          </a:bodyPr>
          <a:lstStyle/>
          <a:p>
            <a:pPr algn="just">
              <a:lnSpc>
                <a:spcPct val="90000"/>
              </a:lnSpc>
            </a:pPr>
            <a:r>
              <a:rPr lang="ru-RU" sz="1600" b="1" i="1" strike="noStrike" spc="-1">
                <a:solidFill>
                  <a:srgbClr val="DC0000"/>
                </a:solidFill>
                <a:latin typeface="Times New Roman"/>
                <a:ea typeface="Calibri"/>
              </a:rPr>
              <a:t>2. Злиття клітин.</a:t>
            </a:r>
            <a:r>
              <a:rPr lang="ru-RU" sz="1600" b="1" strike="noStrike" spc="-1">
                <a:solidFill>
                  <a:srgbClr val="000000"/>
                </a:solidFill>
                <a:latin typeface="Times New Roman"/>
                <a:ea typeface="Calibri"/>
              </a:rPr>
              <a:t> Селезінку імунізованої миші подрібнюють у гомогенізаторі. У наступному клітини селезінки і мієломні клітини центрифугують і додають розчин ПЕГ, що полегшує процес злиття клітин. До суміші додають ГАТ-середовище і розносять по лунках.</a:t>
            </a:r>
            <a:endParaRPr lang="ru-RU" sz="1600" b="0" strike="noStrike" spc="-1">
              <a:latin typeface="Arial"/>
            </a:endParaRPr>
          </a:p>
          <a:p>
            <a:pPr algn="just">
              <a:lnSpc>
                <a:spcPct val="90000"/>
              </a:lnSpc>
            </a:pPr>
            <a:r>
              <a:rPr lang="ru-RU" sz="1600" b="1" strike="noStrike" spc="-1">
                <a:solidFill>
                  <a:srgbClr val="000000"/>
                </a:solidFill>
                <a:latin typeface="Times New Roman"/>
                <a:ea typeface="Calibri"/>
              </a:rPr>
              <a:t>Через 7</a:t>
            </a:r>
            <a:r>
              <a:rPr lang="ru-RU" sz="1600" b="1" strike="noStrike" spc="-1">
                <a:solidFill>
                  <a:srgbClr val="000000"/>
                </a:solidFill>
                <a:latin typeface="Calibri"/>
                <a:ea typeface="Calibri"/>
              </a:rPr>
              <a:t>…</a:t>
            </a:r>
            <a:r>
              <a:rPr lang="ru-RU" sz="1600" b="1" strike="noStrike" spc="-1">
                <a:solidFill>
                  <a:srgbClr val="000000"/>
                </a:solidFill>
                <a:latin typeface="Times New Roman"/>
                <a:ea typeface="Calibri"/>
              </a:rPr>
              <a:t>10 днів відбирають культуральну рідину з кожної лунки і тестують на наявність антитіл.</a:t>
            </a:r>
            <a:endParaRPr lang="ru-RU" sz="1600" b="0" strike="noStrike" spc="-1">
              <a:latin typeface="Arial"/>
            </a:endParaRPr>
          </a:p>
          <a:p>
            <a:pPr algn="just">
              <a:lnSpc>
                <a:spcPct val="90000"/>
              </a:lnSpc>
            </a:pPr>
            <a:r>
              <a:rPr lang="ru-RU" sz="1600" b="1" i="1" strike="noStrike" spc="-1">
                <a:solidFill>
                  <a:srgbClr val="FF0000"/>
                </a:solidFill>
                <a:latin typeface="Times New Roman"/>
                <a:ea typeface="Calibri"/>
              </a:rPr>
              <a:t>3. Тестування гібридом.</a:t>
            </a:r>
            <a:r>
              <a:rPr lang="ru-RU" sz="1600" b="1" strike="noStrike" spc="-1">
                <a:solidFill>
                  <a:srgbClr val="000000"/>
                </a:solidFill>
                <a:latin typeface="Times New Roman"/>
                <a:ea typeface="Calibri"/>
              </a:rPr>
              <a:t> Тестування проводять за допомогою методів імуноферментного аналізу (ІФА), при цьому одночасно визначають ферментативну активність антитіл, що створилися.</a:t>
            </a:r>
            <a:endParaRPr lang="ru-RU" sz="1600" b="0" strike="noStrike" spc="-1">
              <a:latin typeface="Arial"/>
            </a:endParaRPr>
          </a:p>
          <a:p>
            <a:pPr algn="just">
              <a:lnSpc>
                <a:spcPct val="90000"/>
              </a:lnSpc>
            </a:pPr>
            <a:r>
              <a:rPr lang="ru-RU" sz="1600" b="1" i="1" strike="noStrike" spc="-1">
                <a:solidFill>
                  <a:srgbClr val="FF0000"/>
                </a:solidFill>
                <a:latin typeface="Times New Roman"/>
                <a:ea typeface="Calibri"/>
              </a:rPr>
              <a:t>4. Клонування гібридом проводять або в напіврідкому агарі, або методом граничних розріджень.</a:t>
            </a:r>
            <a:r>
              <a:rPr lang="ru-RU" sz="1600" b="1" strike="noStrike" spc="-1">
                <a:solidFill>
                  <a:srgbClr val="000000"/>
                </a:solidFill>
                <a:latin typeface="Times New Roman"/>
                <a:ea typeface="Calibri"/>
              </a:rPr>
              <a:t> Вміст лунок, у яких отрималипозитивний результат при тестуванні, оцінюють під мікроскопом дляоцінки числа гібридом. У подальшому розріджують до концентрації 3 клітини/мл і розподіляють по лунках. Через 10 днів окремі клони знов тестують методом ІФА.</a:t>
            </a:r>
            <a:endParaRPr lang="ru-RU" sz="1600" b="0" strike="noStrike" spc="-1">
              <a:latin typeface="Arial"/>
            </a:endParaRPr>
          </a:p>
          <a:p>
            <a:pPr algn="just">
              <a:lnSpc>
                <a:spcPct val="90000"/>
              </a:lnSpc>
            </a:pPr>
            <a:r>
              <a:rPr lang="ru-RU" sz="1600" b="1" i="1" strike="noStrike" spc="-1">
                <a:solidFill>
                  <a:srgbClr val="FF0000"/>
                </a:solidFill>
                <a:latin typeface="Times New Roman"/>
                <a:ea typeface="Calibri"/>
              </a:rPr>
              <a:t>5. Нарощування гібридом.</a:t>
            </a:r>
            <a:r>
              <a:rPr lang="ru-RU" sz="1600" b="1" strike="noStrike" spc="-1">
                <a:solidFill>
                  <a:srgbClr val="000000"/>
                </a:solidFill>
                <a:latin typeface="Times New Roman"/>
                <a:ea typeface="Calibri"/>
              </a:rPr>
              <a:t> Клони, що виявилися позитивними, нарощують, доки вони не займуть 2/3 поверхні лунки 96-лункової плати. Потім їх переносять до лунки 24-лункової плати, а за декілька діб їх об</a:t>
            </a:r>
            <a:r>
              <a:rPr lang="ru-RU" sz="1600" b="1" strike="noStrike" spc="-1">
                <a:solidFill>
                  <a:srgbClr val="000000"/>
                </a:solidFill>
                <a:latin typeface="Calibri"/>
                <a:ea typeface="Calibri"/>
              </a:rPr>
              <a:t>’</a:t>
            </a:r>
            <a:r>
              <a:rPr lang="ru-RU" sz="1600" b="1" strike="noStrike" spc="-1">
                <a:solidFill>
                  <a:srgbClr val="000000"/>
                </a:solidFill>
                <a:latin typeface="Times New Roman"/>
                <a:ea typeface="Calibri"/>
              </a:rPr>
              <a:t>єднують і пересаджують у 50 мл флакони для культивування. За необхідності клітини можуть бути перенесені в судини для культивування об</a:t>
            </a:r>
            <a:r>
              <a:rPr lang="ru-RU" sz="1600" b="1" strike="noStrike" spc="-1">
                <a:solidFill>
                  <a:srgbClr val="000000"/>
                </a:solidFill>
                <a:latin typeface="Calibri"/>
                <a:ea typeface="Calibri"/>
              </a:rPr>
              <a:t>’</a:t>
            </a:r>
            <a:r>
              <a:rPr lang="ru-RU" sz="1600" b="1" strike="noStrike" spc="-1">
                <a:solidFill>
                  <a:srgbClr val="000000"/>
                </a:solidFill>
                <a:latin typeface="Times New Roman"/>
                <a:ea typeface="Calibri"/>
              </a:rPr>
              <a:t>ємом 250 мл і більше.</a:t>
            </a:r>
            <a:endParaRPr lang="ru-RU" sz="1600" b="0" strike="noStrike" spc="-1">
              <a:latin typeface="Arial"/>
            </a:endParaRPr>
          </a:p>
          <a:p>
            <a:pPr algn="just">
              <a:lnSpc>
                <a:spcPct val="90000"/>
              </a:lnSpc>
            </a:pPr>
            <a:r>
              <a:rPr lang="ru-RU" sz="1600" b="1" i="1" strike="noStrike" spc="-1">
                <a:solidFill>
                  <a:srgbClr val="FF0000"/>
                </a:solidFill>
                <a:latin typeface="Times New Roman"/>
                <a:ea typeface="Calibri"/>
              </a:rPr>
              <a:t>6. Нарощування гібридом у вигляді асцитної рідини. </a:t>
            </a:r>
            <a:r>
              <a:rPr lang="ru-RU" sz="1600" b="1" strike="noStrike" spc="-1">
                <a:solidFill>
                  <a:srgbClr val="000000"/>
                </a:solidFill>
                <a:latin typeface="Times New Roman"/>
                <a:ea typeface="Calibri"/>
              </a:rPr>
              <a:t>Мишам внутрішньочеревно вводять 106</a:t>
            </a:r>
            <a:r>
              <a:rPr lang="ru-RU" sz="1600" b="1" strike="noStrike" spc="-1">
                <a:solidFill>
                  <a:srgbClr val="000000"/>
                </a:solidFill>
                <a:latin typeface="Calibri"/>
                <a:ea typeface="Calibri"/>
              </a:rPr>
              <a:t>…</a:t>
            </a:r>
            <a:r>
              <a:rPr lang="ru-RU" sz="1600" b="1" strike="noStrike" spc="-1">
                <a:solidFill>
                  <a:srgbClr val="000000"/>
                </a:solidFill>
                <a:latin typeface="Times New Roman"/>
                <a:ea typeface="Calibri"/>
              </a:rPr>
              <a:t>. 107 клонованих гібридомнихклітин у розчині для підтримки їх росту. На 14</a:t>
            </a:r>
            <a:r>
              <a:rPr lang="ru-RU" sz="1600" b="1" strike="noStrike" spc="-1">
                <a:solidFill>
                  <a:srgbClr val="000000"/>
                </a:solidFill>
                <a:latin typeface="Calibri"/>
                <a:ea typeface="Calibri"/>
              </a:rPr>
              <a:t>…</a:t>
            </a:r>
            <a:r>
              <a:rPr lang="ru-RU" sz="1600" b="1" strike="noStrike" spc="-1">
                <a:solidFill>
                  <a:srgbClr val="000000"/>
                </a:solidFill>
                <a:latin typeface="Times New Roman"/>
                <a:ea typeface="Calibri"/>
              </a:rPr>
              <a:t>21 добу відбирають 4</a:t>
            </a:r>
            <a:r>
              <a:rPr lang="ru-RU" sz="1600" b="1" strike="noStrike" spc="-1">
                <a:solidFill>
                  <a:srgbClr val="000000"/>
                </a:solidFill>
                <a:latin typeface="Calibri"/>
                <a:ea typeface="Calibri"/>
              </a:rPr>
              <a:t>…</a:t>
            </a:r>
            <a:r>
              <a:rPr lang="ru-RU" sz="1600" b="1" strike="noStrike" spc="-1">
                <a:solidFill>
                  <a:srgbClr val="000000"/>
                </a:solidFill>
                <a:latin typeface="Times New Roman"/>
                <a:ea typeface="Calibri"/>
              </a:rPr>
              <a:t>5 мл асцитної рідини.</a:t>
            </a:r>
            <a:endParaRPr lang="ru-RU" sz="1600" b="0" strike="noStrike" spc="-1">
              <a:latin typeface="Arial"/>
            </a:endParaRPr>
          </a:p>
          <a:p>
            <a:pPr algn="just">
              <a:lnSpc>
                <a:spcPct val="90000"/>
              </a:lnSpc>
            </a:pPr>
            <a:r>
              <a:rPr lang="ru-RU" sz="1600" b="1" i="1" strike="noStrike" spc="-1">
                <a:solidFill>
                  <a:srgbClr val="FF0000"/>
                </a:solidFill>
                <a:latin typeface="Times New Roman"/>
                <a:ea typeface="Calibri"/>
              </a:rPr>
              <a:t>7. Заморожування гібридомних клітин.</a:t>
            </a:r>
            <a:r>
              <a:rPr lang="ru-RU" sz="1600" b="1" strike="noStrike" spc="-1">
                <a:solidFill>
                  <a:srgbClr val="000000"/>
                </a:solidFill>
                <a:latin typeface="Times New Roman"/>
                <a:ea typeface="Calibri"/>
              </a:rPr>
              <a:t> Заморожування необхідно здійснювати на всіх стадіях отримання гібридом. Швидкість зниження температури 1°С за 1 хв. Клітини вносять у спеціальні ампули, які розміщують у холодильнику (-70°С), а далі переносять у рідкий азот. Розморожують клітини швидко, поміщають ампули у водяну баню за температури 37°С. Розморожені клітини розріджують гібридомним середовищем, центрифугують і осад розміщують у лунках плат з розчином для росту клітин.</a:t>
            </a:r>
            <a:endParaRPr lang="ru-RU" sz="1600" b="0" strike="noStrike" spc="-1">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CustomShape 1"/>
          <p:cNvSpPr/>
          <p:nvPr/>
        </p:nvSpPr>
        <p:spPr>
          <a:xfrm>
            <a:off x="428760" y="309960"/>
            <a:ext cx="8357040" cy="502812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nchor="ctr">
            <a:spAutoFit/>
          </a:bodyPr>
          <a:lstStyle/>
          <a:p>
            <a:pPr algn="just">
              <a:lnSpc>
                <a:spcPct val="100000"/>
              </a:lnSpc>
            </a:pPr>
            <a:r>
              <a:rPr lang="ru-RU" sz="1800" b="1" i="1" strike="noStrike" spc="-1">
                <a:solidFill>
                  <a:srgbClr val="FF0000"/>
                </a:solidFill>
                <a:latin typeface="Times New Roman"/>
                <a:ea typeface="Calibri"/>
              </a:rPr>
              <a:t>8. Зберігання моноклональних антитіл.</a:t>
            </a:r>
            <a:r>
              <a:rPr lang="ru-RU" sz="1800" b="1" strike="noStrike" spc="-1">
                <a:solidFill>
                  <a:srgbClr val="000000"/>
                </a:solidFill>
                <a:latin typeface="Times New Roman"/>
                <a:ea typeface="Calibri"/>
              </a:rPr>
              <a:t> Культуральна рідина з моноклональними антитілами добре зберігається протягом одного року за температури 4°С у присутності 0,1% азиду натрію. Вона може зберігатися невизначено довго за температури -70°С; при цьому необхідно запобігати повторного заморожування-відтаювання. Асцитна рідина повністю стабільна при зберіганні у стерильному стані за температури 4°С.</a:t>
            </a:r>
            <a:endParaRPr lang="ru-RU" sz="1800" b="0" strike="noStrike" spc="-1">
              <a:latin typeface="Arial"/>
            </a:endParaRPr>
          </a:p>
          <a:p>
            <a:pPr algn="just">
              <a:lnSpc>
                <a:spcPct val="100000"/>
              </a:lnSpc>
            </a:pPr>
            <a:r>
              <a:rPr lang="ru-RU" sz="1800" b="1" strike="noStrike" spc="-1">
                <a:solidFill>
                  <a:srgbClr val="000000"/>
                </a:solidFill>
                <a:latin typeface="Times New Roman"/>
                <a:ea typeface="Calibri"/>
              </a:rPr>
              <a:t>Лікарські речовини, що пов</a:t>
            </a:r>
            <a:r>
              <a:rPr lang="ru-RU" sz="1800" b="1" strike="noStrike" spc="-1">
                <a:solidFill>
                  <a:srgbClr val="000000"/>
                </a:solidFill>
                <a:latin typeface="Calibri"/>
                <a:ea typeface="Calibri"/>
              </a:rPr>
              <a:t>’</a:t>
            </a:r>
            <a:r>
              <a:rPr lang="ru-RU" sz="1800" b="1" strike="noStrike" spc="-1">
                <a:solidFill>
                  <a:srgbClr val="000000"/>
                </a:solidFill>
                <a:latin typeface="Times New Roman"/>
                <a:ea typeface="Calibri"/>
              </a:rPr>
              <a:t>язані з моноклональнимиантитілами. Часто ліки, які використовують при певних захворюваннях не виявляють необхідна ефективності, що може бути пов</a:t>
            </a:r>
            <a:r>
              <a:rPr lang="ru-RU" sz="1800" b="1" strike="noStrike" spc="-1">
                <a:solidFill>
                  <a:srgbClr val="000000"/>
                </a:solidFill>
                <a:latin typeface="Calibri"/>
                <a:ea typeface="Calibri"/>
              </a:rPr>
              <a:t>’</a:t>
            </a:r>
            <a:r>
              <a:rPr lang="ru-RU" sz="1800" b="1" strike="noStrike" spc="-1">
                <a:solidFill>
                  <a:srgbClr val="000000"/>
                </a:solidFill>
                <a:latin typeface="Times New Roman"/>
                <a:ea typeface="Calibri"/>
              </a:rPr>
              <a:t>язане з тим, що вони не доходять до органу чи клітини необхідної концентрації. Для полегшення доставки лікарської речовини до місця дії можна приєднувати її молекули до моноклональних антитіл специфічних по відношенню до певних ділянок поверхні визначених клітин, наприклад, пухлинних (рис.).</a:t>
            </a:r>
            <a:endParaRPr lang="ru-RU" sz="1800" b="0" strike="noStrike" spc="-1">
              <a:latin typeface="Arial"/>
            </a:endParaRPr>
          </a:p>
          <a:p>
            <a:pPr algn="just">
              <a:lnSpc>
                <a:spcPct val="100000"/>
              </a:lnSpc>
            </a:pPr>
            <a:r>
              <a:rPr lang="ru-RU" sz="1800" b="1" strike="noStrike" spc="-1">
                <a:solidFill>
                  <a:srgbClr val="000000"/>
                </a:solidFill>
                <a:latin typeface="Times New Roman"/>
                <a:ea typeface="Calibri"/>
              </a:rPr>
              <a:t>Для цього потрібно, щоб моноклональне антитіло було в необхідній кількості і достатньо очищене, зв</a:t>
            </a:r>
            <a:r>
              <a:rPr lang="ru-RU" sz="1800" b="1" strike="noStrike" spc="-1">
                <a:solidFill>
                  <a:srgbClr val="000000"/>
                </a:solidFill>
                <a:latin typeface="Calibri"/>
                <a:ea typeface="Calibri"/>
              </a:rPr>
              <a:t>’</a:t>
            </a:r>
            <a:r>
              <a:rPr lang="ru-RU" sz="1800" b="1" strike="noStrike" spc="-1">
                <a:solidFill>
                  <a:srgbClr val="000000"/>
                </a:solidFill>
                <a:latin typeface="Times New Roman"/>
                <a:ea typeface="Calibri"/>
              </a:rPr>
              <a:t>язувалося звисокоспецифічним білком клітини-мішені і за необхідності малоздатність проникати в середину пухлини. У цьому разі доза лікарської речовини, що необхідна для лікування, значно зменшується порівняно з безпосереднім використанням.</a:t>
            </a:r>
            <a:endParaRPr lang="ru-RU" sz="1800" b="0" strike="noStrike" spc="-1">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6" name="Рисунок 1"/>
          <p:cNvPicPr/>
          <p:nvPr/>
        </p:nvPicPr>
        <p:blipFill>
          <a:blip r:embed="rId2"/>
          <a:stretch/>
        </p:blipFill>
        <p:spPr>
          <a:xfrm>
            <a:off x="571320" y="428760"/>
            <a:ext cx="7999920" cy="5713920"/>
          </a:xfrm>
          <a:prstGeom prst="rect">
            <a:avLst/>
          </a:prstGeom>
          <a:ln>
            <a:noFill/>
          </a:ln>
        </p:spPr>
      </p:pic>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858</TotalTime>
  <Words>2536</Words>
  <Application>Microsoft Office PowerPoint</Application>
  <PresentationFormat>Экран (4:3)</PresentationFormat>
  <Paragraphs>92</Paragraphs>
  <Slides>15</Slides>
  <Notes>0</Notes>
  <HiddenSlides>0</HiddenSlides>
  <MMClips>0</MMClips>
  <ScaleCrop>false</ScaleCrop>
  <HeadingPairs>
    <vt:vector size="6" baseType="variant">
      <vt:variant>
        <vt:lpstr>Использованные шрифты</vt:lpstr>
      </vt:variant>
      <vt:variant>
        <vt:i4>8</vt:i4>
      </vt:variant>
      <vt:variant>
        <vt:lpstr>Тема</vt:lpstr>
      </vt:variant>
      <vt:variant>
        <vt:i4>2</vt:i4>
      </vt:variant>
      <vt:variant>
        <vt:lpstr>Заголовки слайдов</vt:lpstr>
      </vt:variant>
      <vt:variant>
        <vt:i4>15</vt:i4>
      </vt:variant>
    </vt:vector>
  </HeadingPairs>
  <TitlesOfParts>
    <vt:vector size="25" baseType="lpstr">
      <vt:lpstr>Microsoft YaHei</vt:lpstr>
      <vt:lpstr>Arial</vt:lpstr>
      <vt:lpstr>Calibri</vt:lpstr>
      <vt:lpstr>DejaVu Sans</vt:lpstr>
      <vt:lpstr>StarSymbol</vt:lpstr>
      <vt:lpstr>Symbol</vt:lpstr>
      <vt:lpstr>Times New Roman</vt:lpstr>
      <vt:lpstr>Wingdings</vt:lpstr>
      <vt:lpstr>Office Theme</vt:lpstr>
      <vt:lpstr>Office Theme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subject/>
  <dc:creator/>
  <dc:description/>
  <cp:lastModifiedBy>User</cp:lastModifiedBy>
  <cp:revision>129</cp:revision>
  <dcterms:created xsi:type="dcterms:W3CDTF">2021-02-04T23:51:26Z</dcterms:created>
  <dcterms:modified xsi:type="dcterms:W3CDTF">2023-05-14T23:19:18Z</dcterms:modified>
  <dc:language>ru-RU</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12.0000</vt:lpwstr>
  </property>
  <property fmtid="{D5CDD505-2E9C-101B-9397-08002B2CF9AE}" pid="3" name="Created">
    <vt:filetime>2014-05-05T00:00:00Z</vt:filetime>
  </property>
  <property fmtid="{D5CDD505-2E9C-101B-9397-08002B2CF9AE}" pid="4" name="Creator">
    <vt:lpwstr>pdftk 1.44 - www.pdftk.com</vt:lpwstr>
  </property>
  <property fmtid="{D5CDD505-2E9C-101B-9397-08002B2CF9AE}" pid="5" name="HiddenSlides">
    <vt:i4>0</vt:i4>
  </property>
  <property fmtid="{D5CDD505-2E9C-101B-9397-08002B2CF9AE}" pid="6" name="HyperlinksChanged">
    <vt:bool>false</vt:bool>
  </property>
  <property fmtid="{D5CDD505-2E9C-101B-9397-08002B2CF9AE}" pid="7" name="LastSaved">
    <vt:filetime>2021-02-04T00:00:00Z</vt:filetime>
  </property>
  <property fmtid="{D5CDD505-2E9C-101B-9397-08002B2CF9AE}" pid="8" name="LinksUpToDate">
    <vt:bool>false</vt:bool>
  </property>
  <property fmtid="{D5CDD505-2E9C-101B-9397-08002B2CF9AE}" pid="9" name="MMClips">
    <vt:i4>0</vt:i4>
  </property>
  <property fmtid="{D5CDD505-2E9C-101B-9397-08002B2CF9AE}" pid="10" name="Notes">
    <vt:i4>0</vt:i4>
  </property>
  <property fmtid="{D5CDD505-2E9C-101B-9397-08002B2CF9AE}" pid="11" name="PresentationFormat">
    <vt:lpwstr>Экран (4:3)</vt:lpwstr>
  </property>
  <property fmtid="{D5CDD505-2E9C-101B-9397-08002B2CF9AE}" pid="12" name="ScaleCrop">
    <vt:bool>false</vt:bool>
  </property>
  <property fmtid="{D5CDD505-2E9C-101B-9397-08002B2CF9AE}" pid="13" name="ShareDoc">
    <vt:bool>false</vt:bool>
  </property>
  <property fmtid="{D5CDD505-2E9C-101B-9397-08002B2CF9AE}" pid="14" name="Slides">
    <vt:i4>47</vt:i4>
  </property>
</Properties>
</file>