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64" r:id="rId3"/>
    <p:sldId id="266" r:id="rId4"/>
    <p:sldId id="258" r:id="rId5"/>
    <p:sldId id="268" r:id="rId6"/>
    <p:sldId id="260" r:id="rId7"/>
    <p:sldId id="267" r:id="rId8"/>
    <p:sldId id="261" r:id="rId9"/>
    <p:sldId id="262" r:id="rId10"/>
    <p:sldId id="263" r:id="rId11"/>
    <p:sldId id="265" r:id="rId12"/>
    <p:sldId id="257" r:id="rId13"/>
    <p:sldId id="282" r:id="rId14"/>
    <p:sldId id="284" r:id="rId15"/>
    <p:sldId id="270" r:id="rId16"/>
    <p:sldId id="272" r:id="rId17"/>
    <p:sldId id="273" r:id="rId18"/>
    <p:sldId id="275" r:id="rId19"/>
    <p:sldId id="279" r:id="rId20"/>
    <p:sldId id="280" r:id="rId21"/>
    <p:sldId id="269" r:id="rId22"/>
    <p:sldId id="271" r:id="rId23"/>
    <p:sldId id="274" r:id="rId24"/>
    <p:sldId id="276" r:id="rId25"/>
    <p:sldId id="277" r:id="rId26"/>
    <p:sldId id="278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33" autoAdjust="0"/>
  </p:normalViewPr>
  <p:slideViewPr>
    <p:cSldViewPr>
      <p:cViewPr varScale="1">
        <p:scale>
          <a:sx n="78" d="100"/>
          <a:sy n="78" d="100"/>
        </p:scale>
        <p:origin x="150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A091F-8C73-4C8F-A6DD-99FB3836A0CE}" type="doc">
      <dgm:prSet loTypeId="urn:microsoft.com/office/officeart/2005/8/layout/cycle8" loCatId="cycle" qsTypeId="urn:microsoft.com/office/officeart/2005/8/quickstyle/simple4" qsCatId="simple" csTypeId="urn:microsoft.com/office/officeart/2005/8/colors/accent2_3" csCatId="accent2" phldr="1"/>
      <dgm:spPr/>
    </dgm:pt>
    <dgm:pt modelId="{7C33D589-208D-4B33-87BF-35A6494BE549}">
      <dgm:prSet phldrT="[Текст]" custT="1"/>
      <dgm:spPr/>
      <dgm:t>
        <a:bodyPr/>
        <a:lstStyle/>
        <a:p>
          <a:r>
            <a:rPr lang="ru-RU" sz="1400" dirty="0"/>
            <a:t> </a:t>
          </a:r>
          <a:r>
            <a:rPr lang="ru-RU" sz="1600" dirty="0" err="1"/>
            <a:t>вперше</a:t>
          </a:r>
          <a:r>
            <a:rPr lang="ru-RU" sz="1600" dirty="0"/>
            <a:t> в </a:t>
          </a:r>
          <a:r>
            <a:rPr lang="ru-RU" sz="1600" dirty="0" err="1"/>
            <a:t>історії</a:t>
          </a:r>
          <a:r>
            <a:rPr lang="ru-RU" sz="1600" dirty="0"/>
            <a:t> </a:t>
          </a:r>
          <a:r>
            <a:rPr lang="ru-RU" sz="1600" dirty="0" err="1"/>
            <a:t>вітчизняного</a:t>
          </a:r>
          <a:r>
            <a:rPr lang="ru-RU" sz="1600" dirty="0"/>
            <a:t> </a:t>
          </a:r>
          <a:r>
            <a:rPr lang="ru-RU" sz="1600" dirty="0" err="1"/>
            <a:t>кримінального</a:t>
          </a:r>
          <a:r>
            <a:rPr lang="ru-RU" sz="1600" dirty="0"/>
            <a:t> права </a:t>
          </a:r>
          <a:r>
            <a:rPr lang="ru-RU" sz="1600" dirty="0" err="1"/>
            <a:t>згруповані</a:t>
          </a:r>
          <a:r>
            <a:rPr lang="ru-RU" sz="1600" dirty="0"/>
            <a:t> в </a:t>
          </a:r>
          <a:r>
            <a:rPr lang="ru-RU" sz="1600" dirty="0" err="1"/>
            <a:t>окремому</a:t>
          </a:r>
          <a:r>
            <a:rPr lang="ru-RU" sz="1600" dirty="0"/>
            <a:t> </a:t>
          </a:r>
          <a:r>
            <a:rPr lang="ru-RU" sz="1600" dirty="0" err="1"/>
            <a:t>розділі</a:t>
          </a:r>
          <a:r>
            <a:rPr lang="ru-RU" sz="1600" dirty="0"/>
            <a:t> – </a:t>
          </a:r>
          <a:r>
            <a:rPr lang="ru-RU" sz="1600" dirty="0" err="1"/>
            <a:t>розділі</a:t>
          </a:r>
          <a:r>
            <a:rPr lang="ru-RU" sz="1600" dirty="0"/>
            <a:t> XX </a:t>
          </a:r>
          <a:r>
            <a:rPr lang="ru-RU" sz="1600" dirty="0" err="1"/>
            <a:t>Особливої</a:t>
          </a:r>
          <a:r>
            <a:rPr lang="ru-RU" sz="1600" dirty="0"/>
            <a:t> </a:t>
          </a:r>
          <a:r>
            <a:rPr lang="ru-RU" sz="1600" dirty="0" err="1"/>
            <a:t>частини</a:t>
          </a:r>
          <a:r>
            <a:rPr lang="ru-RU" sz="1600" dirty="0"/>
            <a:t> КК </a:t>
          </a:r>
          <a:r>
            <a:rPr lang="ru-RU" sz="1600" dirty="0" err="1"/>
            <a:t>України</a:t>
          </a:r>
          <a:r>
            <a:rPr lang="ru-RU" sz="1600" dirty="0"/>
            <a:t> 2001 p. </a:t>
          </a:r>
          <a:endParaRPr lang="uk-UA" sz="1600" dirty="0"/>
        </a:p>
      </dgm:t>
    </dgm:pt>
    <dgm:pt modelId="{4DAB4FA9-E6D4-4924-AF9E-38216B8F1D0D}" type="parTrans" cxnId="{44979817-5CB0-4536-99E4-959C75312FF9}">
      <dgm:prSet/>
      <dgm:spPr/>
      <dgm:t>
        <a:bodyPr/>
        <a:lstStyle/>
        <a:p>
          <a:endParaRPr lang="uk-UA"/>
        </a:p>
      </dgm:t>
    </dgm:pt>
    <dgm:pt modelId="{040862C8-28DD-4715-A3EA-F9D23A7C0A88}" type="sibTrans" cxnId="{44979817-5CB0-4536-99E4-959C75312FF9}">
      <dgm:prSet/>
      <dgm:spPr/>
      <dgm:t>
        <a:bodyPr/>
        <a:lstStyle/>
        <a:p>
          <a:endParaRPr lang="uk-UA"/>
        </a:p>
      </dgm:t>
    </dgm:pt>
    <dgm:pt modelId="{5DF39CF6-6389-4517-8AEE-74F06A57FACC}">
      <dgm:prSet phldrT="[Текст]" custT="1"/>
      <dgm:spPr/>
      <dgm:t>
        <a:bodyPr/>
        <a:lstStyle/>
        <a:p>
          <a:r>
            <a:rPr lang="uk-UA" sz="1600" dirty="0"/>
            <a:t>У цьому розділі КК передбачені ті </a:t>
          </a:r>
          <a:r>
            <a:rPr lang="uk-UA" sz="1600" dirty="0" err="1"/>
            <a:t>кр</a:t>
          </a:r>
          <a:r>
            <a:rPr lang="uk-UA" sz="1600" dirty="0"/>
            <a:t>. пр., які світове співтовариство визнає особливо небезпечними для всього людства, тому що вони підривають основи міжнародних відносин і здатні знищити саме людство</a:t>
          </a:r>
        </a:p>
      </dgm:t>
    </dgm:pt>
    <dgm:pt modelId="{1635023B-003C-4EB6-8EC4-E55D082B494F}" type="parTrans" cxnId="{9185F334-A334-4A34-8DEC-808DF66C81C8}">
      <dgm:prSet/>
      <dgm:spPr/>
      <dgm:t>
        <a:bodyPr/>
        <a:lstStyle/>
        <a:p>
          <a:endParaRPr lang="uk-UA"/>
        </a:p>
      </dgm:t>
    </dgm:pt>
    <dgm:pt modelId="{B265DCC8-227E-4953-AFEF-2D8C6DC7E6B7}" type="sibTrans" cxnId="{9185F334-A334-4A34-8DEC-808DF66C81C8}">
      <dgm:prSet/>
      <dgm:spPr/>
      <dgm:t>
        <a:bodyPr/>
        <a:lstStyle/>
        <a:p>
          <a:endParaRPr lang="uk-UA"/>
        </a:p>
      </dgm:t>
    </dgm:pt>
    <dgm:pt modelId="{A2AB0BD5-42EB-4B4A-A9CB-C33A1A64A811}">
      <dgm:prSet phldrT="[Текст]" custT="1"/>
      <dgm:spPr/>
      <dgm:t>
        <a:bodyPr/>
        <a:lstStyle/>
        <a:p>
          <a:r>
            <a:rPr lang="ru-RU" sz="1400" dirty="0"/>
            <a:t>      </a:t>
          </a:r>
          <a:r>
            <a:rPr lang="ru-RU" sz="1600" dirty="0" err="1"/>
            <a:t>зв'язок</a:t>
          </a:r>
          <a:r>
            <a:rPr lang="ru-RU" sz="1600" dirty="0"/>
            <a:t> </a:t>
          </a:r>
          <a:r>
            <a:rPr lang="ru-RU" sz="1600" dirty="0" err="1"/>
            <a:t>кр</a:t>
          </a:r>
          <a:r>
            <a:rPr lang="ru-RU" sz="1600" dirty="0"/>
            <a:t>. пр., </a:t>
          </a:r>
          <a:r>
            <a:rPr lang="ru-RU" sz="1600" dirty="0" err="1"/>
            <a:t>передбачених</a:t>
          </a:r>
          <a:r>
            <a:rPr lang="ru-RU" sz="1600" dirty="0"/>
            <a:t> у ХХ </a:t>
          </a:r>
          <a:r>
            <a:rPr lang="ru-RU" sz="1600" dirty="0" err="1"/>
            <a:t>Розділом</a:t>
          </a:r>
          <a:r>
            <a:rPr lang="ru-RU" sz="1600" dirty="0"/>
            <a:t> КК </a:t>
          </a:r>
          <a:r>
            <a:rPr lang="ru-RU" sz="1600" dirty="0" err="1"/>
            <a:t>України</a:t>
          </a:r>
          <a:r>
            <a:rPr lang="ru-RU" sz="1600" dirty="0"/>
            <a:t>, з </a:t>
          </a:r>
          <a:r>
            <a:rPr lang="ru-RU" sz="1600" dirty="0" err="1"/>
            <a:t>міжнародним</a:t>
          </a:r>
          <a:r>
            <a:rPr lang="ru-RU" sz="1600" dirty="0"/>
            <a:t> </a:t>
          </a:r>
          <a:r>
            <a:rPr lang="ru-RU" sz="1600" dirty="0" err="1"/>
            <a:t>кримінальним</a:t>
          </a:r>
          <a:r>
            <a:rPr lang="ru-RU" sz="1600" dirty="0"/>
            <a:t> правом, за </a:t>
          </a:r>
          <a:r>
            <a:rPr lang="ru-RU" sz="1600" dirty="0" err="1"/>
            <a:t>яким</a:t>
          </a:r>
          <a:r>
            <a:rPr lang="ru-RU" sz="1600" dirty="0"/>
            <a:t> </a:t>
          </a:r>
          <a:r>
            <a:rPr lang="ru-RU" sz="1600" dirty="0" err="1"/>
            <a:t>ці</a:t>
          </a:r>
          <a:r>
            <a:rPr lang="ru-RU" sz="1600" dirty="0"/>
            <a:t> </a:t>
          </a:r>
          <a:r>
            <a:rPr lang="ru-RU" sz="1600" dirty="0" err="1"/>
            <a:t>діяння</a:t>
          </a:r>
          <a:r>
            <a:rPr lang="ru-RU" sz="1600" dirty="0"/>
            <a:t> </a:t>
          </a:r>
          <a:r>
            <a:rPr lang="ru-RU" sz="1600" dirty="0" err="1"/>
            <a:t>також</a:t>
          </a:r>
          <a:r>
            <a:rPr lang="ru-RU" sz="1600" dirty="0"/>
            <a:t> </a:t>
          </a:r>
          <a:r>
            <a:rPr lang="ru-RU" sz="1600" dirty="0" err="1"/>
            <a:t>визнаються</a:t>
          </a:r>
          <a:r>
            <a:rPr lang="ru-RU" sz="1600" dirty="0"/>
            <a:t> </a:t>
          </a:r>
          <a:r>
            <a:rPr lang="ru-RU" sz="1600" dirty="0" err="1"/>
            <a:t>злочина­ми</a:t>
          </a:r>
          <a:r>
            <a:rPr lang="ru-RU" sz="1600" dirty="0"/>
            <a:t>. </a:t>
          </a:r>
          <a:endParaRPr lang="uk-UA" sz="1600" dirty="0"/>
        </a:p>
      </dgm:t>
    </dgm:pt>
    <dgm:pt modelId="{67443BAF-A700-4FA9-8542-DC2B978DA138}" type="parTrans" cxnId="{71258F3B-D0E9-4665-9262-5AA979BFE6E6}">
      <dgm:prSet/>
      <dgm:spPr/>
      <dgm:t>
        <a:bodyPr/>
        <a:lstStyle/>
        <a:p>
          <a:endParaRPr lang="uk-UA"/>
        </a:p>
      </dgm:t>
    </dgm:pt>
    <dgm:pt modelId="{EA8B4BC9-682F-46B9-A265-00EC82DC7DDA}" type="sibTrans" cxnId="{71258F3B-D0E9-4665-9262-5AA979BFE6E6}">
      <dgm:prSet/>
      <dgm:spPr/>
      <dgm:t>
        <a:bodyPr/>
        <a:lstStyle/>
        <a:p>
          <a:endParaRPr lang="uk-UA"/>
        </a:p>
      </dgm:t>
    </dgm:pt>
    <dgm:pt modelId="{B36894E4-D814-4161-A09B-68E359697B9F}" type="pres">
      <dgm:prSet presAssocID="{B6EA091F-8C73-4C8F-A6DD-99FB3836A0CE}" presName="compositeShape" presStyleCnt="0">
        <dgm:presLayoutVars>
          <dgm:chMax val="7"/>
          <dgm:dir/>
          <dgm:resizeHandles val="exact"/>
        </dgm:presLayoutVars>
      </dgm:prSet>
      <dgm:spPr/>
    </dgm:pt>
    <dgm:pt modelId="{4B190866-7C22-445B-AA47-3E2C6CEBFC2B}" type="pres">
      <dgm:prSet presAssocID="{B6EA091F-8C73-4C8F-A6DD-99FB3836A0CE}" presName="wedge1" presStyleLbl="node1" presStyleIdx="0" presStyleCnt="3"/>
      <dgm:spPr/>
    </dgm:pt>
    <dgm:pt modelId="{1B05F30E-40C2-4494-A47F-6BA5F286B209}" type="pres">
      <dgm:prSet presAssocID="{B6EA091F-8C73-4C8F-A6DD-99FB3836A0CE}" presName="dummy1a" presStyleCnt="0"/>
      <dgm:spPr/>
    </dgm:pt>
    <dgm:pt modelId="{ED10B73F-3141-490F-BF38-6D0EA7C90647}" type="pres">
      <dgm:prSet presAssocID="{B6EA091F-8C73-4C8F-A6DD-99FB3836A0CE}" presName="dummy1b" presStyleCnt="0"/>
      <dgm:spPr/>
    </dgm:pt>
    <dgm:pt modelId="{BCE55D31-42D7-4C15-9F1E-F714718EE4AC}" type="pres">
      <dgm:prSet presAssocID="{B6EA091F-8C73-4C8F-A6DD-99FB3836A0C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801E293-94F7-4B34-9D66-142978F91D00}" type="pres">
      <dgm:prSet presAssocID="{B6EA091F-8C73-4C8F-A6DD-99FB3836A0CE}" presName="wedge2" presStyleLbl="node1" presStyleIdx="1" presStyleCnt="3"/>
      <dgm:spPr/>
    </dgm:pt>
    <dgm:pt modelId="{E727E017-C65D-4E13-92CD-6A86832AD1AD}" type="pres">
      <dgm:prSet presAssocID="{B6EA091F-8C73-4C8F-A6DD-99FB3836A0CE}" presName="dummy2a" presStyleCnt="0"/>
      <dgm:spPr/>
    </dgm:pt>
    <dgm:pt modelId="{BC49F453-F42D-41D6-8502-15400D503114}" type="pres">
      <dgm:prSet presAssocID="{B6EA091F-8C73-4C8F-A6DD-99FB3836A0CE}" presName="dummy2b" presStyleCnt="0"/>
      <dgm:spPr/>
    </dgm:pt>
    <dgm:pt modelId="{41D6174E-188D-4BE9-8985-3EF61BA49D0F}" type="pres">
      <dgm:prSet presAssocID="{B6EA091F-8C73-4C8F-A6DD-99FB3836A0C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6146BE1-3354-487F-87FC-AAB1185BE016}" type="pres">
      <dgm:prSet presAssocID="{B6EA091F-8C73-4C8F-A6DD-99FB3836A0CE}" presName="wedge3" presStyleLbl="node1" presStyleIdx="2" presStyleCnt="3"/>
      <dgm:spPr/>
    </dgm:pt>
    <dgm:pt modelId="{F0DB2F62-89C3-4B79-97A1-FF1DBD819DD8}" type="pres">
      <dgm:prSet presAssocID="{B6EA091F-8C73-4C8F-A6DD-99FB3836A0CE}" presName="dummy3a" presStyleCnt="0"/>
      <dgm:spPr/>
    </dgm:pt>
    <dgm:pt modelId="{4ED1E82A-C32A-4C4B-86D5-354E86675A09}" type="pres">
      <dgm:prSet presAssocID="{B6EA091F-8C73-4C8F-A6DD-99FB3836A0CE}" presName="dummy3b" presStyleCnt="0"/>
      <dgm:spPr/>
    </dgm:pt>
    <dgm:pt modelId="{48B0D112-90B2-47E6-A5E8-3083C4E1D758}" type="pres">
      <dgm:prSet presAssocID="{B6EA091F-8C73-4C8F-A6DD-99FB3836A0C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193FCA6-8291-414B-A23B-90DCF7F02E3B}" type="pres">
      <dgm:prSet presAssocID="{040862C8-28DD-4715-A3EA-F9D23A7C0A88}" presName="arrowWedge1" presStyleLbl="fgSibTrans2D1" presStyleIdx="0" presStyleCnt="3"/>
      <dgm:spPr/>
    </dgm:pt>
    <dgm:pt modelId="{26BFACD5-49C4-4C43-80EE-08072F47A90F}" type="pres">
      <dgm:prSet presAssocID="{B265DCC8-227E-4953-AFEF-2D8C6DC7E6B7}" presName="arrowWedge2" presStyleLbl="fgSibTrans2D1" presStyleIdx="1" presStyleCnt="3"/>
      <dgm:spPr/>
    </dgm:pt>
    <dgm:pt modelId="{5D987486-F462-4B3B-BC5A-D98AFD57663E}" type="pres">
      <dgm:prSet presAssocID="{EA8B4BC9-682F-46B9-A265-00EC82DC7DDA}" presName="arrowWedge3" presStyleLbl="fgSibTrans2D1" presStyleIdx="2" presStyleCnt="3"/>
      <dgm:spPr/>
    </dgm:pt>
  </dgm:ptLst>
  <dgm:cxnLst>
    <dgm:cxn modelId="{3C5D1B04-7D95-4631-9D1B-621CE66EF7AA}" type="presOf" srcId="{7C33D589-208D-4B33-87BF-35A6494BE549}" destId="{4B190866-7C22-445B-AA47-3E2C6CEBFC2B}" srcOrd="0" destOrd="0" presId="urn:microsoft.com/office/officeart/2005/8/layout/cycle8"/>
    <dgm:cxn modelId="{9FAAC216-EBA2-43E7-9AC4-213B8833F24C}" type="presOf" srcId="{A2AB0BD5-42EB-4B4A-A9CB-C33A1A64A811}" destId="{48B0D112-90B2-47E6-A5E8-3083C4E1D758}" srcOrd="1" destOrd="0" presId="urn:microsoft.com/office/officeart/2005/8/layout/cycle8"/>
    <dgm:cxn modelId="{44979817-5CB0-4536-99E4-959C75312FF9}" srcId="{B6EA091F-8C73-4C8F-A6DD-99FB3836A0CE}" destId="{7C33D589-208D-4B33-87BF-35A6494BE549}" srcOrd="0" destOrd="0" parTransId="{4DAB4FA9-E6D4-4924-AF9E-38216B8F1D0D}" sibTransId="{040862C8-28DD-4715-A3EA-F9D23A7C0A88}"/>
    <dgm:cxn modelId="{9185F334-A334-4A34-8DEC-808DF66C81C8}" srcId="{B6EA091F-8C73-4C8F-A6DD-99FB3836A0CE}" destId="{5DF39CF6-6389-4517-8AEE-74F06A57FACC}" srcOrd="1" destOrd="0" parTransId="{1635023B-003C-4EB6-8EC4-E55D082B494F}" sibTransId="{B265DCC8-227E-4953-AFEF-2D8C6DC7E6B7}"/>
    <dgm:cxn modelId="{71258F3B-D0E9-4665-9262-5AA979BFE6E6}" srcId="{B6EA091F-8C73-4C8F-A6DD-99FB3836A0CE}" destId="{A2AB0BD5-42EB-4B4A-A9CB-C33A1A64A811}" srcOrd="2" destOrd="0" parTransId="{67443BAF-A700-4FA9-8542-DC2B978DA138}" sibTransId="{EA8B4BC9-682F-46B9-A265-00EC82DC7DDA}"/>
    <dgm:cxn modelId="{D8859044-F35C-44D7-90AB-96E16787CDCD}" type="presOf" srcId="{A2AB0BD5-42EB-4B4A-A9CB-C33A1A64A811}" destId="{A6146BE1-3354-487F-87FC-AAB1185BE016}" srcOrd="0" destOrd="0" presId="urn:microsoft.com/office/officeart/2005/8/layout/cycle8"/>
    <dgm:cxn modelId="{674B9A4D-74CD-4F13-A7AB-FBC15CA1C99F}" type="presOf" srcId="{7C33D589-208D-4B33-87BF-35A6494BE549}" destId="{BCE55D31-42D7-4C15-9F1E-F714718EE4AC}" srcOrd="1" destOrd="0" presId="urn:microsoft.com/office/officeart/2005/8/layout/cycle8"/>
    <dgm:cxn modelId="{6A433586-9EA4-493E-8A7A-63947183BFBF}" type="presOf" srcId="{5DF39CF6-6389-4517-8AEE-74F06A57FACC}" destId="{9801E293-94F7-4B34-9D66-142978F91D00}" srcOrd="0" destOrd="0" presId="urn:microsoft.com/office/officeart/2005/8/layout/cycle8"/>
    <dgm:cxn modelId="{AEA740CF-4DCE-4A0C-A007-5CB89F9F9B5B}" type="presOf" srcId="{5DF39CF6-6389-4517-8AEE-74F06A57FACC}" destId="{41D6174E-188D-4BE9-8985-3EF61BA49D0F}" srcOrd="1" destOrd="0" presId="urn:microsoft.com/office/officeart/2005/8/layout/cycle8"/>
    <dgm:cxn modelId="{ECFCD4D6-B77E-40D6-9147-4403C5E5632E}" type="presOf" srcId="{B6EA091F-8C73-4C8F-A6DD-99FB3836A0CE}" destId="{B36894E4-D814-4161-A09B-68E359697B9F}" srcOrd="0" destOrd="0" presId="urn:microsoft.com/office/officeart/2005/8/layout/cycle8"/>
    <dgm:cxn modelId="{519028C3-185A-4444-AF6C-B5E75FEFC228}" type="presParOf" srcId="{B36894E4-D814-4161-A09B-68E359697B9F}" destId="{4B190866-7C22-445B-AA47-3E2C6CEBFC2B}" srcOrd="0" destOrd="0" presId="urn:microsoft.com/office/officeart/2005/8/layout/cycle8"/>
    <dgm:cxn modelId="{6DA249A0-27CA-4397-89D4-D5E135F5EA9E}" type="presParOf" srcId="{B36894E4-D814-4161-A09B-68E359697B9F}" destId="{1B05F30E-40C2-4494-A47F-6BA5F286B209}" srcOrd="1" destOrd="0" presId="urn:microsoft.com/office/officeart/2005/8/layout/cycle8"/>
    <dgm:cxn modelId="{0FB47172-67E4-4E49-9152-2A7D53DDCB36}" type="presParOf" srcId="{B36894E4-D814-4161-A09B-68E359697B9F}" destId="{ED10B73F-3141-490F-BF38-6D0EA7C90647}" srcOrd="2" destOrd="0" presId="urn:microsoft.com/office/officeart/2005/8/layout/cycle8"/>
    <dgm:cxn modelId="{BD5D74D4-4B60-4C6B-853B-CDD665BA5DCF}" type="presParOf" srcId="{B36894E4-D814-4161-A09B-68E359697B9F}" destId="{BCE55D31-42D7-4C15-9F1E-F714718EE4AC}" srcOrd="3" destOrd="0" presId="urn:microsoft.com/office/officeart/2005/8/layout/cycle8"/>
    <dgm:cxn modelId="{117E3B07-D09A-4928-912B-15F2408C09E1}" type="presParOf" srcId="{B36894E4-D814-4161-A09B-68E359697B9F}" destId="{9801E293-94F7-4B34-9D66-142978F91D00}" srcOrd="4" destOrd="0" presId="urn:microsoft.com/office/officeart/2005/8/layout/cycle8"/>
    <dgm:cxn modelId="{3CE92987-2D4A-4678-B532-C02AEE2052BF}" type="presParOf" srcId="{B36894E4-D814-4161-A09B-68E359697B9F}" destId="{E727E017-C65D-4E13-92CD-6A86832AD1AD}" srcOrd="5" destOrd="0" presId="urn:microsoft.com/office/officeart/2005/8/layout/cycle8"/>
    <dgm:cxn modelId="{BC1B6D11-0C0E-4BC5-B5BF-646F3257C498}" type="presParOf" srcId="{B36894E4-D814-4161-A09B-68E359697B9F}" destId="{BC49F453-F42D-41D6-8502-15400D503114}" srcOrd="6" destOrd="0" presId="urn:microsoft.com/office/officeart/2005/8/layout/cycle8"/>
    <dgm:cxn modelId="{13C9261C-28CE-4D65-906E-5E2E68746C7B}" type="presParOf" srcId="{B36894E4-D814-4161-A09B-68E359697B9F}" destId="{41D6174E-188D-4BE9-8985-3EF61BA49D0F}" srcOrd="7" destOrd="0" presId="urn:microsoft.com/office/officeart/2005/8/layout/cycle8"/>
    <dgm:cxn modelId="{2A35650A-2265-45D7-885C-2372D27DB5B9}" type="presParOf" srcId="{B36894E4-D814-4161-A09B-68E359697B9F}" destId="{A6146BE1-3354-487F-87FC-AAB1185BE016}" srcOrd="8" destOrd="0" presId="urn:microsoft.com/office/officeart/2005/8/layout/cycle8"/>
    <dgm:cxn modelId="{1C737927-63CA-4BDD-8D95-B744B26527CE}" type="presParOf" srcId="{B36894E4-D814-4161-A09B-68E359697B9F}" destId="{F0DB2F62-89C3-4B79-97A1-FF1DBD819DD8}" srcOrd="9" destOrd="0" presId="urn:microsoft.com/office/officeart/2005/8/layout/cycle8"/>
    <dgm:cxn modelId="{EC4C716E-EFE5-4B15-8A63-DD344A5CB7B0}" type="presParOf" srcId="{B36894E4-D814-4161-A09B-68E359697B9F}" destId="{4ED1E82A-C32A-4C4B-86D5-354E86675A09}" srcOrd="10" destOrd="0" presId="urn:microsoft.com/office/officeart/2005/8/layout/cycle8"/>
    <dgm:cxn modelId="{E232AC8B-97C2-4D7E-9E52-2C2BBB1EC39D}" type="presParOf" srcId="{B36894E4-D814-4161-A09B-68E359697B9F}" destId="{48B0D112-90B2-47E6-A5E8-3083C4E1D758}" srcOrd="11" destOrd="0" presId="urn:microsoft.com/office/officeart/2005/8/layout/cycle8"/>
    <dgm:cxn modelId="{6D3C8A2E-784E-41DC-9248-7A4D44789052}" type="presParOf" srcId="{B36894E4-D814-4161-A09B-68E359697B9F}" destId="{2193FCA6-8291-414B-A23B-90DCF7F02E3B}" srcOrd="12" destOrd="0" presId="urn:microsoft.com/office/officeart/2005/8/layout/cycle8"/>
    <dgm:cxn modelId="{253B830B-E867-4836-8CAC-CDBE7A835FD4}" type="presParOf" srcId="{B36894E4-D814-4161-A09B-68E359697B9F}" destId="{26BFACD5-49C4-4C43-80EE-08072F47A90F}" srcOrd="13" destOrd="0" presId="urn:microsoft.com/office/officeart/2005/8/layout/cycle8"/>
    <dgm:cxn modelId="{BDF0331D-EAF2-45FF-9CDF-25D63E43C7A3}" type="presParOf" srcId="{B36894E4-D814-4161-A09B-68E359697B9F}" destId="{5D987486-F462-4B3B-BC5A-D98AFD57663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D04FD7-1D84-42FB-B3BA-0C3E83B085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488A63-9158-4378-9E21-F3B49263CFBE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200" dirty="0"/>
            <a:t>Об'єкт</a:t>
          </a:r>
        </a:p>
      </dgm:t>
    </dgm:pt>
    <dgm:pt modelId="{75256CB8-293E-457C-BEE8-B622050532EC}" type="parTrans" cxnId="{35F12382-6D9F-419B-82E2-ECF50A0D72F4}">
      <dgm:prSet/>
      <dgm:spPr/>
      <dgm:t>
        <a:bodyPr/>
        <a:lstStyle/>
        <a:p>
          <a:endParaRPr lang="uk-UA"/>
        </a:p>
      </dgm:t>
    </dgm:pt>
    <dgm:pt modelId="{D324895B-F754-4CF8-BBAA-AFD758A761D3}" type="sibTrans" cxnId="{35F12382-6D9F-419B-82E2-ECF50A0D72F4}">
      <dgm:prSet/>
      <dgm:spPr/>
      <dgm:t>
        <a:bodyPr/>
        <a:lstStyle/>
        <a:p>
          <a:endParaRPr lang="uk-UA"/>
        </a:p>
      </dgm:t>
    </dgm:pt>
    <dgm:pt modelId="{8A4A00FD-077B-487D-8441-08006E5A0BF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Об'єктивна</a:t>
          </a:r>
          <a:r>
            <a:rPr lang="uk-UA" sz="3500" dirty="0"/>
            <a:t> </a:t>
          </a:r>
          <a:r>
            <a:rPr lang="uk-UA" sz="2200" dirty="0"/>
            <a:t>сторона</a:t>
          </a:r>
        </a:p>
      </dgm:t>
    </dgm:pt>
    <dgm:pt modelId="{E77BD075-8A38-4EB6-8431-B1A77D576148}" type="parTrans" cxnId="{EADECF3E-B1A7-4910-A4D0-33CE402250BB}">
      <dgm:prSet/>
      <dgm:spPr/>
      <dgm:t>
        <a:bodyPr/>
        <a:lstStyle/>
        <a:p>
          <a:endParaRPr lang="uk-UA"/>
        </a:p>
      </dgm:t>
    </dgm:pt>
    <dgm:pt modelId="{7BC4CB3B-23CB-4909-9514-76E1EABFDAC5}" type="sibTrans" cxnId="{EADECF3E-B1A7-4910-A4D0-33CE402250BB}">
      <dgm:prSet/>
      <dgm:spPr/>
      <dgm:t>
        <a:bodyPr/>
        <a:lstStyle/>
        <a:p>
          <a:endParaRPr lang="uk-UA"/>
        </a:p>
      </dgm:t>
    </dgm:pt>
    <dgm:pt modelId="{4F0E19D6-88DC-4940-9781-A2FC92ABB5A2}">
      <dgm:prSet phldrT="[Текст]"/>
      <dgm:spPr/>
      <dgm:t>
        <a:bodyPr/>
        <a:lstStyle/>
        <a:p>
          <a:r>
            <a:rPr lang="uk-UA" dirty="0"/>
            <a:t>застосування зброї масового знищення, під яким розуміється використання її специфічних властивостей саме у воєнних цілях, тобто як зброї.</a:t>
          </a:r>
        </a:p>
      </dgm:t>
    </dgm:pt>
    <dgm:pt modelId="{96CBA56C-4035-4CD6-AAEC-88FB9E14FB78}" type="parTrans" cxnId="{EF698EC4-D185-4428-8B5D-517156D6F478}">
      <dgm:prSet/>
      <dgm:spPr/>
      <dgm:t>
        <a:bodyPr/>
        <a:lstStyle/>
        <a:p>
          <a:endParaRPr lang="uk-UA"/>
        </a:p>
      </dgm:t>
    </dgm:pt>
    <dgm:pt modelId="{2DBBFE72-5FFB-4E16-82F7-C1AEAEB78E77}" type="sibTrans" cxnId="{EF698EC4-D185-4428-8B5D-517156D6F478}">
      <dgm:prSet/>
      <dgm:spPr/>
      <dgm:t>
        <a:bodyPr/>
        <a:lstStyle/>
        <a:p>
          <a:endParaRPr lang="uk-UA"/>
        </a:p>
      </dgm:t>
    </dgm:pt>
    <dgm:pt modelId="{3B585802-BB1B-40B1-A323-E4B1B89DE984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</a:t>
          </a:r>
        </a:p>
      </dgm:t>
    </dgm:pt>
    <dgm:pt modelId="{B5370503-E33F-4C77-B505-BEE0370966F2}" type="parTrans" cxnId="{08C029BF-5F74-49D1-AA3D-F02A48A061E8}">
      <dgm:prSet/>
      <dgm:spPr/>
      <dgm:t>
        <a:bodyPr/>
        <a:lstStyle/>
        <a:p>
          <a:endParaRPr lang="uk-UA"/>
        </a:p>
      </dgm:t>
    </dgm:pt>
    <dgm:pt modelId="{08DFDE1C-6476-44B0-9FC8-F894D859E6F8}" type="sibTrans" cxnId="{08C029BF-5F74-49D1-AA3D-F02A48A061E8}">
      <dgm:prSet/>
      <dgm:spPr/>
      <dgm:t>
        <a:bodyPr/>
        <a:lstStyle/>
        <a:p>
          <a:endParaRPr lang="uk-UA"/>
        </a:p>
      </dgm:t>
    </dgm:pt>
    <dgm:pt modelId="{77D72CC6-2E0E-4F89-B1A0-C40788502F49}">
      <dgm:prSet phldrT="[Текст]" custT="1"/>
      <dgm:spPr/>
      <dgm:t>
        <a:bodyPr/>
        <a:lstStyle/>
        <a:p>
          <a:r>
            <a:rPr lang="uk-UA" sz="1800" dirty="0"/>
            <a:t>загальний</a:t>
          </a:r>
        </a:p>
      </dgm:t>
    </dgm:pt>
    <dgm:pt modelId="{019393EA-51FA-4F5C-AE98-7371E5869474}" type="parTrans" cxnId="{D55067AC-5511-41F3-A490-CE476C3A874D}">
      <dgm:prSet/>
      <dgm:spPr/>
      <dgm:t>
        <a:bodyPr/>
        <a:lstStyle/>
        <a:p>
          <a:endParaRPr lang="uk-UA"/>
        </a:p>
      </dgm:t>
    </dgm:pt>
    <dgm:pt modelId="{54BBA887-AD1E-48BD-904F-FF9F8DB88C7D}" type="sibTrans" cxnId="{D55067AC-5511-41F3-A490-CE476C3A874D}">
      <dgm:prSet/>
      <dgm:spPr/>
      <dgm:t>
        <a:bodyPr/>
        <a:lstStyle/>
        <a:p>
          <a:endParaRPr lang="uk-UA"/>
        </a:p>
      </dgm:t>
    </dgm:pt>
    <dgm:pt modelId="{B858E563-DE03-4A5F-B03A-B781C40B816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Суб'єктивна сторона</a:t>
          </a:r>
        </a:p>
      </dgm:t>
    </dgm:pt>
    <dgm:pt modelId="{ABD65F56-12C9-4A66-9224-052402B00883}" type="parTrans" cxnId="{D14ACF87-B7BE-4C86-BE28-A33570A37468}">
      <dgm:prSet/>
      <dgm:spPr/>
      <dgm:t>
        <a:bodyPr/>
        <a:lstStyle/>
        <a:p>
          <a:endParaRPr lang="uk-UA"/>
        </a:p>
      </dgm:t>
    </dgm:pt>
    <dgm:pt modelId="{4DF590DA-C9FB-4CB2-A44E-E7E63DAAFB86}" type="sibTrans" cxnId="{D14ACF87-B7BE-4C86-BE28-A33570A37468}">
      <dgm:prSet/>
      <dgm:spPr/>
      <dgm:t>
        <a:bodyPr/>
        <a:lstStyle/>
        <a:p>
          <a:endParaRPr lang="uk-UA"/>
        </a:p>
      </dgm:t>
    </dgm:pt>
    <dgm:pt modelId="{4BC9C11D-E7B0-483E-8A2F-BB89A0DFC078}">
      <dgm:prSet phldrT="[Текст]"/>
      <dgm:spPr/>
      <dgm:t>
        <a:bodyPr/>
        <a:lstStyle/>
        <a:p>
          <a:r>
            <a:rPr lang="uk-UA" dirty="0"/>
            <a:t>безпека людства</a:t>
          </a:r>
        </a:p>
      </dgm:t>
    </dgm:pt>
    <dgm:pt modelId="{3DD2EFC9-96D3-4C3D-9875-87C570401410}" type="parTrans" cxnId="{9192E499-70F9-4130-881B-2DC70DBD9355}">
      <dgm:prSet/>
      <dgm:spPr/>
      <dgm:t>
        <a:bodyPr/>
        <a:lstStyle/>
        <a:p>
          <a:endParaRPr lang="uk-UA"/>
        </a:p>
      </dgm:t>
    </dgm:pt>
    <dgm:pt modelId="{58AA32BD-B354-42F0-9606-532280F88EC2}" type="sibTrans" cxnId="{9192E499-70F9-4130-881B-2DC70DBD9355}">
      <dgm:prSet/>
      <dgm:spPr/>
      <dgm:t>
        <a:bodyPr/>
        <a:lstStyle/>
        <a:p>
          <a:endParaRPr lang="uk-UA"/>
        </a:p>
      </dgm:t>
    </dgm:pt>
    <dgm:pt modelId="{5CABCC93-2BED-495B-B6C7-3A0384F83C00}">
      <dgm:prSet phldrT="[Текст]" custT="1"/>
      <dgm:spPr/>
      <dgm:t>
        <a:bodyPr/>
        <a:lstStyle/>
        <a:p>
          <a:r>
            <a:rPr lang="uk-UA" sz="1800" dirty="0"/>
            <a:t>умисел</a:t>
          </a:r>
        </a:p>
      </dgm:t>
    </dgm:pt>
    <dgm:pt modelId="{575EB51D-1AB3-4EB2-A247-36036F6CD722}" type="parTrans" cxnId="{45F5F2D1-8CE3-4519-BC07-20A7B7140757}">
      <dgm:prSet/>
      <dgm:spPr/>
      <dgm:t>
        <a:bodyPr/>
        <a:lstStyle/>
        <a:p>
          <a:endParaRPr lang="uk-UA"/>
        </a:p>
      </dgm:t>
    </dgm:pt>
    <dgm:pt modelId="{DF64B61F-5306-4EE6-BADC-D9C3A576D189}" type="sibTrans" cxnId="{45F5F2D1-8CE3-4519-BC07-20A7B7140757}">
      <dgm:prSet/>
      <dgm:spPr/>
      <dgm:t>
        <a:bodyPr/>
        <a:lstStyle/>
        <a:p>
          <a:endParaRPr lang="uk-UA"/>
        </a:p>
      </dgm:t>
    </dgm:pt>
    <dgm:pt modelId="{F1C44B1D-F6DA-45E0-8060-33A9C4FEA166}" type="pres">
      <dgm:prSet presAssocID="{90D04FD7-1D84-42FB-B3BA-0C3E83B08584}" presName="Name0" presStyleCnt="0">
        <dgm:presLayoutVars>
          <dgm:dir/>
          <dgm:animLvl val="lvl"/>
          <dgm:resizeHandles val="exact"/>
        </dgm:presLayoutVars>
      </dgm:prSet>
      <dgm:spPr/>
    </dgm:pt>
    <dgm:pt modelId="{AAB7491E-169C-4A06-9EE6-8DB33E583B0E}" type="pres">
      <dgm:prSet presAssocID="{BE488A63-9158-4378-9E21-F3B49263CFBE}" presName="linNode" presStyleCnt="0"/>
      <dgm:spPr/>
    </dgm:pt>
    <dgm:pt modelId="{6A55630E-372A-4253-8A33-F0B2A95EED7B}" type="pres">
      <dgm:prSet presAssocID="{BE488A63-9158-4378-9E21-F3B49263CFBE}" presName="parentText" presStyleLbl="node1" presStyleIdx="0" presStyleCnt="4" custScaleY="46336">
        <dgm:presLayoutVars>
          <dgm:chMax val="1"/>
          <dgm:bulletEnabled val="1"/>
        </dgm:presLayoutVars>
      </dgm:prSet>
      <dgm:spPr/>
    </dgm:pt>
    <dgm:pt modelId="{A2B75852-5326-4C23-9F66-030207D99F5D}" type="pres">
      <dgm:prSet presAssocID="{BE488A63-9158-4378-9E21-F3B49263CFBE}" presName="descendantText" presStyleLbl="alignAccFollowNode1" presStyleIdx="0" presStyleCnt="4" custScaleY="44894">
        <dgm:presLayoutVars>
          <dgm:bulletEnabled val="1"/>
        </dgm:presLayoutVars>
      </dgm:prSet>
      <dgm:spPr/>
    </dgm:pt>
    <dgm:pt modelId="{1910F60A-C365-44C6-ADC9-38A625E9CAD9}" type="pres">
      <dgm:prSet presAssocID="{D324895B-F754-4CF8-BBAA-AFD758A761D3}" presName="sp" presStyleCnt="0"/>
      <dgm:spPr/>
    </dgm:pt>
    <dgm:pt modelId="{4A95ADBC-658C-472A-8D0C-D63A1939E427}" type="pres">
      <dgm:prSet presAssocID="{8A4A00FD-077B-487D-8441-08006E5A0BF8}" presName="linNode" presStyleCnt="0"/>
      <dgm:spPr/>
    </dgm:pt>
    <dgm:pt modelId="{7EA5B3D9-1490-4651-A81F-E9F042A6C2F5}" type="pres">
      <dgm:prSet presAssocID="{8A4A00FD-077B-487D-8441-08006E5A0BF8}" presName="parentText" presStyleLbl="node1" presStyleIdx="1" presStyleCnt="4" custScaleY="60477">
        <dgm:presLayoutVars>
          <dgm:chMax val="1"/>
          <dgm:bulletEnabled val="1"/>
        </dgm:presLayoutVars>
      </dgm:prSet>
      <dgm:spPr/>
    </dgm:pt>
    <dgm:pt modelId="{E2A7E053-151B-49BC-82D7-9A01E6FBF647}" type="pres">
      <dgm:prSet presAssocID="{8A4A00FD-077B-487D-8441-08006E5A0BF8}" presName="descendantText" presStyleLbl="alignAccFollowNode1" presStyleIdx="1" presStyleCnt="4">
        <dgm:presLayoutVars>
          <dgm:bulletEnabled val="1"/>
        </dgm:presLayoutVars>
      </dgm:prSet>
      <dgm:spPr/>
    </dgm:pt>
    <dgm:pt modelId="{7B739817-DD0D-44E3-A7B2-1795783ECD21}" type="pres">
      <dgm:prSet presAssocID="{7BC4CB3B-23CB-4909-9514-76E1EABFDAC5}" presName="sp" presStyleCnt="0"/>
      <dgm:spPr/>
    </dgm:pt>
    <dgm:pt modelId="{59B6B817-92E9-4FC4-BA47-688CF432BFE2}" type="pres">
      <dgm:prSet presAssocID="{3B585802-BB1B-40B1-A323-E4B1B89DE984}" presName="linNode" presStyleCnt="0"/>
      <dgm:spPr/>
    </dgm:pt>
    <dgm:pt modelId="{A434BC47-1DE5-4A19-89AD-69C0D74F8D40}" type="pres">
      <dgm:prSet presAssocID="{3B585802-BB1B-40B1-A323-E4B1B89DE984}" presName="parentText" presStyleLbl="node1" presStyleIdx="2" presStyleCnt="4" custScaleY="44863">
        <dgm:presLayoutVars>
          <dgm:chMax val="1"/>
          <dgm:bulletEnabled val="1"/>
        </dgm:presLayoutVars>
      </dgm:prSet>
      <dgm:spPr/>
    </dgm:pt>
    <dgm:pt modelId="{0DB8B1B0-09CB-4E9C-8B94-329B3AE96786}" type="pres">
      <dgm:prSet presAssocID="{3B585802-BB1B-40B1-A323-E4B1B89DE984}" presName="descendantText" presStyleLbl="alignAccFollowNode1" presStyleIdx="2" presStyleCnt="4" custScaleY="36080">
        <dgm:presLayoutVars>
          <dgm:bulletEnabled val="1"/>
        </dgm:presLayoutVars>
      </dgm:prSet>
      <dgm:spPr/>
    </dgm:pt>
    <dgm:pt modelId="{7FFB5F9B-DA9D-4831-8424-3C8498D0EBE5}" type="pres">
      <dgm:prSet presAssocID="{08DFDE1C-6476-44B0-9FC8-F894D859E6F8}" presName="sp" presStyleCnt="0"/>
      <dgm:spPr/>
    </dgm:pt>
    <dgm:pt modelId="{5B6D2CBA-8798-4AFD-BD66-A01477D3183A}" type="pres">
      <dgm:prSet presAssocID="{B858E563-DE03-4A5F-B03A-B781C40B8162}" presName="linNode" presStyleCnt="0"/>
      <dgm:spPr/>
    </dgm:pt>
    <dgm:pt modelId="{ADE8F342-C56C-4977-8B44-344D874FEB60}" type="pres">
      <dgm:prSet presAssocID="{B858E563-DE03-4A5F-B03A-B781C40B8162}" presName="parentText" presStyleLbl="node1" presStyleIdx="3" presStyleCnt="4" custScaleY="43816">
        <dgm:presLayoutVars>
          <dgm:chMax val="1"/>
          <dgm:bulletEnabled val="1"/>
        </dgm:presLayoutVars>
      </dgm:prSet>
      <dgm:spPr/>
    </dgm:pt>
    <dgm:pt modelId="{7514CF03-1D18-411F-9B56-E0CC8E94263F}" type="pres">
      <dgm:prSet presAssocID="{B858E563-DE03-4A5F-B03A-B781C40B8162}" presName="descendantText" presStyleLbl="alignAccFollowNode1" presStyleIdx="3" presStyleCnt="4" custScaleY="34912">
        <dgm:presLayoutVars>
          <dgm:bulletEnabled val="1"/>
        </dgm:presLayoutVars>
      </dgm:prSet>
      <dgm:spPr/>
    </dgm:pt>
  </dgm:ptLst>
  <dgm:cxnLst>
    <dgm:cxn modelId="{BA6E952E-2DD2-4F72-9CC9-5A0F7DE44AA1}" type="presOf" srcId="{8A4A00FD-077B-487D-8441-08006E5A0BF8}" destId="{7EA5B3D9-1490-4651-A81F-E9F042A6C2F5}" srcOrd="0" destOrd="0" presId="urn:microsoft.com/office/officeart/2005/8/layout/vList5"/>
    <dgm:cxn modelId="{EADECF3E-B1A7-4910-A4D0-33CE402250BB}" srcId="{90D04FD7-1D84-42FB-B3BA-0C3E83B08584}" destId="{8A4A00FD-077B-487D-8441-08006E5A0BF8}" srcOrd="1" destOrd="0" parTransId="{E77BD075-8A38-4EB6-8431-B1A77D576148}" sibTransId="{7BC4CB3B-23CB-4909-9514-76E1EABFDAC5}"/>
    <dgm:cxn modelId="{C9A7315D-C03F-42BD-81A8-19C0B85CED54}" type="presOf" srcId="{4BC9C11D-E7B0-483E-8A2F-BB89A0DFC078}" destId="{A2B75852-5326-4C23-9F66-030207D99F5D}" srcOrd="0" destOrd="0" presId="urn:microsoft.com/office/officeart/2005/8/layout/vList5"/>
    <dgm:cxn modelId="{6D5B0F4C-C5EB-4E6C-AFBC-681E0A9368E1}" type="presOf" srcId="{5CABCC93-2BED-495B-B6C7-3A0384F83C00}" destId="{7514CF03-1D18-411F-9B56-E0CC8E94263F}" srcOrd="0" destOrd="0" presId="urn:microsoft.com/office/officeart/2005/8/layout/vList5"/>
    <dgm:cxn modelId="{35F12382-6D9F-419B-82E2-ECF50A0D72F4}" srcId="{90D04FD7-1D84-42FB-B3BA-0C3E83B08584}" destId="{BE488A63-9158-4378-9E21-F3B49263CFBE}" srcOrd="0" destOrd="0" parTransId="{75256CB8-293E-457C-BEE8-B622050532EC}" sibTransId="{D324895B-F754-4CF8-BBAA-AFD758A761D3}"/>
    <dgm:cxn modelId="{D14ACF87-B7BE-4C86-BE28-A33570A37468}" srcId="{90D04FD7-1D84-42FB-B3BA-0C3E83B08584}" destId="{B858E563-DE03-4A5F-B03A-B781C40B8162}" srcOrd="3" destOrd="0" parTransId="{ABD65F56-12C9-4A66-9224-052402B00883}" sibTransId="{4DF590DA-C9FB-4CB2-A44E-E7E63DAAFB86}"/>
    <dgm:cxn modelId="{BD80B098-7838-474A-B719-DA013B8A9153}" type="presOf" srcId="{BE488A63-9158-4378-9E21-F3B49263CFBE}" destId="{6A55630E-372A-4253-8A33-F0B2A95EED7B}" srcOrd="0" destOrd="0" presId="urn:microsoft.com/office/officeart/2005/8/layout/vList5"/>
    <dgm:cxn modelId="{9192E499-70F9-4130-881B-2DC70DBD9355}" srcId="{BE488A63-9158-4378-9E21-F3B49263CFBE}" destId="{4BC9C11D-E7B0-483E-8A2F-BB89A0DFC078}" srcOrd="0" destOrd="0" parTransId="{3DD2EFC9-96D3-4C3D-9875-87C570401410}" sibTransId="{58AA32BD-B354-42F0-9606-532280F88EC2}"/>
    <dgm:cxn modelId="{70531C9F-11F4-4EDC-B93D-66C2C1BD04A7}" type="presOf" srcId="{90D04FD7-1D84-42FB-B3BA-0C3E83B08584}" destId="{F1C44B1D-F6DA-45E0-8060-33A9C4FEA166}" srcOrd="0" destOrd="0" presId="urn:microsoft.com/office/officeart/2005/8/layout/vList5"/>
    <dgm:cxn modelId="{D55067AC-5511-41F3-A490-CE476C3A874D}" srcId="{3B585802-BB1B-40B1-A323-E4B1B89DE984}" destId="{77D72CC6-2E0E-4F89-B1A0-C40788502F49}" srcOrd="0" destOrd="0" parTransId="{019393EA-51FA-4F5C-AE98-7371E5869474}" sibTransId="{54BBA887-AD1E-48BD-904F-FF9F8DB88C7D}"/>
    <dgm:cxn modelId="{A7C59DB6-5AD9-4A10-AF3F-24D7B9102F30}" type="presOf" srcId="{77D72CC6-2E0E-4F89-B1A0-C40788502F49}" destId="{0DB8B1B0-09CB-4E9C-8B94-329B3AE96786}" srcOrd="0" destOrd="0" presId="urn:microsoft.com/office/officeart/2005/8/layout/vList5"/>
    <dgm:cxn modelId="{08C029BF-5F74-49D1-AA3D-F02A48A061E8}" srcId="{90D04FD7-1D84-42FB-B3BA-0C3E83B08584}" destId="{3B585802-BB1B-40B1-A323-E4B1B89DE984}" srcOrd="2" destOrd="0" parTransId="{B5370503-E33F-4C77-B505-BEE0370966F2}" sibTransId="{08DFDE1C-6476-44B0-9FC8-F894D859E6F8}"/>
    <dgm:cxn modelId="{EF698EC4-D185-4428-8B5D-517156D6F478}" srcId="{8A4A00FD-077B-487D-8441-08006E5A0BF8}" destId="{4F0E19D6-88DC-4940-9781-A2FC92ABB5A2}" srcOrd="0" destOrd="0" parTransId="{96CBA56C-4035-4CD6-AAEC-88FB9E14FB78}" sibTransId="{2DBBFE72-5FFB-4E16-82F7-C1AEAEB78E77}"/>
    <dgm:cxn modelId="{8AE942CE-4B10-4D14-B752-CD6651B98B2B}" type="presOf" srcId="{B858E563-DE03-4A5F-B03A-B781C40B8162}" destId="{ADE8F342-C56C-4977-8B44-344D874FEB60}" srcOrd="0" destOrd="0" presId="urn:microsoft.com/office/officeart/2005/8/layout/vList5"/>
    <dgm:cxn modelId="{45F5F2D1-8CE3-4519-BC07-20A7B7140757}" srcId="{B858E563-DE03-4A5F-B03A-B781C40B8162}" destId="{5CABCC93-2BED-495B-B6C7-3A0384F83C00}" srcOrd="0" destOrd="0" parTransId="{575EB51D-1AB3-4EB2-A247-36036F6CD722}" sibTransId="{DF64B61F-5306-4EE6-BADC-D9C3A576D189}"/>
    <dgm:cxn modelId="{05B7D6D6-2DAE-46B7-AA60-6FDF0C73B5DC}" type="presOf" srcId="{4F0E19D6-88DC-4940-9781-A2FC92ABB5A2}" destId="{E2A7E053-151B-49BC-82D7-9A01E6FBF647}" srcOrd="0" destOrd="0" presId="urn:microsoft.com/office/officeart/2005/8/layout/vList5"/>
    <dgm:cxn modelId="{73686DDF-C94C-41BC-BC36-9886F28C5650}" type="presOf" srcId="{3B585802-BB1B-40B1-A323-E4B1B89DE984}" destId="{A434BC47-1DE5-4A19-89AD-69C0D74F8D40}" srcOrd="0" destOrd="0" presId="urn:microsoft.com/office/officeart/2005/8/layout/vList5"/>
    <dgm:cxn modelId="{A4864795-4584-47ED-AAFE-915434F28B85}" type="presParOf" srcId="{F1C44B1D-F6DA-45E0-8060-33A9C4FEA166}" destId="{AAB7491E-169C-4A06-9EE6-8DB33E583B0E}" srcOrd="0" destOrd="0" presId="urn:microsoft.com/office/officeart/2005/8/layout/vList5"/>
    <dgm:cxn modelId="{AD9F2586-3FB6-4073-A594-0B560F1F1381}" type="presParOf" srcId="{AAB7491E-169C-4A06-9EE6-8DB33E583B0E}" destId="{6A55630E-372A-4253-8A33-F0B2A95EED7B}" srcOrd="0" destOrd="0" presId="urn:microsoft.com/office/officeart/2005/8/layout/vList5"/>
    <dgm:cxn modelId="{190BBEFE-EE58-4E0F-812E-1918E1700A7A}" type="presParOf" srcId="{AAB7491E-169C-4A06-9EE6-8DB33E583B0E}" destId="{A2B75852-5326-4C23-9F66-030207D99F5D}" srcOrd="1" destOrd="0" presId="urn:microsoft.com/office/officeart/2005/8/layout/vList5"/>
    <dgm:cxn modelId="{44F421FE-BE3B-457C-B93B-8CD6054F69B1}" type="presParOf" srcId="{F1C44B1D-F6DA-45E0-8060-33A9C4FEA166}" destId="{1910F60A-C365-44C6-ADC9-38A625E9CAD9}" srcOrd="1" destOrd="0" presId="urn:microsoft.com/office/officeart/2005/8/layout/vList5"/>
    <dgm:cxn modelId="{3166CD70-5B44-4D57-B0B8-B86E7A7EADB9}" type="presParOf" srcId="{F1C44B1D-F6DA-45E0-8060-33A9C4FEA166}" destId="{4A95ADBC-658C-472A-8D0C-D63A1939E427}" srcOrd="2" destOrd="0" presId="urn:microsoft.com/office/officeart/2005/8/layout/vList5"/>
    <dgm:cxn modelId="{9D4CF462-CB54-434B-8141-5BCDC9870D9B}" type="presParOf" srcId="{4A95ADBC-658C-472A-8D0C-D63A1939E427}" destId="{7EA5B3D9-1490-4651-A81F-E9F042A6C2F5}" srcOrd="0" destOrd="0" presId="urn:microsoft.com/office/officeart/2005/8/layout/vList5"/>
    <dgm:cxn modelId="{2BB60529-9269-4171-9D92-5753C6DC0297}" type="presParOf" srcId="{4A95ADBC-658C-472A-8D0C-D63A1939E427}" destId="{E2A7E053-151B-49BC-82D7-9A01E6FBF647}" srcOrd="1" destOrd="0" presId="urn:microsoft.com/office/officeart/2005/8/layout/vList5"/>
    <dgm:cxn modelId="{12698394-461A-41C7-875E-1B2112D814E8}" type="presParOf" srcId="{F1C44B1D-F6DA-45E0-8060-33A9C4FEA166}" destId="{7B739817-DD0D-44E3-A7B2-1795783ECD21}" srcOrd="3" destOrd="0" presId="urn:microsoft.com/office/officeart/2005/8/layout/vList5"/>
    <dgm:cxn modelId="{6A07E368-0B1F-46E6-9545-370F15AAA720}" type="presParOf" srcId="{F1C44B1D-F6DA-45E0-8060-33A9C4FEA166}" destId="{59B6B817-92E9-4FC4-BA47-688CF432BFE2}" srcOrd="4" destOrd="0" presId="urn:microsoft.com/office/officeart/2005/8/layout/vList5"/>
    <dgm:cxn modelId="{FA97F1C8-5E51-41C3-B732-83A57A789398}" type="presParOf" srcId="{59B6B817-92E9-4FC4-BA47-688CF432BFE2}" destId="{A434BC47-1DE5-4A19-89AD-69C0D74F8D40}" srcOrd="0" destOrd="0" presId="urn:microsoft.com/office/officeart/2005/8/layout/vList5"/>
    <dgm:cxn modelId="{918C28BF-A1C1-42CA-A60E-8E0CA0EBF6DD}" type="presParOf" srcId="{59B6B817-92E9-4FC4-BA47-688CF432BFE2}" destId="{0DB8B1B0-09CB-4E9C-8B94-329B3AE96786}" srcOrd="1" destOrd="0" presId="urn:microsoft.com/office/officeart/2005/8/layout/vList5"/>
    <dgm:cxn modelId="{394E97A9-124E-494F-9442-F2B7C0145D63}" type="presParOf" srcId="{F1C44B1D-F6DA-45E0-8060-33A9C4FEA166}" destId="{7FFB5F9B-DA9D-4831-8424-3C8498D0EBE5}" srcOrd="5" destOrd="0" presId="urn:microsoft.com/office/officeart/2005/8/layout/vList5"/>
    <dgm:cxn modelId="{0BAA3299-0DF5-4ACA-A5DB-4446838C234C}" type="presParOf" srcId="{F1C44B1D-F6DA-45E0-8060-33A9C4FEA166}" destId="{5B6D2CBA-8798-4AFD-BD66-A01477D3183A}" srcOrd="6" destOrd="0" presId="urn:microsoft.com/office/officeart/2005/8/layout/vList5"/>
    <dgm:cxn modelId="{DF9F1EF2-4201-41B7-9415-B6A82B3DFC7F}" type="presParOf" srcId="{5B6D2CBA-8798-4AFD-BD66-A01477D3183A}" destId="{ADE8F342-C56C-4977-8B44-344D874FEB60}" srcOrd="0" destOrd="0" presId="urn:microsoft.com/office/officeart/2005/8/layout/vList5"/>
    <dgm:cxn modelId="{8F78965E-DB05-407B-9144-5BA977BF2B3B}" type="presParOf" srcId="{5B6D2CBA-8798-4AFD-BD66-A01477D3183A}" destId="{7514CF03-1D18-411F-9B56-E0CC8E9426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D04FD7-1D84-42FB-B3BA-0C3E83B085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488A63-9158-4378-9E21-F3B49263CFB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200" dirty="0"/>
            <a:t>Об'єкт</a:t>
          </a:r>
        </a:p>
      </dgm:t>
    </dgm:pt>
    <dgm:pt modelId="{75256CB8-293E-457C-BEE8-B622050532EC}" type="parTrans" cxnId="{35F12382-6D9F-419B-82E2-ECF50A0D72F4}">
      <dgm:prSet/>
      <dgm:spPr/>
      <dgm:t>
        <a:bodyPr/>
        <a:lstStyle/>
        <a:p>
          <a:endParaRPr lang="uk-UA"/>
        </a:p>
      </dgm:t>
    </dgm:pt>
    <dgm:pt modelId="{D324895B-F754-4CF8-BBAA-AFD758A761D3}" type="sibTrans" cxnId="{35F12382-6D9F-419B-82E2-ECF50A0D72F4}">
      <dgm:prSet/>
      <dgm:spPr/>
      <dgm:t>
        <a:bodyPr/>
        <a:lstStyle/>
        <a:p>
          <a:endParaRPr lang="uk-UA"/>
        </a:p>
      </dgm:t>
    </dgm:pt>
    <dgm:pt modelId="{8A4A00FD-077B-487D-8441-08006E5A0BF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Об'єктивна</a:t>
          </a:r>
          <a:r>
            <a:rPr lang="uk-UA" sz="3500" dirty="0"/>
            <a:t> </a:t>
          </a:r>
          <a:r>
            <a:rPr lang="uk-UA" sz="2200" dirty="0"/>
            <a:t>сторона</a:t>
          </a:r>
        </a:p>
      </dgm:t>
    </dgm:pt>
    <dgm:pt modelId="{E77BD075-8A38-4EB6-8431-B1A77D576148}" type="parTrans" cxnId="{EADECF3E-B1A7-4910-A4D0-33CE402250BB}">
      <dgm:prSet/>
      <dgm:spPr/>
      <dgm:t>
        <a:bodyPr/>
        <a:lstStyle/>
        <a:p>
          <a:endParaRPr lang="uk-UA"/>
        </a:p>
      </dgm:t>
    </dgm:pt>
    <dgm:pt modelId="{7BC4CB3B-23CB-4909-9514-76E1EABFDAC5}" type="sibTrans" cxnId="{EADECF3E-B1A7-4910-A4D0-33CE402250BB}">
      <dgm:prSet/>
      <dgm:spPr/>
      <dgm:t>
        <a:bodyPr/>
        <a:lstStyle/>
        <a:p>
          <a:endParaRPr lang="uk-UA"/>
        </a:p>
      </dgm:t>
    </dgm:pt>
    <dgm:pt modelId="{3B585802-BB1B-40B1-A323-E4B1B89DE98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</a:t>
          </a:r>
        </a:p>
      </dgm:t>
    </dgm:pt>
    <dgm:pt modelId="{B5370503-E33F-4C77-B505-BEE0370966F2}" type="parTrans" cxnId="{08C029BF-5F74-49D1-AA3D-F02A48A061E8}">
      <dgm:prSet/>
      <dgm:spPr/>
      <dgm:t>
        <a:bodyPr/>
        <a:lstStyle/>
        <a:p>
          <a:endParaRPr lang="uk-UA"/>
        </a:p>
      </dgm:t>
    </dgm:pt>
    <dgm:pt modelId="{08DFDE1C-6476-44B0-9FC8-F894D859E6F8}" type="sibTrans" cxnId="{08C029BF-5F74-49D1-AA3D-F02A48A061E8}">
      <dgm:prSet/>
      <dgm:spPr/>
      <dgm:t>
        <a:bodyPr/>
        <a:lstStyle/>
        <a:p>
          <a:endParaRPr lang="uk-UA"/>
        </a:p>
      </dgm:t>
    </dgm:pt>
    <dgm:pt modelId="{77D72CC6-2E0E-4F89-B1A0-C40788502F49}">
      <dgm:prSet phldrT="[Текст]" custT="1"/>
      <dgm:spPr/>
      <dgm:t>
        <a:bodyPr/>
        <a:lstStyle/>
        <a:p>
          <a:r>
            <a:rPr lang="uk-UA" sz="1800" dirty="0"/>
            <a:t>загальний</a:t>
          </a:r>
        </a:p>
      </dgm:t>
    </dgm:pt>
    <dgm:pt modelId="{019393EA-51FA-4F5C-AE98-7371E5869474}" type="parTrans" cxnId="{D55067AC-5511-41F3-A490-CE476C3A874D}">
      <dgm:prSet/>
      <dgm:spPr/>
      <dgm:t>
        <a:bodyPr/>
        <a:lstStyle/>
        <a:p>
          <a:endParaRPr lang="uk-UA"/>
        </a:p>
      </dgm:t>
    </dgm:pt>
    <dgm:pt modelId="{54BBA887-AD1E-48BD-904F-FF9F8DB88C7D}" type="sibTrans" cxnId="{D55067AC-5511-41F3-A490-CE476C3A874D}">
      <dgm:prSet/>
      <dgm:spPr/>
      <dgm:t>
        <a:bodyPr/>
        <a:lstStyle/>
        <a:p>
          <a:endParaRPr lang="uk-UA"/>
        </a:p>
      </dgm:t>
    </dgm:pt>
    <dgm:pt modelId="{B858E563-DE03-4A5F-B03A-B781C40B816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Суб'єктивна сторона</a:t>
          </a:r>
        </a:p>
      </dgm:t>
    </dgm:pt>
    <dgm:pt modelId="{ABD65F56-12C9-4A66-9224-052402B00883}" type="parTrans" cxnId="{D14ACF87-B7BE-4C86-BE28-A33570A37468}">
      <dgm:prSet/>
      <dgm:spPr/>
      <dgm:t>
        <a:bodyPr/>
        <a:lstStyle/>
        <a:p>
          <a:endParaRPr lang="uk-UA"/>
        </a:p>
      </dgm:t>
    </dgm:pt>
    <dgm:pt modelId="{4DF590DA-C9FB-4CB2-A44E-E7E63DAAFB86}" type="sibTrans" cxnId="{D14ACF87-B7BE-4C86-BE28-A33570A37468}">
      <dgm:prSet/>
      <dgm:spPr/>
      <dgm:t>
        <a:bodyPr/>
        <a:lstStyle/>
        <a:p>
          <a:endParaRPr lang="uk-UA"/>
        </a:p>
      </dgm:t>
    </dgm:pt>
    <dgm:pt modelId="{4BC9C11D-E7B0-483E-8A2F-BB89A0DFC078}">
      <dgm:prSet phldrT="[Текст]" custT="1"/>
      <dgm:spPr/>
      <dgm:t>
        <a:bodyPr/>
        <a:lstStyle/>
        <a:p>
          <a:r>
            <a:rPr lang="ru-RU" sz="1400" dirty="0"/>
            <a:t>порядок </a:t>
          </a:r>
          <a:r>
            <a:rPr lang="ru-RU" sz="1400" dirty="0" err="1"/>
            <a:t>поводження</a:t>
          </a:r>
          <a:r>
            <a:rPr lang="ru-RU" sz="1400" dirty="0"/>
            <a:t> </a:t>
          </a:r>
          <a:r>
            <a:rPr lang="ru-RU" sz="1400" dirty="0" err="1"/>
            <a:t>зі</a:t>
          </a:r>
          <a:r>
            <a:rPr lang="ru-RU" sz="1400" dirty="0"/>
            <a:t> </a:t>
          </a:r>
          <a:r>
            <a:rPr lang="ru-RU" sz="1400" dirty="0" err="1"/>
            <a:t>зброєю</a:t>
          </a:r>
          <a:r>
            <a:rPr lang="ru-RU" sz="1400" dirty="0"/>
            <a:t> </a:t>
          </a:r>
          <a:r>
            <a:rPr lang="ru-RU" sz="1400" dirty="0" err="1"/>
            <a:t>масового</a:t>
          </a:r>
          <a:r>
            <a:rPr lang="ru-RU" sz="1400" dirty="0"/>
            <a:t> </a:t>
          </a:r>
          <a:r>
            <a:rPr lang="ru-RU" sz="1400" dirty="0" err="1"/>
            <a:t>знищення</a:t>
          </a:r>
          <a:r>
            <a:rPr lang="ru-RU" sz="1400" dirty="0"/>
            <a:t>, </a:t>
          </a:r>
          <a:r>
            <a:rPr lang="ru-RU" sz="1400" dirty="0" err="1"/>
            <a:t>який</a:t>
          </a:r>
          <a:r>
            <a:rPr lang="ru-RU" sz="1400" dirty="0"/>
            <a:t> </a:t>
          </a:r>
          <a:r>
            <a:rPr lang="ru-RU" sz="1400" dirty="0" err="1"/>
            <a:t>забезпечує</a:t>
          </a:r>
          <a:r>
            <a:rPr lang="ru-RU" sz="1400" dirty="0"/>
            <a:t> </a:t>
          </a:r>
          <a:r>
            <a:rPr lang="ru-RU" sz="1400" dirty="0" err="1"/>
            <a:t>безпеку</a:t>
          </a:r>
          <a:r>
            <a:rPr lang="ru-RU" sz="1400" dirty="0"/>
            <a:t> </a:t>
          </a:r>
          <a:r>
            <a:rPr lang="ru-RU" sz="1400" dirty="0" err="1"/>
            <a:t>людства</a:t>
          </a:r>
          <a:r>
            <a:rPr lang="ru-RU" sz="1400" dirty="0"/>
            <a:t> і </a:t>
          </a:r>
          <a:r>
            <a:rPr lang="ru-RU" sz="1400" dirty="0" err="1"/>
            <a:t>міжнародний</a:t>
          </a:r>
          <a:r>
            <a:rPr lang="ru-RU" sz="1400" dirty="0"/>
            <a:t> правопорядок.</a:t>
          </a:r>
          <a:endParaRPr lang="uk-UA" sz="1400" dirty="0"/>
        </a:p>
      </dgm:t>
    </dgm:pt>
    <dgm:pt modelId="{3DD2EFC9-96D3-4C3D-9875-87C570401410}" type="parTrans" cxnId="{9192E499-70F9-4130-881B-2DC70DBD9355}">
      <dgm:prSet/>
      <dgm:spPr/>
      <dgm:t>
        <a:bodyPr/>
        <a:lstStyle/>
        <a:p>
          <a:endParaRPr lang="uk-UA"/>
        </a:p>
      </dgm:t>
    </dgm:pt>
    <dgm:pt modelId="{58AA32BD-B354-42F0-9606-532280F88EC2}" type="sibTrans" cxnId="{9192E499-70F9-4130-881B-2DC70DBD9355}">
      <dgm:prSet/>
      <dgm:spPr/>
      <dgm:t>
        <a:bodyPr/>
        <a:lstStyle/>
        <a:p>
          <a:endParaRPr lang="uk-UA"/>
        </a:p>
      </dgm:t>
    </dgm:pt>
    <dgm:pt modelId="{5CABCC93-2BED-495B-B6C7-3A0384F83C00}">
      <dgm:prSet phldrT="[Текст]" custT="1"/>
      <dgm:spPr/>
      <dgm:t>
        <a:bodyPr/>
        <a:lstStyle/>
        <a:p>
          <a:r>
            <a:rPr lang="uk-UA" sz="1800" dirty="0"/>
            <a:t>умисел</a:t>
          </a:r>
        </a:p>
      </dgm:t>
    </dgm:pt>
    <dgm:pt modelId="{575EB51D-1AB3-4EB2-A247-36036F6CD722}" type="parTrans" cxnId="{45F5F2D1-8CE3-4519-BC07-20A7B7140757}">
      <dgm:prSet/>
      <dgm:spPr/>
      <dgm:t>
        <a:bodyPr/>
        <a:lstStyle/>
        <a:p>
          <a:endParaRPr lang="uk-UA"/>
        </a:p>
      </dgm:t>
    </dgm:pt>
    <dgm:pt modelId="{DF64B61F-5306-4EE6-BADC-D9C3A576D189}" type="sibTrans" cxnId="{45F5F2D1-8CE3-4519-BC07-20A7B7140757}">
      <dgm:prSet/>
      <dgm:spPr/>
      <dgm:t>
        <a:bodyPr/>
        <a:lstStyle/>
        <a:p>
          <a:endParaRPr lang="uk-UA"/>
        </a:p>
      </dgm:t>
    </dgm:pt>
    <dgm:pt modelId="{4F0E19D6-88DC-4940-9781-A2FC92ABB5A2}">
      <dgm:prSet phldrT="[Текст]"/>
      <dgm:spPr/>
      <dgm:t>
        <a:bodyPr/>
        <a:lstStyle/>
        <a:p>
          <a:r>
            <a:rPr lang="ru-RU" dirty="0" err="1"/>
            <a:t>може</a:t>
          </a:r>
          <a:r>
            <a:rPr lang="ru-RU" dirty="0"/>
            <a:t> </a:t>
          </a:r>
          <a:r>
            <a:rPr lang="ru-RU" dirty="0" err="1"/>
            <a:t>мати</a:t>
          </a:r>
          <a:r>
            <a:rPr lang="ru-RU" dirty="0"/>
            <a:t> </a:t>
          </a:r>
          <a:r>
            <a:rPr lang="ru-RU" dirty="0" err="1"/>
            <a:t>прояв</a:t>
          </a:r>
          <a:r>
            <a:rPr lang="ru-RU" dirty="0"/>
            <a:t> у </a:t>
          </a:r>
          <a:r>
            <a:rPr lang="ru-RU" dirty="0" err="1"/>
            <a:t>суспільно</a:t>
          </a:r>
          <a:r>
            <a:rPr lang="ru-RU" dirty="0"/>
            <a:t> </a:t>
          </a:r>
          <a:r>
            <a:rPr lang="ru-RU" dirty="0" err="1"/>
            <a:t>небезпечних</a:t>
          </a:r>
          <a:r>
            <a:rPr lang="ru-RU" dirty="0"/>
            <a:t> </a:t>
          </a:r>
          <a:r>
            <a:rPr lang="ru-RU" dirty="0" err="1"/>
            <a:t>діях</a:t>
          </a:r>
          <a:r>
            <a:rPr lang="ru-RU" dirty="0"/>
            <a:t> </a:t>
          </a:r>
          <a:r>
            <a:rPr lang="ru-RU" dirty="0" err="1"/>
            <a:t>або</a:t>
          </a:r>
          <a:r>
            <a:rPr lang="ru-RU" dirty="0"/>
            <a:t> </a:t>
          </a:r>
          <a:r>
            <a:rPr lang="ru-RU" dirty="0" err="1"/>
            <a:t>бездіяльності</a:t>
          </a:r>
          <a:endParaRPr lang="uk-UA" dirty="0"/>
        </a:p>
      </dgm:t>
    </dgm:pt>
    <dgm:pt modelId="{2DBBFE72-5FFB-4E16-82F7-C1AEAEB78E77}" type="sibTrans" cxnId="{EF698EC4-D185-4428-8B5D-517156D6F478}">
      <dgm:prSet/>
      <dgm:spPr/>
      <dgm:t>
        <a:bodyPr/>
        <a:lstStyle/>
        <a:p>
          <a:endParaRPr lang="uk-UA"/>
        </a:p>
      </dgm:t>
    </dgm:pt>
    <dgm:pt modelId="{96CBA56C-4035-4CD6-AAEC-88FB9E14FB78}" type="parTrans" cxnId="{EF698EC4-D185-4428-8B5D-517156D6F478}">
      <dgm:prSet/>
      <dgm:spPr/>
      <dgm:t>
        <a:bodyPr/>
        <a:lstStyle/>
        <a:p>
          <a:endParaRPr lang="uk-UA"/>
        </a:p>
      </dgm:t>
    </dgm:pt>
    <dgm:pt modelId="{AE93A335-C041-4DDE-A22F-5175F253BC4D}">
      <dgm:prSet/>
      <dgm:spPr/>
      <dgm:t>
        <a:bodyPr/>
        <a:lstStyle/>
        <a:p>
          <a:r>
            <a:rPr lang="uk-UA" dirty="0"/>
            <a:t>Формами його можуть бути такі стосовно відповідних видів зброї:</a:t>
          </a:r>
        </a:p>
      </dgm:t>
    </dgm:pt>
    <dgm:pt modelId="{5860DF1B-825B-46FB-ABD8-FFB650740475}" type="parTrans" cxnId="{4F045025-4B0D-4EB7-A456-DE7CD5D9AD2D}">
      <dgm:prSet/>
      <dgm:spPr/>
      <dgm:t>
        <a:bodyPr/>
        <a:lstStyle/>
        <a:p>
          <a:endParaRPr lang="uk-UA"/>
        </a:p>
      </dgm:t>
    </dgm:pt>
    <dgm:pt modelId="{C6519031-D107-4019-B47D-FF715B48200C}" type="sibTrans" cxnId="{4F045025-4B0D-4EB7-A456-DE7CD5D9AD2D}">
      <dgm:prSet/>
      <dgm:spPr/>
      <dgm:t>
        <a:bodyPr/>
        <a:lstStyle/>
        <a:p>
          <a:endParaRPr lang="uk-UA"/>
        </a:p>
      </dgm:t>
    </dgm:pt>
    <dgm:pt modelId="{6998B3EC-3579-4511-8322-9D6636E7FBC6}">
      <dgm:prSet/>
      <dgm:spPr/>
      <dgm:t>
        <a:bodyPr/>
        <a:lstStyle/>
        <a:p>
          <a:r>
            <a:rPr lang="uk-UA" dirty="0"/>
            <a:t>розроблення — всі стадії робіт до початку серійного виробництва (прикладні дослідження, науково-дослідні та дослідно-конструкторські роботи, проектування тощо)</a:t>
          </a:r>
        </a:p>
      </dgm:t>
    </dgm:pt>
    <dgm:pt modelId="{804D737D-D735-4CEF-8320-61109C0F15F2}" type="parTrans" cxnId="{FC69A908-BFCA-422B-AA08-88543BF5FBCD}">
      <dgm:prSet/>
      <dgm:spPr/>
      <dgm:t>
        <a:bodyPr/>
        <a:lstStyle/>
        <a:p>
          <a:endParaRPr lang="uk-UA"/>
        </a:p>
      </dgm:t>
    </dgm:pt>
    <dgm:pt modelId="{C4056EDA-EA6D-4A5C-923D-925C3D905C96}" type="sibTrans" cxnId="{FC69A908-BFCA-422B-AA08-88543BF5FBCD}">
      <dgm:prSet/>
      <dgm:spPr/>
      <dgm:t>
        <a:bodyPr/>
        <a:lstStyle/>
        <a:p>
          <a:endParaRPr lang="uk-UA"/>
        </a:p>
      </dgm:t>
    </dgm:pt>
    <dgm:pt modelId="{26308032-9477-4197-AADF-A9DDF2F35200}">
      <dgm:prSet/>
      <dgm:spPr/>
      <dgm:t>
        <a:bodyPr/>
        <a:lstStyle/>
        <a:p>
          <a:r>
            <a:rPr lang="uk-UA" dirty="0"/>
            <a:t>виробництво — всі стадії створення (будівництво, виготовлення, випробування тощо)</a:t>
          </a:r>
        </a:p>
      </dgm:t>
    </dgm:pt>
    <dgm:pt modelId="{F42765FA-50AD-41F6-85B5-BCF32200E9CB}" type="parTrans" cxnId="{34FFA9C9-7847-4857-BD08-77016588548F}">
      <dgm:prSet/>
      <dgm:spPr/>
      <dgm:t>
        <a:bodyPr/>
        <a:lstStyle/>
        <a:p>
          <a:endParaRPr lang="uk-UA"/>
        </a:p>
      </dgm:t>
    </dgm:pt>
    <dgm:pt modelId="{29E837C0-9BA5-4FEE-9184-8A0C68B8D62E}" type="sibTrans" cxnId="{34FFA9C9-7847-4857-BD08-77016588548F}">
      <dgm:prSet/>
      <dgm:spPr/>
      <dgm:t>
        <a:bodyPr/>
        <a:lstStyle/>
        <a:p>
          <a:endParaRPr lang="uk-UA"/>
        </a:p>
      </dgm:t>
    </dgm:pt>
    <dgm:pt modelId="{AB18F7D3-9D29-4967-A94E-E735EDFA0D29}">
      <dgm:prSet/>
      <dgm:spPr/>
      <dgm:t>
        <a:bodyPr/>
        <a:lstStyle/>
        <a:p>
          <a:r>
            <a:rPr lang="uk-UA" dirty="0"/>
            <a:t>придбання</a:t>
          </a:r>
        </a:p>
      </dgm:t>
    </dgm:pt>
    <dgm:pt modelId="{DC1EDE67-9F43-48FD-A7DD-52036CCF7C64}" type="parTrans" cxnId="{9DC440EC-FC54-44F4-85BE-D8EC0325B5BF}">
      <dgm:prSet/>
      <dgm:spPr/>
      <dgm:t>
        <a:bodyPr/>
        <a:lstStyle/>
        <a:p>
          <a:endParaRPr lang="uk-UA"/>
        </a:p>
      </dgm:t>
    </dgm:pt>
    <dgm:pt modelId="{A88BE0D9-17EC-49E5-97F6-FCF895C59E38}" type="sibTrans" cxnId="{9DC440EC-FC54-44F4-85BE-D8EC0325B5BF}">
      <dgm:prSet/>
      <dgm:spPr/>
      <dgm:t>
        <a:bodyPr/>
        <a:lstStyle/>
        <a:p>
          <a:endParaRPr lang="uk-UA"/>
        </a:p>
      </dgm:t>
    </dgm:pt>
    <dgm:pt modelId="{8EAC633C-441A-41EB-AC40-CAD4C69F8B6A}">
      <dgm:prSet/>
      <dgm:spPr/>
      <dgm:t>
        <a:bodyPr/>
        <a:lstStyle/>
        <a:p>
          <a:r>
            <a:rPr lang="uk-UA" dirty="0"/>
            <a:t>зберігання — розміщення предметів у певному місці</a:t>
          </a:r>
        </a:p>
      </dgm:t>
    </dgm:pt>
    <dgm:pt modelId="{E6068D10-C416-4DC2-8B04-A5E19CC4A94C}" type="parTrans" cxnId="{C40C1874-CA32-44C3-AE86-1247D3769C07}">
      <dgm:prSet/>
      <dgm:spPr/>
      <dgm:t>
        <a:bodyPr/>
        <a:lstStyle/>
        <a:p>
          <a:endParaRPr lang="uk-UA"/>
        </a:p>
      </dgm:t>
    </dgm:pt>
    <dgm:pt modelId="{EFD143F2-25E9-4BF3-8199-176245ECC6C5}" type="sibTrans" cxnId="{C40C1874-CA32-44C3-AE86-1247D3769C07}">
      <dgm:prSet/>
      <dgm:spPr/>
      <dgm:t>
        <a:bodyPr/>
        <a:lstStyle/>
        <a:p>
          <a:endParaRPr lang="uk-UA"/>
        </a:p>
      </dgm:t>
    </dgm:pt>
    <dgm:pt modelId="{8A57140C-FF38-4C77-A788-7420822D1096}">
      <dgm:prSet/>
      <dgm:spPr/>
      <dgm:t>
        <a:bodyPr/>
        <a:lstStyle/>
        <a:p>
          <a:r>
            <a:rPr lang="uk-UA" dirty="0"/>
            <a:t>збут</a:t>
          </a:r>
        </a:p>
      </dgm:t>
    </dgm:pt>
    <dgm:pt modelId="{04AD9960-2FDD-4C6E-AAF8-0C7D537EF964}" type="parTrans" cxnId="{B8E9DC3F-FCBD-4AE5-84B8-1BA5DF49DEB9}">
      <dgm:prSet/>
      <dgm:spPr/>
      <dgm:t>
        <a:bodyPr/>
        <a:lstStyle/>
        <a:p>
          <a:endParaRPr lang="uk-UA"/>
        </a:p>
      </dgm:t>
    </dgm:pt>
    <dgm:pt modelId="{90B77102-F3C0-484E-88C3-8A8CD9CE22DF}" type="sibTrans" cxnId="{B8E9DC3F-FCBD-4AE5-84B8-1BA5DF49DEB9}">
      <dgm:prSet/>
      <dgm:spPr/>
      <dgm:t>
        <a:bodyPr/>
        <a:lstStyle/>
        <a:p>
          <a:endParaRPr lang="uk-UA"/>
        </a:p>
      </dgm:t>
    </dgm:pt>
    <dgm:pt modelId="{AA450FC3-1DDA-45B6-9B8F-E4EC6BD5188F}">
      <dgm:prSet/>
      <dgm:spPr/>
      <dgm:t>
        <a:bodyPr/>
        <a:lstStyle/>
        <a:p>
          <a:r>
            <a:rPr lang="uk-UA" dirty="0"/>
            <a:t>транспортування </a:t>
          </a:r>
        </a:p>
      </dgm:t>
    </dgm:pt>
    <dgm:pt modelId="{FFFF64E5-DCE5-4AD4-800C-DF0E67F2C0AB}" type="parTrans" cxnId="{90B87A44-AD80-432F-B810-7E6AD1EDA2C8}">
      <dgm:prSet/>
      <dgm:spPr/>
      <dgm:t>
        <a:bodyPr/>
        <a:lstStyle/>
        <a:p>
          <a:endParaRPr lang="uk-UA"/>
        </a:p>
      </dgm:t>
    </dgm:pt>
    <dgm:pt modelId="{34E2A114-FBE8-4AA0-AE4D-756A4B34D093}" type="sibTrans" cxnId="{90B87A44-AD80-432F-B810-7E6AD1EDA2C8}">
      <dgm:prSet/>
      <dgm:spPr/>
      <dgm:t>
        <a:bodyPr/>
        <a:lstStyle/>
        <a:p>
          <a:endParaRPr lang="uk-UA"/>
        </a:p>
      </dgm:t>
    </dgm:pt>
    <dgm:pt modelId="{F1C44B1D-F6DA-45E0-8060-33A9C4FEA166}" type="pres">
      <dgm:prSet presAssocID="{90D04FD7-1D84-42FB-B3BA-0C3E83B08584}" presName="Name0" presStyleCnt="0">
        <dgm:presLayoutVars>
          <dgm:dir/>
          <dgm:animLvl val="lvl"/>
          <dgm:resizeHandles val="exact"/>
        </dgm:presLayoutVars>
      </dgm:prSet>
      <dgm:spPr/>
    </dgm:pt>
    <dgm:pt modelId="{AAB7491E-169C-4A06-9EE6-8DB33E583B0E}" type="pres">
      <dgm:prSet presAssocID="{BE488A63-9158-4378-9E21-F3B49263CFBE}" presName="linNode" presStyleCnt="0"/>
      <dgm:spPr/>
    </dgm:pt>
    <dgm:pt modelId="{6A55630E-372A-4253-8A33-F0B2A95EED7B}" type="pres">
      <dgm:prSet presAssocID="{BE488A63-9158-4378-9E21-F3B49263CFBE}" presName="parentText" presStyleLbl="node1" presStyleIdx="0" presStyleCnt="4" custScaleY="24860">
        <dgm:presLayoutVars>
          <dgm:chMax val="1"/>
          <dgm:bulletEnabled val="1"/>
        </dgm:presLayoutVars>
      </dgm:prSet>
      <dgm:spPr/>
    </dgm:pt>
    <dgm:pt modelId="{A2B75852-5326-4C23-9F66-030207D99F5D}" type="pres">
      <dgm:prSet presAssocID="{BE488A63-9158-4378-9E21-F3B49263CFBE}" presName="descendantText" presStyleLbl="alignAccFollowNode1" presStyleIdx="0" presStyleCnt="4" custScaleY="26193">
        <dgm:presLayoutVars>
          <dgm:bulletEnabled val="1"/>
        </dgm:presLayoutVars>
      </dgm:prSet>
      <dgm:spPr/>
    </dgm:pt>
    <dgm:pt modelId="{1910F60A-C365-44C6-ADC9-38A625E9CAD9}" type="pres">
      <dgm:prSet presAssocID="{D324895B-F754-4CF8-BBAA-AFD758A761D3}" presName="sp" presStyleCnt="0"/>
      <dgm:spPr/>
    </dgm:pt>
    <dgm:pt modelId="{4A95ADBC-658C-472A-8D0C-D63A1939E427}" type="pres">
      <dgm:prSet presAssocID="{8A4A00FD-077B-487D-8441-08006E5A0BF8}" presName="linNode" presStyleCnt="0"/>
      <dgm:spPr/>
    </dgm:pt>
    <dgm:pt modelId="{7EA5B3D9-1490-4651-A81F-E9F042A6C2F5}" type="pres">
      <dgm:prSet presAssocID="{8A4A00FD-077B-487D-8441-08006E5A0BF8}" presName="parentText" presStyleLbl="node1" presStyleIdx="1" presStyleCnt="4" custScaleY="60477">
        <dgm:presLayoutVars>
          <dgm:chMax val="1"/>
          <dgm:bulletEnabled val="1"/>
        </dgm:presLayoutVars>
      </dgm:prSet>
      <dgm:spPr/>
    </dgm:pt>
    <dgm:pt modelId="{E2A7E053-151B-49BC-82D7-9A01E6FBF647}" type="pres">
      <dgm:prSet presAssocID="{8A4A00FD-077B-487D-8441-08006E5A0BF8}" presName="descendantText" presStyleLbl="alignAccFollowNode1" presStyleIdx="1" presStyleCnt="4">
        <dgm:presLayoutVars>
          <dgm:bulletEnabled val="1"/>
        </dgm:presLayoutVars>
      </dgm:prSet>
      <dgm:spPr/>
    </dgm:pt>
    <dgm:pt modelId="{7B739817-DD0D-44E3-A7B2-1795783ECD21}" type="pres">
      <dgm:prSet presAssocID="{7BC4CB3B-23CB-4909-9514-76E1EABFDAC5}" presName="sp" presStyleCnt="0"/>
      <dgm:spPr/>
    </dgm:pt>
    <dgm:pt modelId="{59B6B817-92E9-4FC4-BA47-688CF432BFE2}" type="pres">
      <dgm:prSet presAssocID="{3B585802-BB1B-40B1-A323-E4B1B89DE984}" presName="linNode" presStyleCnt="0"/>
      <dgm:spPr/>
    </dgm:pt>
    <dgm:pt modelId="{A434BC47-1DE5-4A19-89AD-69C0D74F8D40}" type="pres">
      <dgm:prSet presAssocID="{3B585802-BB1B-40B1-A323-E4B1B89DE984}" presName="parentText" presStyleLbl="node1" presStyleIdx="2" presStyleCnt="4" custScaleY="18772">
        <dgm:presLayoutVars>
          <dgm:chMax val="1"/>
          <dgm:bulletEnabled val="1"/>
        </dgm:presLayoutVars>
      </dgm:prSet>
      <dgm:spPr/>
    </dgm:pt>
    <dgm:pt modelId="{0DB8B1B0-09CB-4E9C-8B94-329B3AE96786}" type="pres">
      <dgm:prSet presAssocID="{3B585802-BB1B-40B1-A323-E4B1B89DE984}" presName="descendantText" presStyleLbl="alignAccFollowNode1" presStyleIdx="2" presStyleCnt="4" custScaleY="20270">
        <dgm:presLayoutVars>
          <dgm:bulletEnabled val="1"/>
        </dgm:presLayoutVars>
      </dgm:prSet>
      <dgm:spPr/>
    </dgm:pt>
    <dgm:pt modelId="{7FFB5F9B-DA9D-4831-8424-3C8498D0EBE5}" type="pres">
      <dgm:prSet presAssocID="{08DFDE1C-6476-44B0-9FC8-F894D859E6F8}" presName="sp" presStyleCnt="0"/>
      <dgm:spPr/>
    </dgm:pt>
    <dgm:pt modelId="{5B6D2CBA-8798-4AFD-BD66-A01477D3183A}" type="pres">
      <dgm:prSet presAssocID="{B858E563-DE03-4A5F-B03A-B781C40B8162}" presName="linNode" presStyleCnt="0"/>
      <dgm:spPr/>
    </dgm:pt>
    <dgm:pt modelId="{ADE8F342-C56C-4977-8B44-344D874FEB60}" type="pres">
      <dgm:prSet presAssocID="{B858E563-DE03-4A5F-B03A-B781C40B8162}" presName="parentText" presStyleLbl="node1" presStyleIdx="3" presStyleCnt="4" custScaleY="15429">
        <dgm:presLayoutVars>
          <dgm:chMax val="1"/>
          <dgm:bulletEnabled val="1"/>
        </dgm:presLayoutVars>
      </dgm:prSet>
      <dgm:spPr/>
    </dgm:pt>
    <dgm:pt modelId="{7514CF03-1D18-411F-9B56-E0CC8E94263F}" type="pres">
      <dgm:prSet presAssocID="{B858E563-DE03-4A5F-B03A-B781C40B8162}" presName="descendantText" presStyleLbl="alignAccFollowNode1" presStyleIdx="3" presStyleCnt="4" custScaleY="19481">
        <dgm:presLayoutVars>
          <dgm:bulletEnabled val="1"/>
        </dgm:presLayoutVars>
      </dgm:prSet>
      <dgm:spPr/>
    </dgm:pt>
  </dgm:ptLst>
  <dgm:cxnLst>
    <dgm:cxn modelId="{FC69A908-BFCA-422B-AA08-88543BF5FBCD}" srcId="{AE93A335-C041-4DDE-A22F-5175F253BC4D}" destId="{6998B3EC-3579-4511-8322-9D6636E7FBC6}" srcOrd="0" destOrd="0" parTransId="{804D737D-D735-4CEF-8320-61109C0F15F2}" sibTransId="{C4056EDA-EA6D-4A5C-923D-925C3D905C96}"/>
    <dgm:cxn modelId="{949E5710-EE33-4BFB-996A-790F4221A5B5}" type="presOf" srcId="{AA450FC3-1DDA-45B6-9B8F-E4EC6BD5188F}" destId="{E2A7E053-151B-49BC-82D7-9A01E6FBF647}" srcOrd="0" destOrd="7" presId="urn:microsoft.com/office/officeart/2005/8/layout/vList5"/>
    <dgm:cxn modelId="{44AF4522-BDA8-466D-AA7C-15BEAD783AF4}" type="presOf" srcId="{8EAC633C-441A-41EB-AC40-CAD4C69F8B6A}" destId="{E2A7E053-151B-49BC-82D7-9A01E6FBF647}" srcOrd="0" destOrd="5" presId="urn:microsoft.com/office/officeart/2005/8/layout/vList5"/>
    <dgm:cxn modelId="{42E2F623-1C12-449F-9A0F-4B7F6A899A9A}" type="presOf" srcId="{AB18F7D3-9D29-4967-A94E-E735EDFA0D29}" destId="{E2A7E053-151B-49BC-82D7-9A01E6FBF647}" srcOrd="0" destOrd="4" presId="urn:microsoft.com/office/officeart/2005/8/layout/vList5"/>
    <dgm:cxn modelId="{2C706B25-F8B2-450A-9E13-85DD95C6D96D}" type="presOf" srcId="{26308032-9477-4197-AADF-A9DDF2F35200}" destId="{E2A7E053-151B-49BC-82D7-9A01E6FBF647}" srcOrd="0" destOrd="3" presId="urn:microsoft.com/office/officeart/2005/8/layout/vList5"/>
    <dgm:cxn modelId="{4F045025-4B0D-4EB7-A456-DE7CD5D9AD2D}" srcId="{8A4A00FD-077B-487D-8441-08006E5A0BF8}" destId="{AE93A335-C041-4DDE-A22F-5175F253BC4D}" srcOrd="1" destOrd="0" parTransId="{5860DF1B-825B-46FB-ABD8-FFB650740475}" sibTransId="{C6519031-D107-4019-B47D-FF715B48200C}"/>
    <dgm:cxn modelId="{A1B85027-8B0C-487B-8550-F12CCEEB712F}" type="presOf" srcId="{4F0E19D6-88DC-4940-9781-A2FC92ABB5A2}" destId="{E2A7E053-151B-49BC-82D7-9A01E6FBF647}" srcOrd="0" destOrd="0" presId="urn:microsoft.com/office/officeart/2005/8/layout/vList5"/>
    <dgm:cxn modelId="{73E4DE3C-1264-415E-BFD9-0CD971115D94}" type="presOf" srcId="{3B585802-BB1B-40B1-A323-E4B1B89DE984}" destId="{A434BC47-1DE5-4A19-89AD-69C0D74F8D40}" srcOrd="0" destOrd="0" presId="urn:microsoft.com/office/officeart/2005/8/layout/vList5"/>
    <dgm:cxn modelId="{EADECF3E-B1A7-4910-A4D0-33CE402250BB}" srcId="{90D04FD7-1D84-42FB-B3BA-0C3E83B08584}" destId="{8A4A00FD-077B-487D-8441-08006E5A0BF8}" srcOrd="1" destOrd="0" parTransId="{E77BD075-8A38-4EB6-8431-B1A77D576148}" sibTransId="{7BC4CB3B-23CB-4909-9514-76E1EABFDAC5}"/>
    <dgm:cxn modelId="{B8E9DC3F-FCBD-4AE5-84B8-1BA5DF49DEB9}" srcId="{AE93A335-C041-4DDE-A22F-5175F253BC4D}" destId="{8A57140C-FF38-4C77-A788-7420822D1096}" srcOrd="4" destOrd="0" parTransId="{04AD9960-2FDD-4C6E-AAF8-0C7D537EF964}" sibTransId="{90B77102-F3C0-484E-88C3-8A8CD9CE22DF}"/>
    <dgm:cxn modelId="{B1C72542-6FD8-4E24-9061-9AE0F9BB1EA1}" type="presOf" srcId="{AE93A335-C041-4DDE-A22F-5175F253BC4D}" destId="{E2A7E053-151B-49BC-82D7-9A01E6FBF647}" srcOrd="0" destOrd="1" presId="urn:microsoft.com/office/officeart/2005/8/layout/vList5"/>
    <dgm:cxn modelId="{90B87A44-AD80-432F-B810-7E6AD1EDA2C8}" srcId="{AE93A335-C041-4DDE-A22F-5175F253BC4D}" destId="{AA450FC3-1DDA-45B6-9B8F-E4EC6BD5188F}" srcOrd="5" destOrd="0" parTransId="{FFFF64E5-DCE5-4AD4-800C-DF0E67F2C0AB}" sibTransId="{34E2A114-FBE8-4AA0-AE4D-756A4B34D093}"/>
    <dgm:cxn modelId="{B8732D45-7436-4F66-8F6F-3939F1C209B9}" type="presOf" srcId="{5CABCC93-2BED-495B-B6C7-3A0384F83C00}" destId="{7514CF03-1D18-411F-9B56-E0CC8E94263F}" srcOrd="0" destOrd="0" presId="urn:microsoft.com/office/officeart/2005/8/layout/vList5"/>
    <dgm:cxn modelId="{EACADC46-656D-4865-99DD-41BB2EC0E6FE}" type="presOf" srcId="{90D04FD7-1D84-42FB-B3BA-0C3E83B08584}" destId="{F1C44B1D-F6DA-45E0-8060-33A9C4FEA166}" srcOrd="0" destOrd="0" presId="urn:microsoft.com/office/officeart/2005/8/layout/vList5"/>
    <dgm:cxn modelId="{34C6C16A-37C2-4C25-8849-558BC6B2BE85}" type="presOf" srcId="{77D72CC6-2E0E-4F89-B1A0-C40788502F49}" destId="{0DB8B1B0-09CB-4E9C-8B94-329B3AE96786}" srcOrd="0" destOrd="0" presId="urn:microsoft.com/office/officeart/2005/8/layout/vList5"/>
    <dgm:cxn modelId="{19E8F04A-ECF5-4EA3-ADF2-3C0467284AF2}" type="presOf" srcId="{B858E563-DE03-4A5F-B03A-B781C40B8162}" destId="{ADE8F342-C56C-4977-8B44-344D874FEB60}" srcOrd="0" destOrd="0" presId="urn:microsoft.com/office/officeart/2005/8/layout/vList5"/>
    <dgm:cxn modelId="{544B1873-41B9-48C9-A162-6586AED6AD26}" type="presOf" srcId="{4BC9C11D-E7B0-483E-8A2F-BB89A0DFC078}" destId="{A2B75852-5326-4C23-9F66-030207D99F5D}" srcOrd="0" destOrd="0" presId="urn:microsoft.com/office/officeart/2005/8/layout/vList5"/>
    <dgm:cxn modelId="{C40C1874-CA32-44C3-AE86-1247D3769C07}" srcId="{AE93A335-C041-4DDE-A22F-5175F253BC4D}" destId="{8EAC633C-441A-41EB-AC40-CAD4C69F8B6A}" srcOrd="3" destOrd="0" parTransId="{E6068D10-C416-4DC2-8B04-A5E19CC4A94C}" sibTransId="{EFD143F2-25E9-4BF3-8199-176245ECC6C5}"/>
    <dgm:cxn modelId="{3EE03556-2666-4048-8A7D-7B51095577BD}" type="presOf" srcId="{8A4A00FD-077B-487D-8441-08006E5A0BF8}" destId="{7EA5B3D9-1490-4651-A81F-E9F042A6C2F5}" srcOrd="0" destOrd="0" presId="urn:microsoft.com/office/officeart/2005/8/layout/vList5"/>
    <dgm:cxn modelId="{35F12382-6D9F-419B-82E2-ECF50A0D72F4}" srcId="{90D04FD7-1D84-42FB-B3BA-0C3E83B08584}" destId="{BE488A63-9158-4378-9E21-F3B49263CFBE}" srcOrd="0" destOrd="0" parTransId="{75256CB8-293E-457C-BEE8-B622050532EC}" sibTransId="{D324895B-F754-4CF8-BBAA-AFD758A761D3}"/>
    <dgm:cxn modelId="{D14ACF87-B7BE-4C86-BE28-A33570A37468}" srcId="{90D04FD7-1D84-42FB-B3BA-0C3E83B08584}" destId="{B858E563-DE03-4A5F-B03A-B781C40B8162}" srcOrd="3" destOrd="0" parTransId="{ABD65F56-12C9-4A66-9224-052402B00883}" sibTransId="{4DF590DA-C9FB-4CB2-A44E-E7E63DAAFB86}"/>
    <dgm:cxn modelId="{9192E499-70F9-4130-881B-2DC70DBD9355}" srcId="{BE488A63-9158-4378-9E21-F3B49263CFBE}" destId="{4BC9C11D-E7B0-483E-8A2F-BB89A0DFC078}" srcOrd="0" destOrd="0" parTransId="{3DD2EFC9-96D3-4C3D-9875-87C570401410}" sibTransId="{58AA32BD-B354-42F0-9606-532280F88EC2}"/>
    <dgm:cxn modelId="{D55067AC-5511-41F3-A490-CE476C3A874D}" srcId="{3B585802-BB1B-40B1-A323-E4B1B89DE984}" destId="{77D72CC6-2E0E-4F89-B1A0-C40788502F49}" srcOrd="0" destOrd="0" parTransId="{019393EA-51FA-4F5C-AE98-7371E5869474}" sibTransId="{54BBA887-AD1E-48BD-904F-FF9F8DB88C7D}"/>
    <dgm:cxn modelId="{5FEF18BA-92F2-4272-8F5F-148D9E4DFFC3}" type="presOf" srcId="{6998B3EC-3579-4511-8322-9D6636E7FBC6}" destId="{E2A7E053-151B-49BC-82D7-9A01E6FBF647}" srcOrd="0" destOrd="2" presId="urn:microsoft.com/office/officeart/2005/8/layout/vList5"/>
    <dgm:cxn modelId="{08C029BF-5F74-49D1-AA3D-F02A48A061E8}" srcId="{90D04FD7-1D84-42FB-B3BA-0C3E83B08584}" destId="{3B585802-BB1B-40B1-A323-E4B1B89DE984}" srcOrd="2" destOrd="0" parTransId="{B5370503-E33F-4C77-B505-BEE0370966F2}" sibTransId="{08DFDE1C-6476-44B0-9FC8-F894D859E6F8}"/>
    <dgm:cxn modelId="{EF698EC4-D185-4428-8B5D-517156D6F478}" srcId="{8A4A00FD-077B-487D-8441-08006E5A0BF8}" destId="{4F0E19D6-88DC-4940-9781-A2FC92ABB5A2}" srcOrd="0" destOrd="0" parTransId="{96CBA56C-4035-4CD6-AAEC-88FB9E14FB78}" sibTransId="{2DBBFE72-5FFB-4E16-82F7-C1AEAEB78E77}"/>
    <dgm:cxn modelId="{34FFA9C9-7847-4857-BD08-77016588548F}" srcId="{AE93A335-C041-4DDE-A22F-5175F253BC4D}" destId="{26308032-9477-4197-AADF-A9DDF2F35200}" srcOrd="1" destOrd="0" parTransId="{F42765FA-50AD-41F6-85B5-BCF32200E9CB}" sibTransId="{29E837C0-9BA5-4FEE-9184-8A0C68B8D62E}"/>
    <dgm:cxn modelId="{DB4933CA-A2B8-453A-883D-C53B28257D21}" type="presOf" srcId="{BE488A63-9158-4378-9E21-F3B49263CFBE}" destId="{6A55630E-372A-4253-8A33-F0B2A95EED7B}" srcOrd="0" destOrd="0" presId="urn:microsoft.com/office/officeart/2005/8/layout/vList5"/>
    <dgm:cxn modelId="{45F5F2D1-8CE3-4519-BC07-20A7B7140757}" srcId="{B858E563-DE03-4A5F-B03A-B781C40B8162}" destId="{5CABCC93-2BED-495B-B6C7-3A0384F83C00}" srcOrd="0" destOrd="0" parTransId="{575EB51D-1AB3-4EB2-A247-36036F6CD722}" sibTransId="{DF64B61F-5306-4EE6-BADC-D9C3A576D189}"/>
    <dgm:cxn modelId="{9DC440EC-FC54-44F4-85BE-D8EC0325B5BF}" srcId="{AE93A335-C041-4DDE-A22F-5175F253BC4D}" destId="{AB18F7D3-9D29-4967-A94E-E735EDFA0D29}" srcOrd="2" destOrd="0" parTransId="{DC1EDE67-9F43-48FD-A7DD-52036CCF7C64}" sibTransId="{A88BE0D9-17EC-49E5-97F6-FCF895C59E38}"/>
    <dgm:cxn modelId="{6E5F62F4-82A8-43BE-985C-70A8DEB87D3A}" type="presOf" srcId="{8A57140C-FF38-4C77-A788-7420822D1096}" destId="{E2A7E053-151B-49BC-82D7-9A01E6FBF647}" srcOrd="0" destOrd="6" presId="urn:microsoft.com/office/officeart/2005/8/layout/vList5"/>
    <dgm:cxn modelId="{A08FACE8-AF9B-4868-A9D8-B9557C88C5D5}" type="presParOf" srcId="{F1C44B1D-F6DA-45E0-8060-33A9C4FEA166}" destId="{AAB7491E-169C-4A06-9EE6-8DB33E583B0E}" srcOrd="0" destOrd="0" presId="urn:microsoft.com/office/officeart/2005/8/layout/vList5"/>
    <dgm:cxn modelId="{BA12B1E1-D811-447E-BFB5-A3156DF8D2FF}" type="presParOf" srcId="{AAB7491E-169C-4A06-9EE6-8DB33E583B0E}" destId="{6A55630E-372A-4253-8A33-F0B2A95EED7B}" srcOrd="0" destOrd="0" presId="urn:microsoft.com/office/officeart/2005/8/layout/vList5"/>
    <dgm:cxn modelId="{2523B32D-EC31-42C4-B10D-6ABA0E2F3023}" type="presParOf" srcId="{AAB7491E-169C-4A06-9EE6-8DB33E583B0E}" destId="{A2B75852-5326-4C23-9F66-030207D99F5D}" srcOrd="1" destOrd="0" presId="urn:microsoft.com/office/officeart/2005/8/layout/vList5"/>
    <dgm:cxn modelId="{DD384F30-0C1C-46EE-8786-48F3C0E18F50}" type="presParOf" srcId="{F1C44B1D-F6DA-45E0-8060-33A9C4FEA166}" destId="{1910F60A-C365-44C6-ADC9-38A625E9CAD9}" srcOrd="1" destOrd="0" presId="urn:microsoft.com/office/officeart/2005/8/layout/vList5"/>
    <dgm:cxn modelId="{547CFB37-2CE3-4E98-B88A-708FC16D37A5}" type="presParOf" srcId="{F1C44B1D-F6DA-45E0-8060-33A9C4FEA166}" destId="{4A95ADBC-658C-472A-8D0C-D63A1939E427}" srcOrd="2" destOrd="0" presId="urn:microsoft.com/office/officeart/2005/8/layout/vList5"/>
    <dgm:cxn modelId="{69E50F0E-57AA-46DC-838C-AF1B72725811}" type="presParOf" srcId="{4A95ADBC-658C-472A-8D0C-D63A1939E427}" destId="{7EA5B3D9-1490-4651-A81F-E9F042A6C2F5}" srcOrd="0" destOrd="0" presId="urn:microsoft.com/office/officeart/2005/8/layout/vList5"/>
    <dgm:cxn modelId="{DB619E9B-685C-4FAE-A852-266ACFADDF11}" type="presParOf" srcId="{4A95ADBC-658C-472A-8D0C-D63A1939E427}" destId="{E2A7E053-151B-49BC-82D7-9A01E6FBF647}" srcOrd="1" destOrd="0" presId="urn:microsoft.com/office/officeart/2005/8/layout/vList5"/>
    <dgm:cxn modelId="{B11DB3DC-9E99-4851-8E0C-5271C8B99397}" type="presParOf" srcId="{F1C44B1D-F6DA-45E0-8060-33A9C4FEA166}" destId="{7B739817-DD0D-44E3-A7B2-1795783ECD21}" srcOrd="3" destOrd="0" presId="urn:microsoft.com/office/officeart/2005/8/layout/vList5"/>
    <dgm:cxn modelId="{ABFEF763-DECB-4058-BB27-FEE0740A8EF7}" type="presParOf" srcId="{F1C44B1D-F6DA-45E0-8060-33A9C4FEA166}" destId="{59B6B817-92E9-4FC4-BA47-688CF432BFE2}" srcOrd="4" destOrd="0" presId="urn:microsoft.com/office/officeart/2005/8/layout/vList5"/>
    <dgm:cxn modelId="{B32B7724-70C1-4E86-B8BB-9E262FD255B6}" type="presParOf" srcId="{59B6B817-92E9-4FC4-BA47-688CF432BFE2}" destId="{A434BC47-1DE5-4A19-89AD-69C0D74F8D40}" srcOrd="0" destOrd="0" presId="urn:microsoft.com/office/officeart/2005/8/layout/vList5"/>
    <dgm:cxn modelId="{237FCD80-A16B-4D91-8583-AB85ED3B80DE}" type="presParOf" srcId="{59B6B817-92E9-4FC4-BA47-688CF432BFE2}" destId="{0DB8B1B0-09CB-4E9C-8B94-329B3AE96786}" srcOrd="1" destOrd="0" presId="urn:microsoft.com/office/officeart/2005/8/layout/vList5"/>
    <dgm:cxn modelId="{7D697C98-34EA-4174-8B5C-7B642CBAC493}" type="presParOf" srcId="{F1C44B1D-F6DA-45E0-8060-33A9C4FEA166}" destId="{7FFB5F9B-DA9D-4831-8424-3C8498D0EBE5}" srcOrd="5" destOrd="0" presId="urn:microsoft.com/office/officeart/2005/8/layout/vList5"/>
    <dgm:cxn modelId="{132542E8-69CB-4013-91AF-47CD504A9D78}" type="presParOf" srcId="{F1C44B1D-F6DA-45E0-8060-33A9C4FEA166}" destId="{5B6D2CBA-8798-4AFD-BD66-A01477D3183A}" srcOrd="6" destOrd="0" presId="urn:microsoft.com/office/officeart/2005/8/layout/vList5"/>
    <dgm:cxn modelId="{9E38CC0E-D006-40C9-B795-445467071BBA}" type="presParOf" srcId="{5B6D2CBA-8798-4AFD-BD66-A01477D3183A}" destId="{ADE8F342-C56C-4977-8B44-344D874FEB60}" srcOrd="0" destOrd="0" presId="urn:microsoft.com/office/officeart/2005/8/layout/vList5"/>
    <dgm:cxn modelId="{4749E9EF-2692-4152-B587-8564142E2C82}" type="presParOf" srcId="{5B6D2CBA-8798-4AFD-BD66-A01477D3183A}" destId="{7514CF03-1D18-411F-9B56-E0CC8E9426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0D04FD7-1D84-42FB-B3BA-0C3E83B085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488A63-9158-4378-9E21-F3B49263CFB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200" dirty="0"/>
            <a:t>Об'єкт</a:t>
          </a:r>
        </a:p>
      </dgm:t>
    </dgm:pt>
    <dgm:pt modelId="{75256CB8-293E-457C-BEE8-B622050532EC}" type="parTrans" cxnId="{35F12382-6D9F-419B-82E2-ECF50A0D72F4}">
      <dgm:prSet/>
      <dgm:spPr/>
      <dgm:t>
        <a:bodyPr/>
        <a:lstStyle/>
        <a:p>
          <a:endParaRPr lang="uk-UA"/>
        </a:p>
      </dgm:t>
    </dgm:pt>
    <dgm:pt modelId="{D324895B-F754-4CF8-BBAA-AFD758A761D3}" type="sibTrans" cxnId="{35F12382-6D9F-419B-82E2-ECF50A0D72F4}">
      <dgm:prSet/>
      <dgm:spPr/>
      <dgm:t>
        <a:bodyPr/>
        <a:lstStyle/>
        <a:p>
          <a:endParaRPr lang="uk-UA"/>
        </a:p>
      </dgm:t>
    </dgm:pt>
    <dgm:pt modelId="{3B585802-BB1B-40B1-A323-E4B1B89DE98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</a:t>
          </a:r>
        </a:p>
      </dgm:t>
    </dgm:pt>
    <dgm:pt modelId="{B5370503-E33F-4C77-B505-BEE0370966F2}" type="parTrans" cxnId="{08C029BF-5F74-49D1-AA3D-F02A48A061E8}">
      <dgm:prSet/>
      <dgm:spPr/>
      <dgm:t>
        <a:bodyPr/>
        <a:lstStyle/>
        <a:p>
          <a:endParaRPr lang="uk-UA"/>
        </a:p>
      </dgm:t>
    </dgm:pt>
    <dgm:pt modelId="{08DFDE1C-6476-44B0-9FC8-F894D859E6F8}" type="sibTrans" cxnId="{08C029BF-5F74-49D1-AA3D-F02A48A061E8}">
      <dgm:prSet/>
      <dgm:spPr/>
      <dgm:t>
        <a:bodyPr/>
        <a:lstStyle/>
        <a:p>
          <a:endParaRPr lang="uk-UA"/>
        </a:p>
      </dgm:t>
    </dgm:pt>
    <dgm:pt modelId="{77D72CC6-2E0E-4F89-B1A0-C40788502F49}">
      <dgm:prSet phldrT="[Текст]" custT="1"/>
      <dgm:spPr/>
      <dgm:t>
        <a:bodyPr/>
        <a:lstStyle/>
        <a:p>
          <a:r>
            <a:rPr lang="uk-UA" sz="1800" dirty="0"/>
            <a:t>загальний</a:t>
          </a:r>
        </a:p>
      </dgm:t>
    </dgm:pt>
    <dgm:pt modelId="{019393EA-51FA-4F5C-AE98-7371E5869474}" type="parTrans" cxnId="{D55067AC-5511-41F3-A490-CE476C3A874D}">
      <dgm:prSet/>
      <dgm:spPr/>
      <dgm:t>
        <a:bodyPr/>
        <a:lstStyle/>
        <a:p>
          <a:endParaRPr lang="uk-UA"/>
        </a:p>
      </dgm:t>
    </dgm:pt>
    <dgm:pt modelId="{54BBA887-AD1E-48BD-904F-FF9F8DB88C7D}" type="sibTrans" cxnId="{D55067AC-5511-41F3-A490-CE476C3A874D}">
      <dgm:prSet/>
      <dgm:spPr/>
      <dgm:t>
        <a:bodyPr/>
        <a:lstStyle/>
        <a:p>
          <a:endParaRPr lang="uk-UA"/>
        </a:p>
      </dgm:t>
    </dgm:pt>
    <dgm:pt modelId="{B858E563-DE03-4A5F-B03A-B781C40B816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Суб'єктивна сторона</a:t>
          </a:r>
        </a:p>
      </dgm:t>
    </dgm:pt>
    <dgm:pt modelId="{ABD65F56-12C9-4A66-9224-052402B00883}" type="parTrans" cxnId="{D14ACF87-B7BE-4C86-BE28-A33570A37468}">
      <dgm:prSet/>
      <dgm:spPr/>
      <dgm:t>
        <a:bodyPr/>
        <a:lstStyle/>
        <a:p>
          <a:endParaRPr lang="uk-UA"/>
        </a:p>
      </dgm:t>
    </dgm:pt>
    <dgm:pt modelId="{4DF590DA-C9FB-4CB2-A44E-E7E63DAAFB86}" type="sibTrans" cxnId="{D14ACF87-B7BE-4C86-BE28-A33570A37468}">
      <dgm:prSet/>
      <dgm:spPr/>
      <dgm:t>
        <a:bodyPr/>
        <a:lstStyle/>
        <a:p>
          <a:endParaRPr lang="uk-UA"/>
        </a:p>
      </dgm:t>
    </dgm:pt>
    <dgm:pt modelId="{4BC9C11D-E7B0-483E-8A2F-BB89A0DFC078}">
      <dgm:prSet phldrT="[Текст]" custT="1"/>
      <dgm:spPr/>
      <dgm:t>
        <a:bodyPr/>
        <a:lstStyle/>
        <a:p>
          <a:r>
            <a:rPr lang="ru-RU" sz="1400" dirty="0" err="1"/>
            <a:t>безпека</a:t>
          </a:r>
          <a:r>
            <a:rPr lang="ru-RU" sz="1400" dirty="0"/>
            <a:t> </a:t>
          </a:r>
          <a:r>
            <a:rPr lang="ru-RU" sz="1400" dirty="0" err="1"/>
            <a:t>існування</a:t>
          </a:r>
          <a:r>
            <a:rPr lang="ru-RU" sz="1400" dirty="0"/>
            <a:t> </a:t>
          </a:r>
          <a:r>
            <a:rPr lang="ru-RU" sz="1400" dirty="0" err="1"/>
            <a:t>національних</a:t>
          </a:r>
          <a:r>
            <a:rPr lang="ru-RU" sz="1400" dirty="0"/>
            <a:t>, </a:t>
          </a:r>
          <a:r>
            <a:rPr lang="ru-RU" sz="1400" dirty="0" err="1"/>
            <a:t>етнічних</a:t>
          </a:r>
          <a:r>
            <a:rPr lang="ru-RU" sz="1400" dirty="0"/>
            <a:t>, </a:t>
          </a:r>
          <a:r>
            <a:rPr lang="ru-RU" sz="1400" dirty="0" err="1"/>
            <a:t>расових</a:t>
          </a:r>
          <a:r>
            <a:rPr lang="ru-RU" sz="1400" dirty="0"/>
            <a:t> та </a:t>
          </a:r>
          <a:r>
            <a:rPr lang="ru-RU" sz="1400" dirty="0" err="1"/>
            <a:t>релігійних</a:t>
          </a:r>
          <a:r>
            <a:rPr lang="ru-RU" sz="1400" dirty="0"/>
            <a:t> </a:t>
          </a:r>
          <a:r>
            <a:rPr lang="ru-RU" sz="1400" dirty="0" err="1"/>
            <a:t>груп</a:t>
          </a:r>
          <a:endParaRPr lang="uk-UA" sz="1400" dirty="0"/>
        </a:p>
      </dgm:t>
    </dgm:pt>
    <dgm:pt modelId="{3DD2EFC9-96D3-4C3D-9875-87C570401410}" type="parTrans" cxnId="{9192E499-70F9-4130-881B-2DC70DBD9355}">
      <dgm:prSet/>
      <dgm:spPr/>
      <dgm:t>
        <a:bodyPr/>
        <a:lstStyle/>
        <a:p>
          <a:endParaRPr lang="uk-UA"/>
        </a:p>
      </dgm:t>
    </dgm:pt>
    <dgm:pt modelId="{58AA32BD-B354-42F0-9606-532280F88EC2}" type="sibTrans" cxnId="{9192E499-70F9-4130-881B-2DC70DBD9355}">
      <dgm:prSet/>
      <dgm:spPr/>
      <dgm:t>
        <a:bodyPr/>
        <a:lstStyle/>
        <a:p>
          <a:endParaRPr lang="uk-UA"/>
        </a:p>
      </dgm:t>
    </dgm:pt>
    <dgm:pt modelId="{5CABCC93-2BED-495B-B6C7-3A0384F83C00}">
      <dgm:prSet phldrT="[Текст]" custT="1"/>
      <dgm:spPr/>
      <dgm:t>
        <a:bodyPr/>
        <a:lstStyle/>
        <a:p>
          <a:r>
            <a:rPr lang="uk-UA" sz="1800" dirty="0"/>
            <a:t>прямий умисел</a:t>
          </a:r>
        </a:p>
      </dgm:t>
    </dgm:pt>
    <dgm:pt modelId="{575EB51D-1AB3-4EB2-A247-36036F6CD722}" type="parTrans" cxnId="{45F5F2D1-8CE3-4519-BC07-20A7B7140757}">
      <dgm:prSet/>
      <dgm:spPr/>
      <dgm:t>
        <a:bodyPr/>
        <a:lstStyle/>
        <a:p>
          <a:endParaRPr lang="uk-UA"/>
        </a:p>
      </dgm:t>
    </dgm:pt>
    <dgm:pt modelId="{DF64B61F-5306-4EE6-BADC-D9C3A576D189}" type="sibTrans" cxnId="{45F5F2D1-8CE3-4519-BC07-20A7B7140757}">
      <dgm:prSet/>
      <dgm:spPr/>
      <dgm:t>
        <a:bodyPr/>
        <a:lstStyle/>
        <a:p>
          <a:endParaRPr lang="uk-UA"/>
        </a:p>
      </dgm:t>
    </dgm:pt>
    <dgm:pt modelId="{8A4A00FD-077B-487D-8441-08006E5A0BF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Об'єктивна</a:t>
          </a:r>
          <a:r>
            <a:rPr lang="uk-UA" sz="3500" dirty="0"/>
            <a:t> </a:t>
          </a:r>
          <a:r>
            <a:rPr lang="uk-UA" sz="2200" dirty="0"/>
            <a:t>сторона</a:t>
          </a:r>
        </a:p>
      </dgm:t>
    </dgm:pt>
    <dgm:pt modelId="{7BC4CB3B-23CB-4909-9514-76E1EABFDAC5}" type="sibTrans" cxnId="{EADECF3E-B1A7-4910-A4D0-33CE402250BB}">
      <dgm:prSet/>
      <dgm:spPr/>
      <dgm:t>
        <a:bodyPr/>
        <a:lstStyle/>
        <a:p>
          <a:endParaRPr lang="uk-UA"/>
        </a:p>
      </dgm:t>
    </dgm:pt>
    <dgm:pt modelId="{E77BD075-8A38-4EB6-8431-B1A77D576148}" type="parTrans" cxnId="{EADECF3E-B1A7-4910-A4D0-33CE402250BB}">
      <dgm:prSet/>
      <dgm:spPr/>
      <dgm:t>
        <a:bodyPr/>
        <a:lstStyle/>
        <a:p>
          <a:endParaRPr lang="uk-UA"/>
        </a:p>
      </dgm:t>
    </dgm:pt>
    <dgm:pt modelId="{4A3FA633-3FC4-4FA1-BD9F-DEC476C27F94}">
      <dgm:prSet phldrT="[Текст]"/>
      <dgm:spPr/>
      <dgm:t>
        <a:bodyPr/>
        <a:lstStyle/>
        <a:p>
          <a:r>
            <a:rPr lang="uk-UA" dirty="0"/>
            <a:t>повне або </a:t>
          </a:r>
          <a:r>
            <a:rPr lang="ru-RU" dirty="0" err="1"/>
            <a:t>часткове</a:t>
          </a:r>
          <a:r>
            <a:rPr lang="ru-RU" dirty="0"/>
            <a:t> </a:t>
          </a:r>
          <a:r>
            <a:rPr lang="ru-RU" dirty="0" err="1"/>
            <a:t>знищення</a:t>
          </a:r>
          <a:r>
            <a:rPr lang="ru-RU" dirty="0"/>
            <a:t> будь-</a:t>
          </a:r>
          <a:r>
            <a:rPr lang="ru-RU" dirty="0" err="1"/>
            <a:t>якої</a:t>
          </a:r>
          <a:r>
            <a:rPr lang="ru-RU" dirty="0"/>
            <a:t> </a:t>
          </a:r>
          <a:r>
            <a:rPr lang="ru-RU" dirty="0" err="1"/>
            <a:t>національної</a:t>
          </a:r>
          <a:r>
            <a:rPr lang="ru-RU" dirty="0"/>
            <a:t>,  </a:t>
          </a:r>
          <a:r>
            <a:rPr lang="ru-RU" dirty="0" err="1"/>
            <a:t>етнічної</a:t>
          </a:r>
          <a:r>
            <a:rPr lang="ru-RU" dirty="0"/>
            <a:t>,  </a:t>
          </a:r>
          <a:r>
            <a:rPr lang="ru-RU" dirty="0" err="1"/>
            <a:t>расової</a:t>
          </a:r>
          <a:r>
            <a:rPr lang="ru-RU" dirty="0"/>
            <a:t> </a:t>
          </a:r>
          <a:r>
            <a:rPr lang="ru-RU" dirty="0" err="1"/>
            <a:t>чи</a:t>
          </a:r>
          <a:r>
            <a:rPr lang="ru-RU" dirty="0"/>
            <a:t> </a:t>
          </a:r>
          <a:r>
            <a:rPr lang="ru-RU" dirty="0" err="1"/>
            <a:t>релігійної</a:t>
          </a:r>
          <a:r>
            <a:rPr lang="ru-RU" dirty="0"/>
            <a:t> </a:t>
          </a:r>
          <a:r>
            <a:rPr lang="ru-RU" dirty="0" err="1"/>
            <a:t>групи</a:t>
          </a:r>
          <a:r>
            <a:rPr lang="ru-RU" dirty="0"/>
            <a:t> шляхом </a:t>
          </a:r>
          <a:r>
            <a:rPr lang="ru-RU" dirty="0" err="1"/>
            <a:t>позбавлення</a:t>
          </a:r>
          <a:r>
            <a:rPr lang="ru-RU" dirty="0"/>
            <a:t> </a:t>
          </a:r>
          <a:r>
            <a:rPr lang="ru-RU" dirty="0" err="1"/>
            <a:t>життя</a:t>
          </a:r>
          <a:r>
            <a:rPr lang="ru-RU" dirty="0"/>
            <a:t> </a:t>
          </a:r>
          <a:r>
            <a:rPr lang="ru-RU" dirty="0" err="1"/>
            <a:t>членів</a:t>
          </a:r>
          <a:r>
            <a:rPr lang="ru-RU" dirty="0"/>
            <a:t>  </a:t>
          </a:r>
          <a:r>
            <a:rPr lang="ru-RU" dirty="0" err="1"/>
            <a:t>такої</a:t>
          </a:r>
          <a:r>
            <a:rPr lang="ru-RU" dirty="0"/>
            <a:t>  </a:t>
          </a:r>
          <a:r>
            <a:rPr lang="ru-RU" dirty="0" err="1"/>
            <a:t>групи</a:t>
          </a:r>
          <a:r>
            <a:rPr lang="ru-RU" dirty="0"/>
            <a:t>  </a:t>
          </a:r>
          <a:r>
            <a:rPr lang="ru-RU" dirty="0" err="1"/>
            <a:t>чи</a:t>
          </a:r>
          <a:r>
            <a:rPr lang="ru-RU" dirty="0"/>
            <a:t> </a:t>
          </a:r>
          <a:r>
            <a:rPr lang="ru-RU" dirty="0" err="1"/>
            <a:t>заподіяння</a:t>
          </a:r>
          <a:r>
            <a:rPr lang="ru-RU" dirty="0"/>
            <a:t>  </a:t>
          </a:r>
          <a:r>
            <a:rPr lang="ru-RU" dirty="0" err="1"/>
            <a:t>їм</a:t>
          </a:r>
          <a:r>
            <a:rPr lang="ru-RU" dirty="0"/>
            <a:t>  тяжких  </a:t>
          </a:r>
          <a:r>
            <a:rPr lang="ru-RU" dirty="0" err="1"/>
            <a:t>тілесних</a:t>
          </a:r>
          <a:r>
            <a:rPr lang="ru-RU" dirty="0"/>
            <a:t>  </a:t>
          </a:r>
          <a:r>
            <a:rPr lang="ru-RU" dirty="0" err="1"/>
            <a:t>ушкоджень</a:t>
          </a:r>
          <a:endParaRPr lang="uk-UA" dirty="0"/>
        </a:p>
      </dgm:t>
    </dgm:pt>
    <dgm:pt modelId="{F04182F0-A296-4F78-9B5E-EB9168A89227}" type="parTrans" cxnId="{33F988ED-C5C9-45BC-829C-F9E65E6E881B}">
      <dgm:prSet/>
      <dgm:spPr/>
      <dgm:t>
        <a:bodyPr/>
        <a:lstStyle/>
        <a:p>
          <a:endParaRPr lang="uk-UA"/>
        </a:p>
      </dgm:t>
    </dgm:pt>
    <dgm:pt modelId="{4CD834CF-576D-4C84-A8B3-4767321B3F79}" type="sibTrans" cxnId="{33F988ED-C5C9-45BC-829C-F9E65E6E881B}">
      <dgm:prSet/>
      <dgm:spPr/>
      <dgm:t>
        <a:bodyPr/>
        <a:lstStyle/>
        <a:p>
          <a:endParaRPr lang="uk-UA"/>
        </a:p>
      </dgm:t>
    </dgm:pt>
    <dgm:pt modelId="{D5AF5900-2E4B-4D99-9B2E-7A6883786C5E}">
      <dgm:prSet phldrT="[Текст]"/>
      <dgm:spPr/>
      <dgm:t>
        <a:bodyPr/>
        <a:lstStyle/>
        <a:p>
          <a:r>
            <a:rPr lang="ru-RU" dirty="0" err="1"/>
            <a:t>створення</a:t>
          </a:r>
          <a:r>
            <a:rPr lang="ru-RU" dirty="0"/>
            <a:t> для </a:t>
          </a:r>
          <a:r>
            <a:rPr lang="ru-RU" dirty="0" err="1"/>
            <a:t>певної</a:t>
          </a:r>
          <a:r>
            <a:rPr lang="ru-RU" dirty="0"/>
            <a:t> </a:t>
          </a:r>
          <a:r>
            <a:rPr lang="ru-RU" dirty="0" err="1"/>
            <a:t>групи</a:t>
          </a:r>
          <a:r>
            <a:rPr lang="ru-RU" dirty="0"/>
            <a:t> </a:t>
          </a:r>
          <a:r>
            <a:rPr lang="ru-RU" dirty="0" err="1"/>
            <a:t>життєвих</a:t>
          </a:r>
          <a:r>
            <a:rPr lang="ru-RU" dirty="0"/>
            <a:t> умов, </a:t>
          </a:r>
          <a:r>
            <a:rPr lang="ru-RU" dirty="0" err="1"/>
            <a:t>розрахованих</a:t>
          </a:r>
          <a:r>
            <a:rPr lang="ru-RU" dirty="0"/>
            <a:t> на </a:t>
          </a:r>
          <a:r>
            <a:rPr lang="ru-RU" dirty="0" err="1"/>
            <a:t>повне</a:t>
          </a:r>
          <a:r>
            <a:rPr lang="ru-RU" dirty="0"/>
            <a:t> </a:t>
          </a:r>
          <a:r>
            <a:rPr lang="ru-RU" dirty="0" err="1"/>
            <a:t>чи</a:t>
          </a:r>
          <a:r>
            <a:rPr lang="ru-RU" dirty="0"/>
            <a:t> </a:t>
          </a:r>
          <a:r>
            <a:rPr lang="ru-RU" dirty="0" err="1"/>
            <a:t>часткове</a:t>
          </a:r>
          <a:r>
            <a:rPr lang="ru-RU" dirty="0"/>
            <a:t> </a:t>
          </a:r>
          <a:r>
            <a:rPr lang="ru-RU" dirty="0" err="1"/>
            <a:t>її</a:t>
          </a:r>
          <a:r>
            <a:rPr lang="ru-RU" dirty="0"/>
            <a:t> </a:t>
          </a:r>
          <a:r>
            <a:rPr lang="ru-RU" dirty="0" err="1"/>
            <a:t>фізичне</a:t>
          </a:r>
          <a:r>
            <a:rPr lang="ru-RU" dirty="0"/>
            <a:t> </a:t>
          </a:r>
          <a:r>
            <a:rPr lang="ru-RU" dirty="0" err="1"/>
            <a:t>знищення</a:t>
          </a:r>
          <a:endParaRPr lang="uk-UA" dirty="0"/>
        </a:p>
      </dgm:t>
    </dgm:pt>
    <dgm:pt modelId="{50A32682-807A-41BC-A3AA-AD6FBB9818DA}" type="parTrans" cxnId="{D33AA5D4-1BDB-4384-85E5-236A7FA08384}">
      <dgm:prSet/>
      <dgm:spPr/>
      <dgm:t>
        <a:bodyPr/>
        <a:lstStyle/>
        <a:p>
          <a:endParaRPr lang="uk-UA"/>
        </a:p>
      </dgm:t>
    </dgm:pt>
    <dgm:pt modelId="{988B0D80-5904-438C-B104-910C3192788E}" type="sibTrans" cxnId="{D33AA5D4-1BDB-4384-85E5-236A7FA08384}">
      <dgm:prSet/>
      <dgm:spPr/>
      <dgm:t>
        <a:bodyPr/>
        <a:lstStyle/>
        <a:p>
          <a:endParaRPr lang="uk-UA"/>
        </a:p>
      </dgm:t>
    </dgm:pt>
    <dgm:pt modelId="{A067DA09-D7D6-4ECD-B242-4B1B91B42AE9}">
      <dgm:prSet phldrT="[Текст]"/>
      <dgm:spPr/>
      <dgm:t>
        <a:bodyPr/>
        <a:lstStyle/>
        <a:p>
          <a:r>
            <a:rPr lang="ru-RU" dirty="0" err="1"/>
            <a:t>скорочення</a:t>
          </a:r>
          <a:r>
            <a:rPr lang="ru-RU" dirty="0"/>
            <a:t> </a:t>
          </a:r>
          <a:r>
            <a:rPr lang="ru-RU" dirty="0" err="1"/>
            <a:t>дітонародження</a:t>
          </a:r>
          <a:r>
            <a:rPr lang="ru-RU" dirty="0"/>
            <a:t> </a:t>
          </a:r>
          <a:r>
            <a:rPr lang="ru-RU" dirty="0" err="1"/>
            <a:t>чи</a:t>
          </a:r>
          <a:r>
            <a:rPr lang="ru-RU" dirty="0"/>
            <a:t> </a:t>
          </a:r>
          <a:r>
            <a:rPr lang="ru-RU" dirty="0" err="1"/>
            <a:t>запобігання</a:t>
          </a:r>
          <a:r>
            <a:rPr lang="ru-RU" dirty="0"/>
            <a:t> </a:t>
          </a:r>
          <a:r>
            <a:rPr lang="ru-RU" dirty="0" err="1"/>
            <a:t>йому</a:t>
          </a:r>
          <a:endParaRPr lang="uk-UA" dirty="0"/>
        </a:p>
      </dgm:t>
    </dgm:pt>
    <dgm:pt modelId="{7B35DA8F-3615-43FA-971D-FF64B495BC89}" type="parTrans" cxnId="{AB5B5778-A39B-4F86-8FA9-B37F01B3259F}">
      <dgm:prSet/>
      <dgm:spPr/>
      <dgm:t>
        <a:bodyPr/>
        <a:lstStyle/>
        <a:p>
          <a:endParaRPr lang="uk-UA"/>
        </a:p>
      </dgm:t>
    </dgm:pt>
    <dgm:pt modelId="{0FF914B8-F4F3-4B35-A381-A9D702D39CC7}" type="sibTrans" cxnId="{AB5B5778-A39B-4F86-8FA9-B37F01B3259F}">
      <dgm:prSet/>
      <dgm:spPr/>
      <dgm:t>
        <a:bodyPr/>
        <a:lstStyle/>
        <a:p>
          <a:endParaRPr lang="uk-UA"/>
        </a:p>
      </dgm:t>
    </dgm:pt>
    <dgm:pt modelId="{CECAE70C-BD87-4C7B-8652-A4040254B6EA}">
      <dgm:prSet phldrT="[Текст]"/>
      <dgm:spPr/>
      <dgm:t>
        <a:bodyPr/>
        <a:lstStyle/>
        <a:p>
          <a:r>
            <a:rPr lang="ru-RU" dirty="0" err="1"/>
            <a:t>насильницька</a:t>
          </a:r>
          <a:r>
            <a:rPr lang="ru-RU" dirty="0"/>
            <a:t> передача </a:t>
          </a:r>
          <a:r>
            <a:rPr lang="ru-RU" dirty="0" err="1"/>
            <a:t>дітей</a:t>
          </a:r>
          <a:r>
            <a:rPr lang="ru-RU" dirty="0"/>
            <a:t> з </a:t>
          </a:r>
          <a:r>
            <a:rPr lang="ru-RU" dirty="0" err="1"/>
            <a:t>однієї</a:t>
          </a:r>
          <a:r>
            <a:rPr lang="ru-RU" dirty="0"/>
            <a:t> </a:t>
          </a:r>
          <a:r>
            <a:rPr lang="ru-RU" dirty="0" err="1"/>
            <a:t>групи</a:t>
          </a:r>
          <a:r>
            <a:rPr lang="ru-RU" dirty="0"/>
            <a:t> в </a:t>
          </a:r>
          <a:r>
            <a:rPr lang="ru-RU" dirty="0" err="1"/>
            <a:t>іншу</a:t>
          </a:r>
          <a:endParaRPr lang="uk-UA" dirty="0"/>
        </a:p>
      </dgm:t>
    </dgm:pt>
    <dgm:pt modelId="{E005D435-022B-4C45-B831-70B3A43AE394}" type="parTrans" cxnId="{4FD8D909-1E99-4552-9D60-F3FDC16BB495}">
      <dgm:prSet/>
      <dgm:spPr/>
      <dgm:t>
        <a:bodyPr/>
        <a:lstStyle/>
        <a:p>
          <a:endParaRPr lang="uk-UA"/>
        </a:p>
      </dgm:t>
    </dgm:pt>
    <dgm:pt modelId="{9204DB80-2790-4FBC-B781-B457128A6D1A}" type="sibTrans" cxnId="{4FD8D909-1E99-4552-9D60-F3FDC16BB495}">
      <dgm:prSet/>
      <dgm:spPr/>
      <dgm:t>
        <a:bodyPr/>
        <a:lstStyle/>
        <a:p>
          <a:endParaRPr lang="uk-UA"/>
        </a:p>
      </dgm:t>
    </dgm:pt>
    <dgm:pt modelId="{D8FFDAE2-11F9-4F76-A1D5-044A05DC8828}">
      <dgm:prSet phldrT="[Текст]"/>
      <dgm:spPr/>
      <dgm:t>
        <a:bodyPr/>
        <a:lstStyle/>
        <a:p>
          <a:r>
            <a:rPr lang="ru-RU" dirty="0" err="1"/>
            <a:t>публічні</a:t>
          </a:r>
          <a:r>
            <a:rPr lang="ru-RU" dirty="0"/>
            <a:t>  </a:t>
          </a:r>
          <a:r>
            <a:rPr lang="ru-RU" dirty="0" err="1"/>
            <a:t>заклики</a:t>
          </a:r>
          <a:r>
            <a:rPr lang="ru-RU" dirty="0"/>
            <a:t>  до  геноциду,  а   </a:t>
          </a:r>
          <a:r>
            <a:rPr lang="ru-RU" dirty="0" err="1"/>
            <a:t>також</a:t>
          </a:r>
          <a:r>
            <a:rPr lang="ru-RU" dirty="0"/>
            <a:t>   </a:t>
          </a:r>
          <a:r>
            <a:rPr lang="ru-RU" dirty="0" err="1"/>
            <a:t>виготовлення</a:t>
          </a:r>
          <a:r>
            <a:rPr lang="ru-RU" dirty="0"/>
            <a:t> </a:t>
          </a:r>
          <a:r>
            <a:rPr lang="ru-RU" dirty="0" err="1"/>
            <a:t>матеріалів</a:t>
          </a:r>
          <a:r>
            <a:rPr lang="ru-RU" dirty="0"/>
            <a:t>  </a:t>
          </a:r>
          <a:r>
            <a:rPr lang="ru-RU" dirty="0" err="1"/>
            <a:t>із</a:t>
          </a:r>
          <a:r>
            <a:rPr lang="ru-RU" dirty="0"/>
            <a:t> </a:t>
          </a:r>
          <a:r>
            <a:rPr lang="ru-RU" dirty="0" err="1"/>
            <a:t>закликами</a:t>
          </a:r>
          <a:r>
            <a:rPr lang="ru-RU" dirty="0"/>
            <a:t> до геноциду з метою </a:t>
          </a:r>
          <a:r>
            <a:rPr lang="ru-RU" dirty="0" err="1"/>
            <a:t>їх</a:t>
          </a:r>
          <a:r>
            <a:rPr lang="ru-RU" dirty="0"/>
            <a:t> </a:t>
          </a:r>
          <a:r>
            <a:rPr lang="ru-RU" dirty="0" err="1"/>
            <a:t>розповсюдження</a:t>
          </a:r>
          <a:r>
            <a:rPr lang="ru-RU" dirty="0"/>
            <a:t> </a:t>
          </a:r>
          <a:r>
            <a:rPr lang="ru-RU" dirty="0" err="1"/>
            <a:t>або</a:t>
          </a:r>
          <a:r>
            <a:rPr lang="ru-RU" dirty="0"/>
            <a:t> </a:t>
          </a:r>
          <a:r>
            <a:rPr lang="uk-UA" dirty="0"/>
            <a:t>розповсюдження таких матеріалів</a:t>
          </a:r>
        </a:p>
      </dgm:t>
    </dgm:pt>
    <dgm:pt modelId="{4C0A36E7-BCB2-4204-8B10-A474D4BB83D4}" type="parTrans" cxnId="{D9215C68-AC16-4F35-B14F-6F5A3F1AE55B}">
      <dgm:prSet/>
      <dgm:spPr/>
      <dgm:t>
        <a:bodyPr/>
        <a:lstStyle/>
        <a:p>
          <a:endParaRPr lang="uk-UA"/>
        </a:p>
      </dgm:t>
    </dgm:pt>
    <dgm:pt modelId="{2D6D14DB-4188-4C8C-9449-3574560AA6E3}" type="sibTrans" cxnId="{D9215C68-AC16-4F35-B14F-6F5A3F1AE55B}">
      <dgm:prSet/>
      <dgm:spPr/>
      <dgm:t>
        <a:bodyPr/>
        <a:lstStyle/>
        <a:p>
          <a:endParaRPr lang="uk-UA"/>
        </a:p>
      </dgm:t>
    </dgm:pt>
    <dgm:pt modelId="{F1C44B1D-F6DA-45E0-8060-33A9C4FEA166}" type="pres">
      <dgm:prSet presAssocID="{90D04FD7-1D84-42FB-B3BA-0C3E83B08584}" presName="Name0" presStyleCnt="0">
        <dgm:presLayoutVars>
          <dgm:dir/>
          <dgm:animLvl val="lvl"/>
          <dgm:resizeHandles val="exact"/>
        </dgm:presLayoutVars>
      </dgm:prSet>
      <dgm:spPr/>
    </dgm:pt>
    <dgm:pt modelId="{AAB7491E-169C-4A06-9EE6-8DB33E583B0E}" type="pres">
      <dgm:prSet presAssocID="{BE488A63-9158-4378-9E21-F3B49263CFBE}" presName="linNode" presStyleCnt="0"/>
      <dgm:spPr/>
    </dgm:pt>
    <dgm:pt modelId="{6A55630E-372A-4253-8A33-F0B2A95EED7B}" type="pres">
      <dgm:prSet presAssocID="{BE488A63-9158-4378-9E21-F3B49263CFBE}" presName="parentText" presStyleLbl="node1" presStyleIdx="0" presStyleCnt="4" custScaleY="24860">
        <dgm:presLayoutVars>
          <dgm:chMax val="1"/>
          <dgm:bulletEnabled val="1"/>
        </dgm:presLayoutVars>
      </dgm:prSet>
      <dgm:spPr/>
    </dgm:pt>
    <dgm:pt modelId="{A2B75852-5326-4C23-9F66-030207D99F5D}" type="pres">
      <dgm:prSet presAssocID="{BE488A63-9158-4378-9E21-F3B49263CFBE}" presName="descendantText" presStyleLbl="alignAccFollowNode1" presStyleIdx="0" presStyleCnt="4" custScaleY="26193">
        <dgm:presLayoutVars>
          <dgm:bulletEnabled val="1"/>
        </dgm:presLayoutVars>
      </dgm:prSet>
      <dgm:spPr/>
    </dgm:pt>
    <dgm:pt modelId="{1910F60A-C365-44C6-ADC9-38A625E9CAD9}" type="pres">
      <dgm:prSet presAssocID="{D324895B-F754-4CF8-BBAA-AFD758A761D3}" presName="sp" presStyleCnt="0"/>
      <dgm:spPr/>
    </dgm:pt>
    <dgm:pt modelId="{4A95ADBC-658C-472A-8D0C-D63A1939E427}" type="pres">
      <dgm:prSet presAssocID="{8A4A00FD-077B-487D-8441-08006E5A0BF8}" presName="linNode" presStyleCnt="0"/>
      <dgm:spPr/>
    </dgm:pt>
    <dgm:pt modelId="{7EA5B3D9-1490-4651-A81F-E9F042A6C2F5}" type="pres">
      <dgm:prSet presAssocID="{8A4A00FD-077B-487D-8441-08006E5A0BF8}" presName="parentText" presStyleLbl="node1" presStyleIdx="1" presStyleCnt="4" custScaleY="60477">
        <dgm:presLayoutVars>
          <dgm:chMax val="1"/>
          <dgm:bulletEnabled val="1"/>
        </dgm:presLayoutVars>
      </dgm:prSet>
      <dgm:spPr/>
    </dgm:pt>
    <dgm:pt modelId="{E2A7E053-151B-49BC-82D7-9A01E6FBF647}" type="pres">
      <dgm:prSet presAssocID="{8A4A00FD-077B-487D-8441-08006E5A0BF8}" presName="descendantText" presStyleLbl="alignAccFollowNode1" presStyleIdx="1" presStyleCnt="4">
        <dgm:presLayoutVars>
          <dgm:bulletEnabled val="1"/>
        </dgm:presLayoutVars>
      </dgm:prSet>
      <dgm:spPr/>
    </dgm:pt>
    <dgm:pt modelId="{7B739817-DD0D-44E3-A7B2-1795783ECD21}" type="pres">
      <dgm:prSet presAssocID="{7BC4CB3B-23CB-4909-9514-76E1EABFDAC5}" presName="sp" presStyleCnt="0"/>
      <dgm:spPr/>
    </dgm:pt>
    <dgm:pt modelId="{59B6B817-92E9-4FC4-BA47-688CF432BFE2}" type="pres">
      <dgm:prSet presAssocID="{3B585802-BB1B-40B1-A323-E4B1B89DE984}" presName="linNode" presStyleCnt="0"/>
      <dgm:spPr/>
    </dgm:pt>
    <dgm:pt modelId="{A434BC47-1DE5-4A19-89AD-69C0D74F8D40}" type="pres">
      <dgm:prSet presAssocID="{3B585802-BB1B-40B1-A323-E4B1B89DE984}" presName="parentText" presStyleLbl="node1" presStyleIdx="2" presStyleCnt="4" custScaleY="18772">
        <dgm:presLayoutVars>
          <dgm:chMax val="1"/>
          <dgm:bulletEnabled val="1"/>
        </dgm:presLayoutVars>
      </dgm:prSet>
      <dgm:spPr/>
    </dgm:pt>
    <dgm:pt modelId="{0DB8B1B0-09CB-4E9C-8B94-329B3AE96786}" type="pres">
      <dgm:prSet presAssocID="{3B585802-BB1B-40B1-A323-E4B1B89DE984}" presName="descendantText" presStyleLbl="alignAccFollowNode1" presStyleIdx="2" presStyleCnt="4" custScaleY="20270">
        <dgm:presLayoutVars>
          <dgm:bulletEnabled val="1"/>
        </dgm:presLayoutVars>
      </dgm:prSet>
      <dgm:spPr/>
    </dgm:pt>
    <dgm:pt modelId="{7FFB5F9B-DA9D-4831-8424-3C8498D0EBE5}" type="pres">
      <dgm:prSet presAssocID="{08DFDE1C-6476-44B0-9FC8-F894D859E6F8}" presName="sp" presStyleCnt="0"/>
      <dgm:spPr/>
    </dgm:pt>
    <dgm:pt modelId="{5B6D2CBA-8798-4AFD-BD66-A01477D3183A}" type="pres">
      <dgm:prSet presAssocID="{B858E563-DE03-4A5F-B03A-B781C40B8162}" presName="linNode" presStyleCnt="0"/>
      <dgm:spPr/>
    </dgm:pt>
    <dgm:pt modelId="{ADE8F342-C56C-4977-8B44-344D874FEB60}" type="pres">
      <dgm:prSet presAssocID="{B858E563-DE03-4A5F-B03A-B781C40B8162}" presName="parentText" presStyleLbl="node1" presStyleIdx="3" presStyleCnt="4" custScaleY="15429">
        <dgm:presLayoutVars>
          <dgm:chMax val="1"/>
          <dgm:bulletEnabled val="1"/>
        </dgm:presLayoutVars>
      </dgm:prSet>
      <dgm:spPr/>
    </dgm:pt>
    <dgm:pt modelId="{7514CF03-1D18-411F-9B56-E0CC8E94263F}" type="pres">
      <dgm:prSet presAssocID="{B858E563-DE03-4A5F-B03A-B781C40B8162}" presName="descendantText" presStyleLbl="alignAccFollowNode1" presStyleIdx="3" presStyleCnt="4" custScaleY="19481">
        <dgm:presLayoutVars>
          <dgm:bulletEnabled val="1"/>
        </dgm:presLayoutVars>
      </dgm:prSet>
      <dgm:spPr/>
    </dgm:pt>
  </dgm:ptLst>
  <dgm:cxnLst>
    <dgm:cxn modelId="{4FD8D909-1E99-4552-9D60-F3FDC16BB495}" srcId="{8A4A00FD-077B-487D-8441-08006E5A0BF8}" destId="{CECAE70C-BD87-4C7B-8652-A4040254B6EA}" srcOrd="3" destOrd="0" parTransId="{E005D435-022B-4C45-B831-70B3A43AE394}" sibTransId="{9204DB80-2790-4FBC-B781-B457128A6D1A}"/>
    <dgm:cxn modelId="{95F7BB0E-DF87-4D9C-A732-18FA70D34E15}" type="presOf" srcId="{8A4A00FD-077B-487D-8441-08006E5A0BF8}" destId="{7EA5B3D9-1490-4651-A81F-E9F042A6C2F5}" srcOrd="0" destOrd="0" presId="urn:microsoft.com/office/officeart/2005/8/layout/vList5"/>
    <dgm:cxn modelId="{C5177911-82F5-427A-8147-4F3765DC3CA9}" type="presOf" srcId="{D5AF5900-2E4B-4D99-9B2E-7A6883786C5E}" destId="{E2A7E053-151B-49BC-82D7-9A01E6FBF647}" srcOrd="0" destOrd="1" presId="urn:microsoft.com/office/officeart/2005/8/layout/vList5"/>
    <dgm:cxn modelId="{7FA99C34-9EF1-4B1D-9EDD-58F8A95A6E34}" type="presOf" srcId="{3B585802-BB1B-40B1-A323-E4B1B89DE984}" destId="{A434BC47-1DE5-4A19-89AD-69C0D74F8D40}" srcOrd="0" destOrd="0" presId="urn:microsoft.com/office/officeart/2005/8/layout/vList5"/>
    <dgm:cxn modelId="{EADECF3E-B1A7-4910-A4D0-33CE402250BB}" srcId="{90D04FD7-1D84-42FB-B3BA-0C3E83B08584}" destId="{8A4A00FD-077B-487D-8441-08006E5A0BF8}" srcOrd="1" destOrd="0" parTransId="{E77BD075-8A38-4EB6-8431-B1A77D576148}" sibTransId="{7BC4CB3B-23CB-4909-9514-76E1EABFDAC5}"/>
    <dgm:cxn modelId="{F37B9E61-E7DD-4680-84E9-59BD5A3E946D}" type="presOf" srcId="{4A3FA633-3FC4-4FA1-BD9F-DEC476C27F94}" destId="{E2A7E053-151B-49BC-82D7-9A01E6FBF647}" srcOrd="0" destOrd="0" presId="urn:microsoft.com/office/officeart/2005/8/layout/vList5"/>
    <dgm:cxn modelId="{D9215C68-AC16-4F35-B14F-6F5A3F1AE55B}" srcId="{8A4A00FD-077B-487D-8441-08006E5A0BF8}" destId="{D8FFDAE2-11F9-4F76-A1D5-044A05DC8828}" srcOrd="4" destOrd="0" parTransId="{4C0A36E7-BCB2-4204-8B10-A474D4BB83D4}" sibTransId="{2D6D14DB-4188-4C8C-9449-3574560AA6E3}"/>
    <dgm:cxn modelId="{03E7024B-4ADA-4901-A823-4486A6D7EF44}" type="presOf" srcId="{A067DA09-D7D6-4ECD-B242-4B1B91B42AE9}" destId="{E2A7E053-151B-49BC-82D7-9A01E6FBF647}" srcOrd="0" destOrd="2" presId="urn:microsoft.com/office/officeart/2005/8/layout/vList5"/>
    <dgm:cxn modelId="{AB5B5778-A39B-4F86-8FA9-B37F01B3259F}" srcId="{8A4A00FD-077B-487D-8441-08006E5A0BF8}" destId="{A067DA09-D7D6-4ECD-B242-4B1B91B42AE9}" srcOrd="2" destOrd="0" parTransId="{7B35DA8F-3615-43FA-971D-FF64B495BC89}" sibTransId="{0FF914B8-F4F3-4B35-A381-A9D702D39CC7}"/>
    <dgm:cxn modelId="{35F12382-6D9F-419B-82E2-ECF50A0D72F4}" srcId="{90D04FD7-1D84-42FB-B3BA-0C3E83B08584}" destId="{BE488A63-9158-4378-9E21-F3B49263CFBE}" srcOrd="0" destOrd="0" parTransId="{75256CB8-293E-457C-BEE8-B622050532EC}" sibTransId="{D324895B-F754-4CF8-BBAA-AFD758A761D3}"/>
    <dgm:cxn modelId="{07EB7D82-E1E2-4595-90EF-42939C266257}" type="presOf" srcId="{B858E563-DE03-4A5F-B03A-B781C40B8162}" destId="{ADE8F342-C56C-4977-8B44-344D874FEB60}" srcOrd="0" destOrd="0" presId="urn:microsoft.com/office/officeart/2005/8/layout/vList5"/>
    <dgm:cxn modelId="{D513B283-8037-4F4F-B264-6121D5363417}" type="presOf" srcId="{BE488A63-9158-4378-9E21-F3B49263CFBE}" destId="{6A55630E-372A-4253-8A33-F0B2A95EED7B}" srcOrd="0" destOrd="0" presId="urn:microsoft.com/office/officeart/2005/8/layout/vList5"/>
    <dgm:cxn modelId="{D14ACF87-B7BE-4C86-BE28-A33570A37468}" srcId="{90D04FD7-1D84-42FB-B3BA-0C3E83B08584}" destId="{B858E563-DE03-4A5F-B03A-B781C40B8162}" srcOrd="3" destOrd="0" parTransId="{ABD65F56-12C9-4A66-9224-052402B00883}" sibTransId="{4DF590DA-C9FB-4CB2-A44E-E7E63DAAFB86}"/>
    <dgm:cxn modelId="{6607B892-07B4-451F-BA38-A2E355E96E8E}" type="presOf" srcId="{4BC9C11D-E7B0-483E-8A2F-BB89A0DFC078}" destId="{A2B75852-5326-4C23-9F66-030207D99F5D}" srcOrd="0" destOrd="0" presId="urn:microsoft.com/office/officeart/2005/8/layout/vList5"/>
    <dgm:cxn modelId="{9192E499-70F9-4130-881B-2DC70DBD9355}" srcId="{BE488A63-9158-4378-9E21-F3B49263CFBE}" destId="{4BC9C11D-E7B0-483E-8A2F-BB89A0DFC078}" srcOrd="0" destOrd="0" parTransId="{3DD2EFC9-96D3-4C3D-9875-87C570401410}" sibTransId="{58AA32BD-B354-42F0-9606-532280F88EC2}"/>
    <dgm:cxn modelId="{77361EAB-0D89-450B-B5C2-D8B161960BAF}" type="presOf" srcId="{D8FFDAE2-11F9-4F76-A1D5-044A05DC8828}" destId="{E2A7E053-151B-49BC-82D7-9A01E6FBF647}" srcOrd="0" destOrd="4" presId="urn:microsoft.com/office/officeart/2005/8/layout/vList5"/>
    <dgm:cxn modelId="{D55067AC-5511-41F3-A490-CE476C3A874D}" srcId="{3B585802-BB1B-40B1-A323-E4B1B89DE984}" destId="{77D72CC6-2E0E-4F89-B1A0-C40788502F49}" srcOrd="0" destOrd="0" parTransId="{019393EA-51FA-4F5C-AE98-7371E5869474}" sibTransId="{54BBA887-AD1E-48BD-904F-FF9F8DB88C7D}"/>
    <dgm:cxn modelId="{08C029BF-5F74-49D1-AA3D-F02A48A061E8}" srcId="{90D04FD7-1D84-42FB-B3BA-0C3E83B08584}" destId="{3B585802-BB1B-40B1-A323-E4B1B89DE984}" srcOrd="2" destOrd="0" parTransId="{B5370503-E33F-4C77-B505-BEE0370966F2}" sibTransId="{08DFDE1C-6476-44B0-9FC8-F894D859E6F8}"/>
    <dgm:cxn modelId="{3191E3C0-99AE-4A4E-B3DF-821428C5748A}" type="presOf" srcId="{CECAE70C-BD87-4C7B-8652-A4040254B6EA}" destId="{E2A7E053-151B-49BC-82D7-9A01E6FBF647}" srcOrd="0" destOrd="3" presId="urn:microsoft.com/office/officeart/2005/8/layout/vList5"/>
    <dgm:cxn modelId="{5EAA15C5-3B5E-4934-B00C-44F28BE92149}" type="presOf" srcId="{77D72CC6-2E0E-4F89-B1A0-C40788502F49}" destId="{0DB8B1B0-09CB-4E9C-8B94-329B3AE96786}" srcOrd="0" destOrd="0" presId="urn:microsoft.com/office/officeart/2005/8/layout/vList5"/>
    <dgm:cxn modelId="{45F5F2D1-8CE3-4519-BC07-20A7B7140757}" srcId="{B858E563-DE03-4A5F-B03A-B781C40B8162}" destId="{5CABCC93-2BED-495B-B6C7-3A0384F83C00}" srcOrd="0" destOrd="0" parTransId="{575EB51D-1AB3-4EB2-A247-36036F6CD722}" sibTransId="{DF64B61F-5306-4EE6-BADC-D9C3A576D189}"/>
    <dgm:cxn modelId="{D33AA5D4-1BDB-4384-85E5-236A7FA08384}" srcId="{8A4A00FD-077B-487D-8441-08006E5A0BF8}" destId="{D5AF5900-2E4B-4D99-9B2E-7A6883786C5E}" srcOrd="1" destOrd="0" parTransId="{50A32682-807A-41BC-A3AA-AD6FBB9818DA}" sibTransId="{988B0D80-5904-438C-B104-910C3192788E}"/>
    <dgm:cxn modelId="{C68E6FED-1898-4D19-A374-835149AC00B9}" type="presOf" srcId="{90D04FD7-1D84-42FB-B3BA-0C3E83B08584}" destId="{F1C44B1D-F6DA-45E0-8060-33A9C4FEA166}" srcOrd="0" destOrd="0" presId="urn:microsoft.com/office/officeart/2005/8/layout/vList5"/>
    <dgm:cxn modelId="{33F988ED-C5C9-45BC-829C-F9E65E6E881B}" srcId="{8A4A00FD-077B-487D-8441-08006E5A0BF8}" destId="{4A3FA633-3FC4-4FA1-BD9F-DEC476C27F94}" srcOrd="0" destOrd="0" parTransId="{F04182F0-A296-4F78-9B5E-EB9168A89227}" sibTransId="{4CD834CF-576D-4C84-A8B3-4767321B3F79}"/>
    <dgm:cxn modelId="{CF3309FF-106E-4B81-B5A3-9FEFEED24E47}" type="presOf" srcId="{5CABCC93-2BED-495B-B6C7-3A0384F83C00}" destId="{7514CF03-1D18-411F-9B56-E0CC8E94263F}" srcOrd="0" destOrd="0" presId="urn:microsoft.com/office/officeart/2005/8/layout/vList5"/>
    <dgm:cxn modelId="{2251D66D-D685-471E-964B-BDEAA7ADFE63}" type="presParOf" srcId="{F1C44B1D-F6DA-45E0-8060-33A9C4FEA166}" destId="{AAB7491E-169C-4A06-9EE6-8DB33E583B0E}" srcOrd="0" destOrd="0" presId="urn:microsoft.com/office/officeart/2005/8/layout/vList5"/>
    <dgm:cxn modelId="{F7ADD0AA-9C7A-4C54-9130-9C65F2A16E89}" type="presParOf" srcId="{AAB7491E-169C-4A06-9EE6-8DB33E583B0E}" destId="{6A55630E-372A-4253-8A33-F0B2A95EED7B}" srcOrd="0" destOrd="0" presId="urn:microsoft.com/office/officeart/2005/8/layout/vList5"/>
    <dgm:cxn modelId="{4F487260-F51F-41CF-9CD8-6BD9495E529E}" type="presParOf" srcId="{AAB7491E-169C-4A06-9EE6-8DB33E583B0E}" destId="{A2B75852-5326-4C23-9F66-030207D99F5D}" srcOrd="1" destOrd="0" presId="urn:microsoft.com/office/officeart/2005/8/layout/vList5"/>
    <dgm:cxn modelId="{D785C003-3113-4B01-9323-10E1435D16BE}" type="presParOf" srcId="{F1C44B1D-F6DA-45E0-8060-33A9C4FEA166}" destId="{1910F60A-C365-44C6-ADC9-38A625E9CAD9}" srcOrd="1" destOrd="0" presId="urn:microsoft.com/office/officeart/2005/8/layout/vList5"/>
    <dgm:cxn modelId="{3717CF5B-ACBD-4BD6-BB3F-07FC53C83B3C}" type="presParOf" srcId="{F1C44B1D-F6DA-45E0-8060-33A9C4FEA166}" destId="{4A95ADBC-658C-472A-8D0C-D63A1939E427}" srcOrd="2" destOrd="0" presId="urn:microsoft.com/office/officeart/2005/8/layout/vList5"/>
    <dgm:cxn modelId="{B528C885-C7D4-4B85-AB68-BD4A01193492}" type="presParOf" srcId="{4A95ADBC-658C-472A-8D0C-D63A1939E427}" destId="{7EA5B3D9-1490-4651-A81F-E9F042A6C2F5}" srcOrd="0" destOrd="0" presId="urn:microsoft.com/office/officeart/2005/8/layout/vList5"/>
    <dgm:cxn modelId="{7AFC2C03-9068-4A42-A331-2E6C5AEA684F}" type="presParOf" srcId="{4A95ADBC-658C-472A-8D0C-D63A1939E427}" destId="{E2A7E053-151B-49BC-82D7-9A01E6FBF647}" srcOrd="1" destOrd="0" presId="urn:microsoft.com/office/officeart/2005/8/layout/vList5"/>
    <dgm:cxn modelId="{6BE4DCDB-B22F-4F45-A300-7ED579F6CF80}" type="presParOf" srcId="{F1C44B1D-F6DA-45E0-8060-33A9C4FEA166}" destId="{7B739817-DD0D-44E3-A7B2-1795783ECD21}" srcOrd="3" destOrd="0" presId="urn:microsoft.com/office/officeart/2005/8/layout/vList5"/>
    <dgm:cxn modelId="{774CC71A-AC16-4907-9523-B047041065F5}" type="presParOf" srcId="{F1C44B1D-F6DA-45E0-8060-33A9C4FEA166}" destId="{59B6B817-92E9-4FC4-BA47-688CF432BFE2}" srcOrd="4" destOrd="0" presId="urn:microsoft.com/office/officeart/2005/8/layout/vList5"/>
    <dgm:cxn modelId="{6BDC27B9-C5EE-4C7F-B35C-7A85EA6A91FA}" type="presParOf" srcId="{59B6B817-92E9-4FC4-BA47-688CF432BFE2}" destId="{A434BC47-1DE5-4A19-89AD-69C0D74F8D40}" srcOrd="0" destOrd="0" presId="urn:microsoft.com/office/officeart/2005/8/layout/vList5"/>
    <dgm:cxn modelId="{EB14197E-12D9-4AA3-8AE1-B20C13A864F3}" type="presParOf" srcId="{59B6B817-92E9-4FC4-BA47-688CF432BFE2}" destId="{0DB8B1B0-09CB-4E9C-8B94-329B3AE96786}" srcOrd="1" destOrd="0" presId="urn:microsoft.com/office/officeart/2005/8/layout/vList5"/>
    <dgm:cxn modelId="{464AA5D4-B144-4F28-BC6E-18EF628C88C6}" type="presParOf" srcId="{F1C44B1D-F6DA-45E0-8060-33A9C4FEA166}" destId="{7FFB5F9B-DA9D-4831-8424-3C8498D0EBE5}" srcOrd="5" destOrd="0" presId="urn:microsoft.com/office/officeart/2005/8/layout/vList5"/>
    <dgm:cxn modelId="{142C223A-FFF7-4C3B-A4C2-557DCAD13896}" type="presParOf" srcId="{F1C44B1D-F6DA-45E0-8060-33A9C4FEA166}" destId="{5B6D2CBA-8798-4AFD-BD66-A01477D3183A}" srcOrd="6" destOrd="0" presId="urn:microsoft.com/office/officeart/2005/8/layout/vList5"/>
    <dgm:cxn modelId="{3560D36A-E687-4A15-A25C-C840B112B1BD}" type="presParOf" srcId="{5B6D2CBA-8798-4AFD-BD66-A01477D3183A}" destId="{ADE8F342-C56C-4977-8B44-344D874FEB60}" srcOrd="0" destOrd="0" presId="urn:microsoft.com/office/officeart/2005/8/layout/vList5"/>
    <dgm:cxn modelId="{C4047819-2C1C-44BE-8F11-6516C0BE9E6E}" type="presParOf" srcId="{5B6D2CBA-8798-4AFD-BD66-A01477D3183A}" destId="{7514CF03-1D18-411F-9B56-E0CC8E9426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0D04FD7-1D84-42FB-B3BA-0C3E83B085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488A63-9158-4378-9E21-F3B49263CFB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200" dirty="0"/>
            <a:t>Об'єкт</a:t>
          </a:r>
        </a:p>
      </dgm:t>
    </dgm:pt>
    <dgm:pt modelId="{75256CB8-293E-457C-BEE8-B622050532EC}" type="parTrans" cxnId="{35F12382-6D9F-419B-82E2-ECF50A0D72F4}">
      <dgm:prSet/>
      <dgm:spPr/>
      <dgm:t>
        <a:bodyPr/>
        <a:lstStyle/>
        <a:p>
          <a:endParaRPr lang="uk-UA"/>
        </a:p>
      </dgm:t>
    </dgm:pt>
    <dgm:pt modelId="{D324895B-F754-4CF8-BBAA-AFD758A761D3}" type="sibTrans" cxnId="{35F12382-6D9F-419B-82E2-ECF50A0D72F4}">
      <dgm:prSet/>
      <dgm:spPr/>
      <dgm:t>
        <a:bodyPr/>
        <a:lstStyle/>
        <a:p>
          <a:endParaRPr lang="uk-UA"/>
        </a:p>
      </dgm:t>
    </dgm:pt>
    <dgm:pt modelId="{77D72CC6-2E0E-4F89-B1A0-C40788502F49}">
      <dgm:prSet phldrT="[Текст]" custT="1"/>
      <dgm:spPr/>
      <dgm:t>
        <a:bodyPr/>
        <a:lstStyle/>
        <a:p>
          <a:r>
            <a:rPr lang="uk-UA" sz="1400" dirty="0"/>
            <a:t>загальний</a:t>
          </a:r>
        </a:p>
      </dgm:t>
    </dgm:pt>
    <dgm:pt modelId="{019393EA-51FA-4F5C-AE98-7371E5869474}" type="parTrans" cxnId="{D55067AC-5511-41F3-A490-CE476C3A874D}">
      <dgm:prSet/>
      <dgm:spPr/>
      <dgm:t>
        <a:bodyPr/>
        <a:lstStyle/>
        <a:p>
          <a:endParaRPr lang="uk-UA"/>
        </a:p>
      </dgm:t>
    </dgm:pt>
    <dgm:pt modelId="{54BBA887-AD1E-48BD-904F-FF9F8DB88C7D}" type="sibTrans" cxnId="{D55067AC-5511-41F3-A490-CE476C3A874D}">
      <dgm:prSet/>
      <dgm:spPr/>
      <dgm:t>
        <a:bodyPr/>
        <a:lstStyle/>
        <a:p>
          <a:endParaRPr lang="uk-UA"/>
        </a:p>
      </dgm:t>
    </dgm:pt>
    <dgm:pt modelId="{B858E563-DE03-4A5F-B03A-B781C40B816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Суб'єктивна сторона</a:t>
          </a:r>
        </a:p>
      </dgm:t>
    </dgm:pt>
    <dgm:pt modelId="{ABD65F56-12C9-4A66-9224-052402B00883}" type="parTrans" cxnId="{D14ACF87-B7BE-4C86-BE28-A33570A37468}">
      <dgm:prSet/>
      <dgm:spPr/>
      <dgm:t>
        <a:bodyPr/>
        <a:lstStyle/>
        <a:p>
          <a:endParaRPr lang="uk-UA"/>
        </a:p>
      </dgm:t>
    </dgm:pt>
    <dgm:pt modelId="{4DF590DA-C9FB-4CB2-A44E-E7E63DAAFB86}" type="sibTrans" cxnId="{D14ACF87-B7BE-4C86-BE28-A33570A37468}">
      <dgm:prSet/>
      <dgm:spPr/>
      <dgm:t>
        <a:bodyPr/>
        <a:lstStyle/>
        <a:p>
          <a:endParaRPr lang="uk-UA"/>
        </a:p>
      </dgm:t>
    </dgm:pt>
    <dgm:pt modelId="{4BC9C11D-E7B0-483E-8A2F-BB89A0DFC078}">
      <dgm:prSet phldrT="[Текст]" custT="1"/>
      <dgm:spPr/>
      <dgm:t>
        <a:bodyPr/>
        <a:lstStyle/>
        <a:p>
          <a:r>
            <a:rPr lang="ru-RU" sz="1400" dirty="0" err="1"/>
            <a:t>орядок</a:t>
          </a:r>
          <a:r>
            <a:rPr lang="ru-RU" sz="1400" dirty="0"/>
            <a:t> </a:t>
          </a:r>
          <a:r>
            <a:rPr lang="ru-RU" sz="1400" dirty="0" err="1"/>
            <a:t>використання</a:t>
          </a:r>
          <a:r>
            <a:rPr lang="ru-RU" sz="1400" dirty="0"/>
            <a:t> і </a:t>
          </a:r>
          <a:r>
            <a:rPr lang="ru-RU" sz="1400" dirty="0" err="1"/>
            <a:t>захисту</a:t>
          </a:r>
          <a:r>
            <a:rPr lang="ru-RU" sz="1400" dirty="0"/>
            <a:t> </a:t>
          </a:r>
          <a:r>
            <a:rPr lang="ru-RU" sz="1400" dirty="0" err="1"/>
            <a:t>символіки</a:t>
          </a:r>
          <a:r>
            <a:rPr lang="ru-RU" sz="1400" dirty="0"/>
            <a:t> Червоного </a:t>
          </a:r>
          <a:r>
            <a:rPr lang="ru-RU" sz="1400" dirty="0" err="1"/>
            <a:t>Хреста</a:t>
          </a:r>
          <a:r>
            <a:rPr lang="ru-RU" sz="1400" dirty="0"/>
            <a:t>, Червоного </a:t>
          </a:r>
          <a:r>
            <a:rPr lang="ru-RU" sz="1400" dirty="0" err="1"/>
            <a:t>Півмісяця</a:t>
          </a:r>
          <a:r>
            <a:rPr lang="ru-RU" sz="1400" dirty="0"/>
            <a:t> і Червоного </a:t>
          </a:r>
          <a:r>
            <a:rPr lang="ru-RU" sz="1400" dirty="0" err="1"/>
            <a:t>Кристала</a:t>
          </a:r>
          <a:r>
            <a:rPr lang="ru-RU" sz="1400" dirty="0"/>
            <a:t> як </a:t>
          </a:r>
          <a:r>
            <a:rPr lang="ru-RU" sz="1400" dirty="0" err="1"/>
            <a:t>складова</a:t>
          </a:r>
          <a:r>
            <a:rPr lang="ru-RU" sz="1400" dirty="0"/>
            <a:t> </a:t>
          </a:r>
          <a:r>
            <a:rPr lang="ru-RU" sz="1400" dirty="0" err="1"/>
            <a:t>міжнародного</a:t>
          </a:r>
          <a:r>
            <a:rPr lang="ru-RU" sz="1400" dirty="0"/>
            <a:t> правопорядку</a:t>
          </a:r>
          <a:endParaRPr lang="uk-UA" sz="1400" dirty="0"/>
        </a:p>
      </dgm:t>
    </dgm:pt>
    <dgm:pt modelId="{3DD2EFC9-96D3-4C3D-9875-87C570401410}" type="parTrans" cxnId="{9192E499-70F9-4130-881B-2DC70DBD9355}">
      <dgm:prSet/>
      <dgm:spPr/>
      <dgm:t>
        <a:bodyPr/>
        <a:lstStyle/>
        <a:p>
          <a:endParaRPr lang="uk-UA"/>
        </a:p>
      </dgm:t>
    </dgm:pt>
    <dgm:pt modelId="{58AA32BD-B354-42F0-9606-532280F88EC2}" type="sibTrans" cxnId="{9192E499-70F9-4130-881B-2DC70DBD9355}">
      <dgm:prSet/>
      <dgm:spPr/>
      <dgm:t>
        <a:bodyPr/>
        <a:lstStyle/>
        <a:p>
          <a:endParaRPr lang="uk-UA"/>
        </a:p>
      </dgm:t>
    </dgm:pt>
    <dgm:pt modelId="{5CABCC93-2BED-495B-B6C7-3A0384F83C00}">
      <dgm:prSet phldrT="[Текст]" custT="1"/>
      <dgm:spPr/>
      <dgm:t>
        <a:bodyPr/>
        <a:lstStyle/>
        <a:p>
          <a:r>
            <a:rPr lang="uk-UA" sz="1300" dirty="0"/>
            <a:t>прямий умисел</a:t>
          </a:r>
        </a:p>
      </dgm:t>
    </dgm:pt>
    <dgm:pt modelId="{575EB51D-1AB3-4EB2-A247-36036F6CD722}" type="parTrans" cxnId="{45F5F2D1-8CE3-4519-BC07-20A7B7140757}">
      <dgm:prSet/>
      <dgm:spPr/>
      <dgm:t>
        <a:bodyPr/>
        <a:lstStyle/>
        <a:p>
          <a:endParaRPr lang="uk-UA"/>
        </a:p>
      </dgm:t>
    </dgm:pt>
    <dgm:pt modelId="{DF64B61F-5306-4EE6-BADC-D9C3A576D189}" type="sibTrans" cxnId="{45F5F2D1-8CE3-4519-BC07-20A7B7140757}">
      <dgm:prSet/>
      <dgm:spPr/>
      <dgm:t>
        <a:bodyPr/>
        <a:lstStyle/>
        <a:p>
          <a:endParaRPr lang="uk-UA"/>
        </a:p>
      </dgm:t>
    </dgm:pt>
    <dgm:pt modelId="{8A4A00FD-077B-487D-8441-08006E5A0BF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Об'єктивна</a:t>
          </a:r>
          <a:r>
            <a:rPr lang="uk-UA" sz="3500" dirty="0"/>
            <a:t> </a:t>
          </a:r>
          <a:r>
            <a:rPr lang="uk-UA" sz="2200" dirty="0"/>
            <a:t>сторона</a:t>
          </a:r>
        </a:p>
      </dgm:t>
    </dgm:pt>
    <dgm:pt modelId="{7BC4CB3B-23CB-4909-9514-76E1EABFDAC5}" type="sibTrans" cxnId="{EADECF3E-B1A7-4910-A4D0-33CE402250BB}">
      <dgm:prSet/>
      <dgm:spPr/>
      <dgm:t>
        <a:bodyPr/>
        <a:lstStyle/>
        <a:p>
          <a:endParaRPr lang="uk-UA"/>
        </a:p>
      </dgm:t>
    </dgm:pt>
    <dgm:pt modelId="{E77BD075-8A38-4EB6-8431-B1A77D576148}" type="parTrans" cxnId="{EADECF3E-B1A7-4910-A4D0-33CE402250BB}">
      <dgm:prSet/>
      <dgm:spPr/>
      <dgm:t>
        <a:bodyPr/>
        <a:lstStyle/>
        <a:p>
          <a:endParaRPr lang="uk-UA"/>
        </a:p>
      </dgm:t>
    </dgm:pt>
    <dgm:pt modelId="{3B585802-BB1B-40B1-A323-E4B1B89DE98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</a:t>
          </a:r>
        </a:p>
      </dgm:t>
    </dgm:pt>
    <dgm:pt modelId="{08DFDE1C-6476-44B0-9FC8-F894D859E6F8}" type="sibTrans" cxnId="{08C029BF-5F74-49D1-AA3D-F02A48A061E8}">
      <dgm:prSet/>
      <dgm:spPr/>
      <dgm:t>
        <a:bodyPr/>
        <a:lstStyle/>
        <a:p>
          <a:endParaRPr lang="uk-UA"/>
        </a:p>
      </dgm:t>
    </dgm:pt>
    <dgm:pt modelId="{B5370503-E33F-4C77-B505-BEE0370966F2}" type="parTrans" cxnId="{08C029BF-5F74-49D1-AA3D-F02A48A061E8}">
      <dgm:prSet/>
      <dgm:spPr/>
      <dgm:t>
        <a:bodyPr/>
        <a:lstStyle/>
        <a:p>
          <a:endParaRPr lang="uk-UA"/>
        </a:p>
      </dgm:t>
    </dgm:pt>
    <dgm:pt modelId="{05F11F38-AFA5-4157-B968-4E3FC947AB50}">
      <dgm:prSet phldrT="[Текст]"/>
      <dgm:spPr/>
      <dgm:t>
        <a:bodyPr/>
        <a:lstStyle/>
        <a:p>
          <a:r>
            <a:rPr lang="uk-UA" dirty="0"/>
            <a:t>незаконне використання відповідної символіки</a:t>
          </a:r>
        </a:p>
      </dgm:t>
    </dgm:pt>
    <dgm:pt modelId="{1EEDAF2B-4AC2-497B-A2C9-905E82A71EA2}" type="parTrans" cxnId="{FC5AEA76-F955-45DC-81B7-F0A11E3D4E6B}">
      <dgm:prSet/>
      <dgm:spPr/>
      <dgm:t>
        <a:bodyPr/>
        <a:lstStyle/>
        <a:p>
          <a:endParaRPr lang="uk-UA"/>
        </a:p>
      </dgm:t>
    </dgm:pt>
    <dgm:pt modelId="{66157014-F6F0-4258-A5FB-BE42C63D70C9}" type="sibTrans" cxnId="{FC5AEA76-F955-45DC-81B7-F0A11E3D4E6B}">
      <dgm:prSet/>
      <dgm:spPr/>
      <dgm:t>
        <a:bodyPr/>
        <a:lstStyle/>
        <a:p>
          <a:endParaRPr lang="uk-UA"/>
        </a:p>
      </dgm:t>
    </dgm:pt>
    <dgm:pt modelId="{F1C44B1D-F6DA-45E0-8060-33A9C4FEA166}" type="pres">
      <dgm:prSet presAssocID="{90D04FD7-1D84-42FB-B3BA-0C3E83B08584}" presName="Name0" presStyleCnt="0">
        <dgm:presLayoutVars>
          <dgm:dir/>
          <dgm:animLvl val="lvl"/>
          <dgm:resizeHandles val="exact"/>
        </dgm:presLayoutVars>
      </dgm:prSet>
      <dgm:spPr/>
    </dgm:pt>
    <dgm:pt modelId="{AAB7491E-169C-4A06-9EE6-8DB33E583B0E}" type="pres">
      <dgm:prSet presAssocID="{BE488A63-9158-4378-9E21-F3B49263CFBE}" presName="linNode" presStyleCnt="0"/>
      <dgm:spPr/>
    </dgm:pt>
    <dgm:pt modelId="{6A55630E-372A-4253-8A33-F0B2A95EED7B}" type="pres">
      <dgm:prSet presAssocID="{BE488A63-9158-4378-9E21-F3B49263CFBE}" presName="parentText" presStyleLbl="node1" presStyleIdx="0" presStyleCnt="4" custScaleY="11592">
        <dgm:presLayoutVars>
          <dgm:chMax val="1"/>
          <dgm:bulletEnabled val="1"/>
        </dgm:presLayoutVars>
      </dgm:prSet>
      <dgm:spPr/>
    </dgm:pt>
    <dgm:pt modelId="{A2B75852-5326-4C23-9F66-030207D99F5D}" type="pres">
      <dgm:prSet presAssocID="{BE488A63-9158-4378-9E21-F3B49263CFBE}" presName="descendantText" presStyleLbl="alignAccFollowNode1" presStyleIdx="0" presStyleCnt="4" custScaleY="30555">
        <dgm:presLayoutVars>
          <dgm:bulletEnabled val="1"/>
        </dgm:presLayoutVars>
      </dgm:prSet>
      <dgm:spPr/>
    </dgm:pt>
    <dgm:pt modelId="{1910F60A-C365-44C6-ADC9-38A625E9CAD9}" type="pres">
      <dgm:prSet presAssocID="{D324895B-F754-4CF8-BBAA-AFD758A761D3}" presName="sp" presStyleCnt="0"/>
      <dgm:spPr/>
    </dgm:pt>
    <dgm:pt modelId="{4A95ADBC-658C-472A-8D0C-D63A1939E427}" type="pres">
      <dgm:prSet presAssocID="{8A4A00FD-077B-487D-8441-08006E5A0BF8}" presName="linNode" presStyleCnt="0"/>
      <dgm:spPr/>
    </dgm:pt>
    <dgm:pt modelId="{7EA5B3D9-1490-4651-A81F-E9F042A6C2F5}" type="pres">
      <dgm:prSet presAssocID="{8A4A00FD-077B-487D-8441-08006E5A0BF8}" presName="parentText" presStyleLbl="node1" presStyleIdx="1" presStyleCnt="4" custScaleY="11618">
        <dgm:presLayoutVars>
          <dgm:chMax val="1"/>
          <dgm:bulletEnabled val="1"/>
        </dgm:presLayoutVars>
      </dgm:prSet>
      <dgm:spPr/>
    </dgm:pt>
    <dgm:pt modelId="{E2A7E053-151B-49BC-82D7-9A01E6FBF647}" type="pres">
      <dgm:prSet presAssocID="{8A4A00FD-077B-487D-8441-08006E5A0BF8}" presName="descendantText" presStyleLbl="alignAccFollowNode1" presStyleIdx="1" presStyleCnt="4" custScaleY="11097">
        <dgm:presLayoutVars>
          <dgm:bulletEnabled val="1"/>
        </dgm:presLayoutVars>
      </dgm:prSet>
      <dgm:spPr/>
    </dgm:pt>
    <dgm:pt modelId="{7B739817-DD0D-44E3-A7B2-1795783ECD21}" type="pres">
      <dgm:prSet presAssocID="{7BC4CB3B-23CB-4909-9514-76E1EABFDAC5}" presName="sp" presStyleCnt="0"/>
      <dgm:spPr/>
    </dgm:pt>
    <dgm:pt modelId="{59B6B817-92E9-4FC4-BA47-688CF432BFE2}" type="pres">
      <dgm:prSet presAssocID="{3B585802-BB1B-40B1-A323-E4B1B89DE984}" presName="linNode" presStyleCnt="0"/>
      <dgm:spPr/>
    </dgm:pt>
    <dgm:pt modelId="{A434BC47-1DE5-4A19-89AD-69C0D74F8D40}" type="pres">
      <dgm:prSet presAssocID="{3B585802-BB1B-40B1-A323-E4B1B89DE984}" presName="parentText" presStyleLbl="node1" presStyleIdx="2" presStyleCnt="4" custScaleY="10634">
        <dgm:presLayoutVars>
          <dgm:chMax val="1"/>
          <dgm:bulletEnabled val="1"/>
        </dgm:presLayoutVars>
      </dgm:prSet>
      <dgm:spPr/>
    </dgm:pt>
    <dgm:pt modelId="{0DB8B1B0-09CB-4E9C-8B94-329B3AE96786}" type="pres">
      <dgm:prSet presAssocID="{3B585802-BB1B-40B1-A323-E4B1B89DE984}" presName="descendantText" presStyleLbl="alignAccFollowNode1" presStyleIdx="2" presStyleCnt="4" custScaleY="8144">
        <dgm:presLayoutVars>
          <dgm:bulletEnabled val="1"/>
        </dgm:presLayoutVars>
      </dgm:prSet>
      <dgm:spPr/>
    </dgm:pt>
    <dgm:pt modelId="{7FFB5F9B-DA9D-4831-8424-3C8498D0EBE5}" type="pres">
      <dgm:prSet presAssocID="{08DFDE1C-6476-44B0-9FC8-F894D859E6F8}" presName="sp" presStyleCnt="0"/>
      <dgm:spPr/>
    </dgm:pt>
    <dgm:pt modelId="{5B6D2CBA-8798-4AFD-BD66-A01477D3183A}" type="pres">
      <dgm:prSet presAssocID="{B858E563-DE03-4A5F-B03A-B781C40B8162}" presName="linNode" presStyleCnt="0"/>
      <dgm:spPr/>
    </dgm:pt>
    <dgm:pt modelId="{ADE8F342-C56C-4977-8B44-344D874FEB60}" type="pres">
      <dgm:prSet presAssocID="{B858E563-DE03-4A5F-B03A-B781C40B8162}" presName="parentText" presStyleLbl="node1" presStyleIdx="3" presStyleCnt="4" custScaleY="11215">
        <dgm:presLayoutVars>
          <dgm:chMax val="1"/>
          <dgm:bulletEnabled val="1"/>
        </dgm:presLayoutVars>
      </dgm:prSet>
      <dgm:spPr/>
    </dgm:pt>
    <dgm:pt modelId="{7514CF03-1D18-411F-9B56-E0CC8E94263F}" type="pres">
      <dgm:prSet presAssocID="{B858E563-DE03-4A5F-B03A-B781C40B8162}" presName="descendantText" presStyleLbl="alignAccFollowNode1" presStyleIdx="3" presStyleCnt="4" custScaleY="9053">
        <dgm:presLayoutVars>
          <dgm:bulletEnabled val="1"/>
        </dgm:presLayoutVars>
      </dgm:prSet>
      <dgm:spPr/>
    </dgm:pt>
  </dgm:ptLst>
  <dgm:cxnLst>
    <dgm:cxn modelId="{E43EA304-E1C0-4936-8619-6824DBF4F102}" type="presOf" srcId="{BE488A63-9158-4378-9E21-F3B49263CFBE}" destId="{6A55630E-372A-4253-8A33-F0B2A95EED7B}" srcOrd="0" destOrd="0" presId="urn:microsoft.com/office/officeart/2005/8/layout/vList5"/>
    <dgm:cxn modelId="{160C280D-29A6-49AC-A9DF-69A8306DEDF4}" type="presOf" srcId="{B858E563-DE03-4A5F-B03A-B781C40B8162}" destId="{ADE8F342-C56C-4977-8B44-344D874FEB60}" srcOrd="0" destOrd="0" presId="urn:microsoft.com/office/officeart/2005/8/layout/vList5"/>
    <dgm:cxn modelId="{BCFD9810-CF91-495B-87DB-F8DC7AC832FC}" type="presOf" srcId="{8A4A00FD-077B-487D-8441-08006E5A0BF8}" destId="{7EA5B3D9-1490-4651-A81F-E9F042A6C2F5}" srcOrd="0" destOrd="0" presId="urn:microsoft.com/office/officeart/2005/8/layout/vList5"/>
    <dgm:cxn modelId="{EADECF3E-B1A7-4910-A4D0-33CE402250BB}" srcId="{90D04FD7-1D84-42FB-B3BA-0C3E83B08584}" destId="{8A4A00FD-077B-487D-8441-08006E5A0BF8}" srcOrd="1" destOrd="0" parTransId="{E77BD075-8A38-4EB6-8431-B1A77D576148}" sibTransId="{7BC4CB3B-23CB-4909-9514-76E1EABFDAC5}"/>
    <dgm:cxn modelId="{F7A9353F-D6B4-43D7-818B-FDEC56730EB8}" type="presOf" srcId="{05F11F38-AFA5-4157-B968-4E3FC947AB50}" destId="{E2A7E053-151B-49BC-82D7-9A01E6FBF647}" srcOrd="0" destOrd="0" presId="urn:microsoft.com/office/officeart/2005/8/layout/vList5"/>
    <dgm:cxn modelId="{D98CBE61-7FEC-4B56-BC3D-61A0CB416647}" type="presOf" srcId="{77D72CC6-2E0E-4F89-B1A0-C40788502F49}" destId="{0DB8B1B0-09CB-4E9C-8B94-329B3AE96786}" srcOrd="0" destOrd="0" presId="urn:microsoft.com/office/officeart/2005/8/layout/vList5"/>
    <dgm:cxn modelId="{FC5AEA76-F955-45DC-81B7-F0A11E3D4E6B}" srcId="{8A4A00FD-077B-487D-8441-08006E5A0BF8}" destId="{05F11F38-AFA5-4157-B968-4E3FC947AB50}" srcOrd="0" destOrd="0" parTransId="{1EEDAF2B-4AC2-497B-A2C9-905E82A71EA2}" sibTransId="{66157014-F6F0-4258-A5FB-BE42C63D70C9}"/>
    <dgm:cxn modelId="{35F12382-6D9F-419B-82E2-ECF50A0D72F4}" srcId="{90D04FD7-1D84-42FB-B3BA-0C3E83B08584}" destId="{BE488A63-9158-4378-9E21-F3B49263CFBE}" srcOrd="0" destOrd="0" parTransId="{75256CB8-293E-457C-BEE8-B622050532EC}" sibTransId="{D324895B-F754-4CF8-BBAA-AFD758A761D3}"/>
    <dgm:cxn modelId="{D14ACF87-B7BE-4C86-BE28-A33570A37468}" srcId="{90D04FD7-1D84-42FB-B3BA-0C3E83B08584}" destId="{B858E563-DE03-4A5F-B03A-B781C40B8162}" srcOrd="3" destOrd="0" parTransId="{ABD65F56-12C9-4A66-9224-052402B00883}" sibTransId="{4DF590DA-C9FB-4CB2-A44E-E7E63DAAFB86}"/>
    <dgm:cxn modelId="{9192E499-70F9-4130-881B-2DC70DBD9355}" srcId="{BE488A63-9158-4378-9E21-F3B49263CFBE}" destId="{4BC9C11D-E7B0-483E-8A2F-BB89A0DFC078}" srcOrd="0" destOrd="0" parTransId="{3DD2EFC9-96D3-4C3D-9875-87C570401410}" sibTransId="{58AA32BD-B354-42F0-9606-532280F88EC2}"/>
    <dgm:cxn modelId="{FC6F88A4-C604-4A26-8950-13BFC35A61A4}" type="presOf" srcId="{5CABCC93-2BED-495B-B6C7-3A0384F83C00}" destId="{7514CF03-1D18-411F-9B56-E0CC8E94263F}" srcOrd="0" destOrd="0" presId="urn:microsoft.com/office/officeart/2005/8/layout/vList5"/>
    <dgm:cxn modelId="{D55067AC-5511-41F3-A490-CE476C3A874D}" srcId="{3B585802-BB1B-40B1-A323-E4B1B89DE984}" destId="{77D72CC6-2E0E-4F89-B1A0-C40788502F49}" srcOrd="0" destOrd="0" parTransId="{019393EA-51FA-4F5C-AE98-7371E5869474}" sibTransId="{54BBA887-AD1E-48BD-904F-FF9F8DB88C7D}"/>
    <dgm:cxn modelId="{CFE48CAE-C1D9-447C-925A-3D2CBE3DA78B}" type="presOf" srcId="{4BC9C11D-E7B0-483E-8A2F-BB89A0DFC078}" destId="{A2B75852-5326-4C23-9F66-030207D99F5D}" srcOrd="0" destOrd="0" presId="urn:microsoft.com/office/officeart/2005/8/layout/vList5"/>
    <dgm:cxn modelId="{104D16B2-47A8-4FF2-B4E4-9C5FBD13A821}" type="presOf" srcId="{3B585802-BB1B-40B1-A323-E4B1B89DE984}" destId="{A434BC47-1DE5-4A19-89AD-69C0D74F8D40}" srcOrd="0" destOrd="0" presId="urn:microsoft.com/office/officeart/2005/8/layout/vList5"/>
    <dgm:cxn modelId="{07FD63B2-2B98-4750-9817-496647DFA317}" type="presOf" srcId="{90D04FD7-1D84-42FB-B3BA-0C3E83B08584}" destId="{F1C44B1D-F6DA-45E0-8060-33A9C4FEA166}" srcOrd="0" destOrd="0" presId="urn:microsoft.com/office/officeart/2005/8/layout/vList5"/>
    <dgm:cxn modelId="{08C029BF-5F74-49D1-AA3D-F02A48A061E8}" srcId="{90D04FD7-1D84-42FB-B3BA-0C3E83B08584}" destId="{3B585802-BB1B-40B1-A323-E4B1B89DE984}" srcOrd="2" destOrd="0" parTransId="{B5370503-E33F-4C77-B505-BEE0370966F2}" sibTransId="{08DFDE1C-6476-44B0-9FC8-F894D859E6F8}"/>
    <dgm:cxn modelId="{45F5F2D1-8CE3-4519-BC07-20A7B7140757}" srcId="{B858E563-DE03-4A5F-B03A-B781C40B8162}" destId="{5CABCC93-2BED-495B-B6C7-3A0384F83C00}" srcOrd="0" destOrd="0" parTransId="{575EB51D-1AB3-4EB2-A247-36036F6CD722}" sibTransId="{DF64B61F-5306-4EE6-BADC-D9C3A576D189}"/>
    <dgm:cxn modelId="{F2CBE9F9-9B51-4A84-BDC7-AC57117382D8}" type="presParOf" srcId="{F1C44B1D-F6DA-45E0-8060-33A9C4FEA166}" destId="{AAB7491E-169C-4A06-9EE6-8DB33E583B0E}" srcOrd="0" destOrd="0" presId="urn:microsoft.com/office/officeart/2005/8/layout/vList5"/>
    <dgm:cxn modelId="{9B89D14D-FBEB-49D5-A422-53CBF9E36BBE}" type="presParOf" srcId="{AAB7491E-169C-4A06-9EE6-8DB33E583B0E}" destId="{6A55630E-372A-4253-8A33-F0B2A95EED7B}" srcOrd="0" destOrd="0" presId="urn:microsoft.com/office/officeart/2005/8/layout/vList5"/>
    <dgm:cxn modelId="{5D41F9BA-1112-4E1C-8124-F8B47F6BAA9A}" type="presParOf" srcId="{AAB7491E-169C-4A06-9EE6-8DB33E583B0E}" destId="{A2B75852-5326-4C23-9F66-030207D99F5D}" srcOrd="1" destOrd="0" presId="urn:microsoft.com/office/officeart/2005/8/layout/vList5"/>
    <dgm:cxn modelId="{388D3A15-10DE-4626-AB66-10614F86CF6D}" type="presParOf" srcId="{F1C44B1D-F6DA-45E0-8060-33A9C4FEA166}" destId="{1910F60A-C365-44C6-ADC9-38A625E9CAD9}" srcOrd="1" destOrd="0" presId="urn:microsoft.com/office/officeart/2005/8/layout/vList5"/>
    <dgm:cxn modelId="{F2E629F7-9028-44DC-903A-92DD245CB86A}" type="presParOf" srcId="{F1C44B1D-F6DA-45E0-8060-33A9C4FEA166}" destId="{4A95ADBC-658C-472A-8D0C-D63A1939E427}" srcOrd="2" destOrd="0" presId="urn:microsoft.com/office/officeart/2005/8/layout/vList5"/>
    <dgm:cxn modelId="{47100789-437E-4261-8A06-C6AD1F8528C6}" type="presParOf" srcId="{4A95ADBC-658C-472A-8D0C-D63A1939E427}" destId="{7EA5B3D9-1490-4651-A81F-E9F042A6C2F5}" srcOrd="0" destOrd="0" presId="urn:microsoft.com/office/officeart/2005/8/layout/vList5"/>
    <dgm:cxn modelId="{5E710D25-9D57-4F15-9DAC-8C7101C2055C}" type="presParOf" srcId="{4A95ADBC-658C-472A-8D0C-D63A1939E427}" destId="{E2A7E053-151B-49BC-82D7-9A01E6FBF647}" srcOrd="1" destOrd="0" presId="urn:microsoft.com/office/officeart/2005/8/layout/vList5"/>
    <dgm:cxn modelId="{69089337-9E27-4B60-8E3A-DCFA242986A7}" type="presParOf" srcId="{F1C44B1D-F6DA-45E0-8060-33A9C4FEA166}" destId="{7B739817-DD0D-44E3-A7B2-1795783ECD21}" srcOrd="3" destOrd="0" presId="urn:microsoft.com/office/officeart/2005/8/layout/vList5"/>
    <dgm:cxn modelId="{60366990-7D7A-4587-8F7F-EE3AEDD3417E}" type="presParOf" srcId="{F1C44B1D-F6DA-45E0-8060-33A9C4FEA166}" destId="{59B6B817-92E9-4FC4-BA47-688CF432BFE2}" srcOrd="4" destOrd="0" presId="urn:microsoft.com/office/officeart/2005/8/layout/vList5"/>
    <dgm:cxn modelId="{7C67051B-B91A-4BF7-B93F-3057E4E77844}" type="presParOf" srcId="{59B6B817-92E9-4FC4-BA47-688CF432BFE2}" destId="{A434BC47-1DE5-4A19-89AD-69C0D74F8D40}" srcOrd="0" destOrd="0" presId="urn:microsoft.com/office/officeart/2005/8/layout/vList5"/>
    <dgm:cxn modelId="{E96E0B81-16CF-4E1A-A6F4-2DA9EC697EEA}" type="presParOf" srcId="{59B6B817-92E9-4FC4-BA47-688CF432BFE2}" destId="{0DB8B1B0-09CB-4E9C-8B94-329B3AE96786}" srcOrd="1" destOrd="0" presId="urn:microsoft.com/office/officeart/2005/8/layout/vList5"/>
    <dgm:cxn modelId="{E03BB820-EA68-4206-9641-13654BDA07DC}" type="presParOf" srcId="{F1C44B1D-F6DA-45E0-8060-33A9C4FEA166}" destId="{7FFB5F9B-DA9D-4831-8424-3C8498D0EBE5}" srcOrd="5" destOrd="0" presId="urn:microsoft.com/office/officeart/2005/8/layout/vList5"/>
    <dgm:cxn modelId="{5BA470E0-B03B-49D5-AF56-612225696A64}" type="presParOf" srcId="{F1C44B1D-F6DA-45E0-8060-33A9C4FEA166}" destId="{5B6D2CBA-8798-4AFD-BD66-A01477D3183A}" srcOrd="6" destOrd="0" presId="urn:microsoft.com/office/officeart/2005/8/layout/vList5"/>
    <dgm:cxn modelId="{D2DD8FA5-CF75-444F-BC65-4437491CCDCB}" type="presParOf" srcId="{5B6D2CBA-8798-4AFD-BD66-A01477D3183A}" destId="{ADE8F342-C56C-4977-8B44-344D874FEB60}" srcOrd="0" destOrd="0" presId="urn:microsoft.com/office/officeart/2005/8/layout/vList5"/>
    <dgm:cxn modelId="{22E3F721-FB3E-40DF-852A-78BBFD5E89A1}" type="presParOf" srcId="{5B6D2CBA-8798-4AFD-BD66-A01477D3183A}" destId="{7514CF03-1D18-411F-9B56-E0CC8E9426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0D04FD7-1D84-42FB-B3BA-0C3E83B085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488A63-9158-4378-9E21-F3B49263CF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200" dirty="0"/>
            <a:t>Об'єкт</a:t>
          </a:r>
        </a:p>
      </dgm:t>
    </dgm:pt>
    <dgm:pt modelId="{75256CB8-293E-457C-BEE8-B622050532EC}" type="parTrans" cxnId="{35F12382-6D9F-419B-82E2-ECF50A0D72F4}">
      <dgm:prSet/>
      <dgm:spPr/>
      <dgm:t>
        <a:bodyPr/>
        <a:lstStyle/>
        <a:p>
          <a:endParaRPr lang="uk-UA"/>
        </a:p>
      </dgm:t>
    </dgm:pt>
    <dgm:pt modelId="{D324895B-F754-4CF8-BBAA-AFD758A761D3}" type="sibTrans" cxnId="{35F12382-6D9F-419B-82E2-ECF50A0D72F4}">
      <dgm:prSet/>
      <dgm:spPr/>
      <dgm:t>
        <a:bodyPr/>
        <a:lstStyle/>
        <a:p>
          <a:endParaRPr lang="uk-UA"/>
        </a:p>
      </dgm:t>
    </dgm:pt>
    <dgm:pt modelId="{77D72CC6-2E0E-4F89-B1A0-C40788502F49}">
      <dgm:prSet phldrT="[Текст]" custT="1"/>
      <dgm:spPr/>
      <dgm:t>
        <a:bodyPr/>
        <a:lstStyle/>
        <a:p>
          <a:r>
            <a:rPr lang="ru-RU" sz="1400" dirty="0" err="1"/>
            <a:t>спеціальний</a:t>
          </a:r>
          <a:r>
            <a:rPr lang="ru-RU" sz="1400" dirty="0"/>
            <a:t> - </a:t>
          </a:r>
          <a:r>
            <a:rPr lang="ru-RU" sz="1400" dirty="0" err="1"/>
            <a:t>це</a:t>
          </a:r>
          <a:r>
            <a:rPr lang="ru-RU" sz="1400" dirty="0"/>
            <a:t> особа </a:t>
          </a:r>
          <a:r>
            <a:rPr lang="ru-RU" sz="1400" dirty="0" err="1"/>
            <a:t>зі</a:t>
          </a:r>
          <a:r>
            <a:rPr lang="ru-RU" sz="1400" dirty="0"/>
            <a:t> складу </a:t>
          </a:r>
          <a:r>
            <a:rPr lang="ru-RU" sz="1400" dirty="0" err="1"/>
            <a:t>екіпажу</a:t>
          </a:r>
          <a:r>
            <a:rPr lang="ru-RU" sz="1400" dirty="0"/>
            <a:t> (</a:t>
          </a:r>
          <a:r>
            <a:rPr lang="ru-RU" sz="1400" dirty="0" err="1"/>
            <a:t>капітан</a:t>
          </a:r>
          <a:r>
            <a:rPr lang="ru-RU" sz="1400" dirty="0"/>
            <a:t>, </a:t>
          </a:r>
          <a:r>
            <a:rPr lang="ru-RU" sz="1400" dirty="0" err="1"/>
            <a:t>інші</a:t>
          </a:r>
          <a:r>
            <a:rPr lang="ru-RU" sz="1400" dirty="0"/>
            <a:t> особи командного складу і </a:t>
          </a:r>
          <a:r>
            <a:rPr lang="ru-RU" sz="1400" dirty="0" err="1"/>
            <a:t>суднової</a:t>
          </a:r>
          <a:r>
            <a:rPr lang="ru-RU" sz="1400" dirty="0"/>
            <a:t> </a:t>
          </a:r>
          <a:r>
            <a:rPr lang="ru-RU" sz="1400" dirty="0" err="1"/>
            <a:t>команди</a:t>
          </a:r>
          <a:r>
            <a:rPr lang="ru-RU" sz="1400" dirty="0"/>
            <a:t>) </a:t>
          </a:r>
          <a:r>
            <a:rPr lang="ru-RU" sz="1400" dirty="0" err="1"/>
            <a:t>чи</a:t>
          </a:r>
          <a:r>
            <a:rPr lang="ru-RU" sz="1400" dirty="0"/>
            <a:t> </a:t>
          </a:r>
          <a:r>
            <a:rPr lang="ru-RU" sz="1400" dirty="0" err="1"/>
            <a:t>пасажир</a:t>
          </a:r>
          <a:r>
            <a:rPr lang="ru-RU" sz="1400" dirty="0"/>
            <a:t> будь-</a:t>
          </a:r>
          <a:r>
            <a:rPr lang="ru-RU" sz="1400" dirty="0" err="1"/>
            <a:t>якого</a:t>
          </a:r>
          <a:r>
            <a:rPr lang="ru-RU" sz="1400" dirty="0"/>
            <a:t> </a:t>
          </a:r>
          <a:r>
            <a:rPr lang="ru-RU" sz="1400" dirty="0" err="1"/>
            <a:t>приватновласницького</a:t>
          </a:r>
          <a:r>
            <a:rPr lang="ru-RU" sz="1400" dirty="0"/>
            <a:t> </a:t>
          </a:r>
          <a:r>
            <a:rPr lang="ru-RU" sz="1400" dirty="0" err="1"/>
            <a:t>або</a:t>
          </a:r>
          <a:r>
            <a:rPr lang="ru-RU" sz="1400" dirty="0"/>
            <a:t> </a:t>
          </a:r>
          <a:r>
            <a:rPr lang="ru-RU" sz="1400" dirty="0" err="1"/>
            <a:t>прирівняного</a:t>
          </a:r>
          <a:r>
            <a:rPr lang="ru-RU" sz="1400" dirty="0"/>
            <a:t> до </a:t>
          </a:r>
          <a:r>
            <a:rPr lang="ru-RU" sz="1400" dirty="0" err="1"/>
            <a:t>нього</a:t>
          </a:r>
          <a:r>
            <a:rPr lang="ru-RU" sz="1400" dirty="0"/>
            <a:t> </a:t>
          </a:r>
          <a:r>
            <a:rPr lang="ru-RU" sz="1400" dirty="0" err="1"/>
            <a:t>морського</a:t>
          </a:r>
          <a:r>
            <a:rPr lang="ru-RU" sz="1400" dirty="0"/>
            <a:t> </a:t>
          </a:r>
          <a:r>
            <a:rPr lang="ru-RU" sz="1400" dirty="0" err="1"/>
            <a:t>чи</a:t>
          </a:r>
          <a:r>
            <a:rPr lang="ru-RU" sz="1400" dirty="0"/>
            <a:t> </a:t>
          </a:r>
          <a:r>
            <a:rPr lang="ru-RU" sz="1400" dirty="0" err="1"/>
            <a:t>річкового</a:t>
          </a:r>
          <a:r>
            <a:rPr lang="ru-RU" sz="1400" dirty="0"/>
            <a:t> судна, у </a:t>
          </a:r>
          <a:r>
            <a:rPr lang="ru-RU" sz="1400" dirty="0" err="1"/>
            <a:t>т.ч</a:t>
          </a:r>
          <a:r>
            <a:rPr lang="ru-RU" sz="1400" dirty="0"/>
            <a:t>. катера </a:t>
          </a:r>
          <a:r>
            <a:rPr lang="ru-RU" sz="1400" dirty="0" err="1"/>
            <a:t>або</a:t>
          </a:r>
          <a:r>
            <a:rPr lang="ru-RU" sz="1400" dirty="0"/>
            <a:t> </a:t>
          </a:r>
          <a:r>
            <a:rPr lang="ru-RU" sz="1400" dirty="0" err="1"/>
            <a:t>човна</a:t>
          </a:r>
          <a:r>
            <a:rPr lang="ru-RU" sz="1400" dirty="0"/>
            <a:t>.</a:t>
          </a:r>
          <a:endParaRPr lang="uk-UA" sz="1400" dirty="0"/>
        </a:p>
      </dgm:t>
    </dgm:pt>
    <dgm:pt modelId="{019393EA-51FA-4F5C-AE98-7371E5869474}" type="parTrans" cxnId="{D55067AC-5511-41F3-A490-CE476C3A874D}">
      <dgm:prSet/>
      <dgm:spPr/>
      <dgm:t>
        <a:bodyPr/>
        <a:lstStyle/>
        <a:p>
          <a:endParaRPr lang="uk-UA"/>
        </a:p>
      </dgm:t>
    </dgm:pt>
    <dgm:pt modelId="{54BBA887-AD1E-48BD-904F-FF9F8DB88C7D}" type="sibTrans" cxnId="{D55067AC-5511-41F3-A490-CE476C3A874D}">
      <dgm:prSet/>
      <dgm:spPr/>
      <dgm:t>
        <a:bodyPr/>
        <a:lstStyle/>
        <a:p>
          <a:endParaRPr lang="uk-UA"/>
        </a:p>
      </dgm:t>
    </dgm:pt>
    <dgm:pt modelId="{B858E563-DE03-4A5F-B03A-B781C40B816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Суб'єктивна сторона</a:t>
          </a:r>
        </a:p>
      </dgm:t>
    </dgm:pt>
    <dgm:pt modelId="{ABD65F56-12C9-4A66-9224-052402B00883}" type="parTrans" cxnId="{D14ACF87-B7BE-4C86-BE28-A33570A37468}">
      <dgm:prSet/>
      <dgm:spPr/>
      <dgm:t>
        <a:bodyPr/>
        <a:lstStyle/>
        <a:p>
          <a:endParaRPr lang="uk-UA"/>
        </a:p>
      </dgm:t>
    </dgm:pt>
    <dgm:pt modelId="{4DF590DA-C9FB-4CB2-A44E-E7E63DAAFB86}" type="sibTrans" cxnId="{D14ACF87-B7BE-4C86-BE28-A33570A37468}">
      <dgm:prSet/>
      <dgm:spPr/>
      <dgm:t>
        <a:bodyPr/>
        <a:lstStyle/>
        <a:p>
          <a:endParaRPr lang="uk-UA"/>
        </a:p>
      </dgm:t>
    </dgm:pt>
    <dgm:pt modelId="{4BC9C11D-E7B0-483E-8A2F-BB89A0DFC078}">
      <dgm:prSet phldrT="[Текст]" custT="1"/>
      <dgm:spPr/>
      <dgm:t>
        <a:bodyPr/>
        <a:lstStyle/>
        <a:p>
          <a:r>
            <a:rPr lang="ru-RU" sz="1400" dirty="0" err="1"/>
            <a:t>безпека</a:t>
          </a:r>
          <a:r>
            <a:rPr lang="ru-RU" sz="1400" dirty="0"/>
            <a:t> </a:t>
          </a:r>
          <a:r>
            <a:rPr lang="ru-RU" sz="1400" dirty="0" err="1"/>
            <a:t>міжнародного</a:t>
          </a:r>
          <a:r>
            <a:rPr lang="ru-RU" sz="1400" dirty="0"/>
            <a:t> </a:t>
          </a:r>
          <a:r>
            <a:rPr lang="ru-RU" sz="1400" dirty="0" err="1"/>
            <a:t>судноплавства</a:t>
          </a:r>
          <a:endParaRPr lang="uk-UA" sz="1400" dirty="0"/>
        </a:p>
      </dgm:t>
    </dgm:pt>
    <dgm:pt modelId="{3DD2EFC9-96D3-4C3D-9875-87C570401410}" type="parTrans" cxnId="{9192E499-70F9-4130-881B-2DC70DBD9355}">
      <dgm:prSet/>
      <dgm:spPr/>
      <dgm:t>
        <a:bodyPr/>
        <a:lstStyle/>
        <a:p>
          <a:endParaRPr lang="uk-UA"/>
        </a:p>
      </dgm:t>
    </dgm:pt>
    <dgm:pt modelId="{58AA32BD-B354-42F0-9606-532280F88EC2}" type="sibTrans" cxnId="{9192E499-70F9-4130-881B-2DC70DBD9355}">
      <dgm:prSet/>
      <dgm:spPr/>
      <dgm:t>
        <a:bodyPr/>
        <a:lstStyle/>
        <a:p>
          <a:endParaRPr lang="uk-UA"/>
        </a:p>
      </dgm:t>
    </dgm:pt>
    <dgm:pt modelId="{5CABCC93-2BED-495B-B6C7-3A0384F83C00}">
      <dgm:prSet phldrT="[Текст]" custT="1"/>
      <dgm:spPr/>
      <dgm:t>
        <a:bodyPr/>
        <a:lstStyle/>
        <a:p>
          <a:r>
            <a:rPr lang="uk-UA" sz="1300" dirty="0"/>
            <a:t>прямий умисел</a:t>
          </a:r>
        </a:p>
      </dgm:t>
    </dgm:pt>
    <dgm:pt modelId="{575EB51D-1AB3-4EB2-A247-36036F6CD722}" type="parTrans" cxnId="{45F5F2D1-8CE3-4519-BC07-20A7B7140757}">
      <dgm:prSet/>
      <dgm:spPr/>
      <dgm:t>
        <a:bodyPr/>
        <a:lstStyle/>
        <a:p>
          <a:endParaRPr lang="uk-UA"/>
        </a:p>
      </dgm:t>
    </dgm:pt>
    <dgm:pt modelId="{DF64B61F-5306-4EE6-BADC-D9C3A576D189}" type="sibTrans" cxnId="{45F5F2D1-8CE3-4519-BC07-20A7B7140757}">
      <dgm:prSet/>
      <dgm:spPr/>
      <dgm:t>
        <a:bodyPr/>
        <a:lstStyle/>
        <a:p>
          <a:endParaRPr lang="uk-UA"/>
        </a:p>
      </dgm:t>
    </dgm:pt>
    <dgm:pt modelId="{8A4A00FD-077B-487D-8441-08006E5A0BF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Об'єктивна</a:t>
          </a:r>
          <a:r>
            <a:rPr lang="uk-UA" sz="3500" dirty="0"/>
            <a:t> </a:t>
          </a:r>
          <a:r>
            <a:rPr lang="uk-UA" sz="2200" dirty="0"/>
            <a:t>сторона</a:t>
          </a:r>
        </a:p>
      </dgm:t>
    </dgm:pt>
    <dgm:pt modelId="{7BC4CB3B-23CB-4909-9514-76E1EABFDAC5}" type="sibTrans" cxnId="{EADECF3E-B1A7-4910-A4D0-33CE402250BB}">
      <dgm:prSet/>
      <dgm:spPr/>
      <dgm:t>
        <a:bodyPr/>
        <a:lstStyle/>
        <a:p>
          <a:endParaRPr lang="uk-UA"/>
        </a:p>
      </dgm:t>
    </dgm:pt>
    <dgm:pt modelId="{E77BD075-8A38-4EB6-8431-B1A77D576148}" type="parTrans" cxnId="{EADECF3E-B1A7-4910-A4D0-33CE402250BB}">
      <dgm:prSet/>
      <dgm:spPr/>
      <dgm:t>
        <a:bodyPr/>
        <a:lstStyle/>
        <a:p>
          <a:endParaRPr lang="uk-UA"/>
        </a:p>
      </dgm:t>
    </dgm:pt>
    <dgm:pt modelId="{3B585802-BB1B-40B1-A323-E4B1B89DE98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</a:t>
          </a:r>
        </a:p>
      </dgm:t>
    </dgm:pt>
    <dgm:pt modelId="{08DFDE1C-6476-44B0-9FC8-F894D859E6F8}" type="sibTrans" cxnId="{08C029BF-5F74-49D1-AA3D-F02A48A061E8}">
      <dgm:prSet/>
      <dgm:spPr/>
      <dgm:t>
        <a:bodyPr/>
        <a:lstStyle/>
        <a:p>
          <a:endParaRPr lang="uk-UA"/>
        </a:p>
      </dgm:t>
    </dgm:pt>
    <dgm:pt modelId="{B5370503-E33F-4C77-B505-BEE0370966F2}" type="parTrans" cxnId="{08C029BF-5F74-49D1-AA3D-F02A48A061E8}">
      <dgm:prSet/>
      <dgm:spPr/>
      <dgm:t>
        <a:bodyPr/>
        <a:lstStyle/>
        <a:p>
          <a:endParaRPr lang="uk-UA"/>
        </a:p>
      </dgm:t>
    </dgm:pt>
    <dgm:pt modelId="{05F11F38-AFA5-4157-B968-4E3FC947AB50}">
      <dgm:prSet phldrT="[Текст]"/>
      <dgm:spPr/>
      <dgm:t>
        <a:bodyPr/>
        <a:lstStyle/>
        <a:p>
          <a:r>
            <a:rPr lang="uk-UA" dirty="0"/>
            <a:t>Використання озброєного чи неозброєного судна для:</a:t>
          </a:r>
        </a:p>
      </dgm:t>
    </dgm:pt>
    <dgm:pt modelId="{1EEDAF2B-4AC2-497B-A2C9-905E82A71EA2}" type="parTrans" cxnId="{FC5AEA76-F955-45DC-81B7-F0A11E3D4E6B}">
      <dgm:prSet/>
      <dgm:spPr/>
      <dgm:t>
        <a:bodyPr/>
        <a:lstStyle/>
        <a:p>
          <a:endParaRPr lang="uk-UA"/>
        </a:p>
      </dgm:t>
    </dgm:pt>
    <dgm:pt modelId="{66157014-F6F0-4258-A5FB-BE42C63D70C9}" type="sibTrans" cxnId="{FC5AEA76-F955-45DC-81B7-F0A11E3D4E6B}">
      <dgm:prSet/>
      <dgm:spPr/>
      <dgm:t>
        <a:bodyPr/>
        <a:lstStyle/>
        <a:p>
          <a:endParaRPr lang="uk-UA"/>
        </a:p>
      </dgm:t>
    </dgm:pt>
    <dgm:pt modelId="{C469FAA0-B6DE-4B8A-91BD-5B2117435DF0}">
      <dgm:prSet phldrT="[Текст]" custT="1"/>
      <dgm:spPr/>
      <dgm:t>
        <a:bodyPr/>
        <a:lstStyle/>
        <a:p>
          <a:r>
            <a:rPr lang="ru-RU" sz="1400" dirty="0" err="1"/>
            <a:t>додатковий</a:t>
          </a:r>
          <a:r>
            <a:rPr lang="ru-RU" sz="1400" dirty="0"/>
            <a:t> </a:t>
          </a:r>
          <a:r>
            <a:rPr lang="ru-RU" sz="1400" dirty="0" err="1"/>
            <a:t>обов'язковий</a:t>
          </a:r>
          <a:r>
            <a:rPr lang="ru-RU" sz="1400" dirty="0"/>
            <a:t> </a:t>
          </a:r>
          <a:r>
            <a:rPr lang="ru-RU" sz="1400" dirty="0" err="1"/>
            <a:t>об'єкт</a:t>
          </a:r>
          <a:r>
            <a:rPr lang="ru-RU" sz="1400" dirty="0"/>
            <a:t> (альтернативно) — </a:t>
          </a:r>
          <a:r>
            <a:rPr lang="ru-RU" sz="1400" dirty="0" err="1"/>
            <a:t>власність</a:t>
          </a:r>
          <a:r>
            <a:rPr lang="ru-RU" sz="1400" dirty="0"/>
            <a:t> </a:t>
          </a:r>
          <a:r>
            <a:rPr lang="ru-RU" sz="1400" dirty="0" err="1"/>
            <a:t>або</a:t>
          </a:r>
          <a:r>
            <a:rPr lang="ru-RU" sz="1400" dirty="0"/>
            <a:t> </a:t>
          </a:r>
          <a:r>
            <a:rPr lang="ru-RU" sz="1400" dirty="0" err="1"/>
            <a:t>життя</a:t>
          </a:r>
          <a:r>
            <a:rPr lang="ru-RU" sz="1400" dirty="0"/>
            <a:t>, </a:t>
          </a:r>
          <a:r>
            <a:rPr lang="ru-RU" sz="1400" dirty="0" err="1"/>
            <a:t>здоров'я</a:t>
          </a:r>
          <a:r>
            <a:rPr lang="ru-RU" sz="1400" dirty="0"/>
            <a:t>, воля і </a:t>
          </a:r>
          <a:r>
            <a:rPr lang="ru-RU" sz="1400" dirty="0" err="1"/>
            <a:t>гідність</a:t>
          </a:r>
          <a:r>
            <a:rPr lang="ru-RU" sz="1400" dirty="0"/>
            <a:t> особи</a:t>
          </a:r>
          <a:endParaRPr lang="uk-UA" sz="1400" dirty="0"/>
        </a:p>
      </dgm:t>
    </dgm:pt>
    <dgm:pt modelId="{EE0FD84F-2D03-4701-B29C-54140DBEE924}" type="parTrans" cxnId="{E6483A57-838A-4D0D-887E-E6D7DADB9E4A}">
      <dgm:prSet/>
      <dgm:spPr/>
      <dgm:t>
        <a:bodyPr/>
        <a:lstStyle/>
        <a:p>
          <a:endParaRPr lang="uk-UA"/>
        </a:p>
      </dgm:t>
    </dgm:pt>
    <dgm:pt modelId="{D9DC332B-BEE1-46A2-81DA-72C6EED77413}" type="sibTrans" cxnId="{E6483A57-838A-4D0D-887E-E6D7DADB9E4A}">
      <dgm:prSet/>
      <dgm:spPr/>
      <dgm:t>
        <a:bodyPr/>
        <a:lstStyle/>
        <a:p>
          <a:endParaRPr lang="uk-UA"/>
        </a:p>
      </dgm:t>
    </dgm:pt>
    <dgm:pt modelId="{7CDD4705-C568-4BF5-9564-137D470A5DA9}">
      <dgm:prSet phldrT="[Текст]"/>
      <dgm:spPr/>
      <dgm:t>
        <a:bodyPr/>
        <a:lstStyle/>
        <a:p>
          <a:r>
            <a:rPr lang="uk-UA" dirty="0"/>
            <a:t>захоплення іншого морського чи річкового судна</a:t>
          </a:r>
        </a:p>
      </dgm:t>
    </dgm:pt>
    <dgm:pt modelId="{B930EB01-2BE9-42F9-8F3C-B72F5BEAE1F3}" type="parTrans" cxnId="{7FC072FA-1CCD-4AF0-A31A-F34F4547852D}">
      <dgm:prSet/>
      <dgm:spPr/>
      <dgm:t>
        <a:bodyPr/>
        <a:lstStyle/>
        <a:p>
          <a:endParaRPr lang="uk-UA"/>
        </a:p>
      </dgm:t>
    </dgm:pt>
    <dgm:pt modelId="{0CE55715-4B3B-4320-881C-4322231FCC06}" type="sibTrans" cxnId="{7FC072FA-1CCD-4AF0-A31A-F34F4547852D}">
      <dgm:prSet/>
      <dgm:spPr/>
      <dgm:t>
        <a:bodyPr/>
        <a:lstStyle/>
        <a:p>
          <a:endParaRPr lang="uk-UA"/>
        </a:p>
      </dgm:t>
    </dgm:pt>
    <dgm:pt modelId="{ADA6BC4C-FAB4-41B8-A4DD-A73E7AF3ACEB}">
      <dgm:prSet phldrT="[Текст]"/>
      <dgm:spPr/>
      <dgm:t>
        <a:bodyPr/>
        <a:lstStyle/>
        <a:p>
          <a:r>
            <a:rPr lang="uk-UA" dirty="0"/>
            <a:t>застосування насильства щодо екіпажу чи пасажирів іншого морського чи річкового судна</a:t>
          </a:r>
        </a:p>
      </dgm:t>
    </dgm:pt>
    <dgm:pt modelId="{E12EA84A-6134-4BE4-8B3F-DA78671FE897}" type="parTrans" cxnId="{6B377C1E-A9B2-4822-9508-DE46B1C73400}">
      <dgm:prSet/>
      <dgm:spPr/>
      <dgm:t>
        <a:bodyPr/>
        <a:lstStyle/>
        <a:p>
          <a:endParaRPr lang="uk-UA"/>
        </a:p>
      </dgm:t>
    </dgm:pt>
    <dgm:pt modelId="{9472B19D-D62A-43D2-88D1-ECF26CD50F0B}" type="sibTrans" cxnId="{6B377C1E-A9B2-4822-9508-DE46B1C73400}">
      <dgm:prSet/>
      <dgm:spPr/>
      <dgm:t>
        <a:bodyPr/>
        <a:lstStyle/>
        <a:p>
          <a:endParaRPr lang="uk-UA"/>
        </a:p>
      </dgm:t>
    </dgm:pt>
    <dgm:pt modelId="{F5131AEC-943E-4DAB-B0B9-2024646982CB}">
      <dgm:prSet phldrT="[Текст]"/>
      <dgm:spPr/>
      <dgm:t>
        <a:bodyPr/>
        <a:lstStyle/>
        <a:p>
          <a:r>
            <a:rPr lang="uk-UA" dirty="0"/>
            <a:t>пограбування екіпажу чи пасажирів іншого морського чи річкового судна</a:t>
          </a:r>
        </a:p>
      </dgm:t>
    </dgm:pt>
    <dgm:pt modelId="{E11CB78D-8C24-40CE-BB03-B00622C23CF1}" type="parTrans" cxnId="{8E0CF9F3-CE03-4211-B449-5F60691D6219}">
      <dgm:prSet/>
      <dgm:spPr/>
      <dgm:t>
        <a:bodyPr/>
        <a:lstStyle/>
        <a:p>
          <a:endParaRPr lang="uk-UA"/>
        </a:p>
      </dgm:t>
    </dgm:pt>
    <dgm:pt modelId="{196E9E92-783F-4498-900E-CC60F7410B10}" type="sibTrans" cxnId="{8E0CF9F3-CE03-4211-B449-5F60691D6219}">
      <dgm:prSet/>
      <dgm:spPr/>
      <dgm:t>
        <a:bodyPr/>
        <a:lstStyle/>
        <a:p>
          <a:endParaRPr lang="uk-UA"/>
        </a:p>
      </dgm:t>
    </dgm:pt>
    <dgm:pt modelId="{9AC12B6D-B475-467A-A6E8-0199405F9ECF}">
      <dgm:prSet phldrT="[Текст]"/>
      <dgm:spPr/>
      <dgm:t>
        <a:bodyPr/>
        <a:lstStyle/>
        <a:p>
          <a:r>
            <a:rPr lang="uk-UA" dirty="0"/>
            <a:t>інші ворожі дії щодо екіпажу чи пасажирів такого судна</a:t>
          </a:r>
        </a:p>
      </dgm:t>
    </dgm:pt>
    <dgm:pt modelId="{8285517E-6815-40C7-9307-22D1A9081A8E}" type="parTrans" cxnId="{AF69FE8E-539B-4174-9FCC-021D8C390626}">
      <dgm:prSet/>
      <dgm:spPr/>
      <dgm:t>
        <a:bodyPr/>
        <a:lstStyle/>
        <a:p>
          <a:endParaRPr lang="uk-UA"/>
        </a:p>
      </dgm:t>
    </dgm:pt>
    <dgm:pt modelId="{92D4D347-5AC6-43C2-8548-A00B5C6EB9B4}" type="sibTrans" cxnId="{AF69FE8E-539B-4174-9FCC-021D8C390626}">
      <dgm:prSet/>
      <dgm:spPr/>
      <dgm:t>
        <a:bodyPr/>
        <a:lstStyle/>
        <a:p>
          <a:endParaRPr lang="uk-UA"/>
        </a:p>
      </dgm:t>
    </dgm:pt>
    <dgm:pt modelId="{18C0CAB6-A3F4-4D52-A84F-D81DC549EB7D}">
      <dgm:prSet phldrT="[Текст]"/>
      <dgm:spPr/>
      <dgm:t>
        <a:bodyPr/>
        <a:lstStyle/>
        <a:p>
          <a:r>
            <a:rPr lang="ru-RU" dirty="0" err="1"/>
            <a:t>Місце</a:t>
          </a:r>
          <a:r>
            <a:rPr lang="ru-RU" dirty="0"/>
            <a:t> </a:t>
          </a:r>
          <a:r>
            <a:rPr lang="ru-RU" dirty="0" err="1"/>
            <a:t>вчинення</a:t>
          </a:r>
          <a:r>
            <a:rPr lang="ru-RU" dirty="0"/>
            <a:t>: </a:t>
          </a:r>
          <a:r>
            <a:rPr lang="ru-RU" dirty="0" err="1"/>
            <a:t>відкрите</a:t>
          </a:r>
          <a:r>
            <a:rPr lang="ru-RU" dirty="0"/>
            <a:t> море </a:t>
          </a:r>
          <a:r>
            <a:rPr lang="ru-RU" dirty="0" err="1"/>
            <a:t>або</a:t>
          </a:r>
          <a:r>
            <a:rPr lang="ru-RU" dirty="0"/>
            <a:t> </a:t>
          </a:r>
          <a:r>
            <a:rPr lang="ru-RU" dirty="0" err="1"/>
            <a:t>внше</a:t>
          </a:r>
          <a:r>
            <a:rPr lang="ru-RU" dirty="0"/>
            <a:t> </a:t>
          </a:r>
          <a:r>
            <a:rPr lang="ru-RU" dirty="0" err="1"/>
            <a:t>місце</a:t>
          </a:r>
          <a:r>
            <a:rPr lang="ru-RU" dirty="0"/>
            <a:t> за межами </a:t>
          </a:r>
          <a:r>
            <a:rPr lang="ru-RU" dirty="0" err="1"/>
            <a:t>територіальної</a:t>
          </a:r>
          <a:r>
            <a:rPr lang="ru-RU" dirty="0"/>
            <a:t> </a:t>
          </a:r>
          <a:r>
            <a:rPr lang="ru-RU" dirty="0" err="1"/>
            <a:t>юрисдикції</a:t>
          </a:r>
          <a:r>
            <a:rPr lang="ru-RU" dirty="0"/>
            <a:t> будь-</a:t>
          </a:r>
          <a:r>
            <a:rPr lang="ru-RU" dirty="0" err="1"/>
            <a:t>якої</a:t>
          </a:r>
          <a:r>
            <a:rPr lang="ru-RU" dirty="0"/>
            <a:t> </a:t>
          </a:r>
          <a:r>
            <a:rPr lang="ru-RU" dirty="0" err="1"/>
            <a:t>держави</a:t>
          </a:r>
          <a:endParaRPr lang="uk-UA" dirty="0"/>
        </a:p>
      </dgm:t>
    </dgm:pt>
    <dgm:pt modelId="{7C6BAD44-079C-4538-A049-79EBF115C24A}" type="parTrans" cxnId="{225DD3C1-193E-4DE0-9409-2AFD4837FF09}">
      <dgm:prSet/>
      <dgm:spPr/>
      <dgm:t>
        <a:bodyPr/>
        <a:lstStyle/>
        <a:p>
          <a:endParaRPr lang="uk-UA"/>
        </a:p>
      </dgm:t>
    </dgm:pt>
    <dgm:pt modelId="{D3199B06-C42C-4773-AB7E-8A93860F20F0}" type="sibTrans" cxnId="{225DD3C1-193E-4DE0-9409-2AFD4837FF09}">
      <dgm:prSet/>
      <dgm:spPr/>
      <dgm:t>
        <a:bodyPr/>
        <a:lstStyle/>
        <a:p>
          <a:endParaRPr lang="uk-UA"/>
        </a:p>
      </dgm:t>
    </dgm:pt>
    <dgm:pt modelId="{EA78A029-EF8E-4557-BAA9-26040C573C97}">
      <dgm:prSet phldrT="[Текст]" custT="1"/>
      <dgm:spPr/>
      <dgm:t>
        <a:bodyPr/>
        <a:lstStyle/>
        <a:p>
          <a:r>
            <a:rPr lang="ru-RU" sz="1300" dirty="0"/>
            <a:t>Мета: </a:t>
          </a:r>
          <a:r>
            <a:rPr lang="ru-RU" sz="1300" dirty="0" err="1"/>
            <a:t>одержання</a:t>
          </a:r>
          <a:r>
            <a:rPr lang="ru-RU" sz="1300" dirty="0"/>
            <a:t> </a:t>
          </a:r>
          <a:r>
            <a:rPr lang="ru-RU" sz="1300" dirty="0" err="1"/>
            <a:t>матеріальної</a:t>
          </a:r>
          <a:r>
            <a:rPr lang="ru-RU" sz="1300" dirty="0"/>
            <a:t> </a:t>
          </a:r>
          <a:r>
            <a:rPr lang="ru-RU" sz="1300" dirty="0" err="1"/>
            <a:t>винагороди</a:t>
          </a:r>
          <a:r>
            <a:rPr lang="ru-RU" sz="1300" dirty="0"/>
            <a:t> </a:t>
          </a:r>
          <a:r>
            <a:rPr lang="ru-RU" sz="1300" dirty="0" err="1"/>
            <a:t>або</a:t>
          </a:r>
          <a:r>
            <a:rPr lang="ru-RU" sz="1300" dirty="0"/>
            <a:t> </a:t>
          </a:r>
          <a:r>
            <a:rPr lang="ru-RU" sz="1300" dirty="0" err="1"/>
            <a:t>іншої</a:t>
          </a:r>
          <a:r>
            <a:rPr lang="ru-RU" sz="1300" dirty="0"/>
            <a:t> </a:t>
          </a:r>
          <a:r>
            <a:rPr lang="ru-RU" sz="1300" dirty="0" err="1"/>
            <a:t>особистої</a:t>
          </a:r>
          <a:r>
            <a:rPr lang="ru-RU" sz="1300" dirty="0"/>
            <a:t> </a:t>
          </a:r>
          <a:r>
            <a:rPr lang="ru-RU" sz="1300" dirty="0" err="1"/>
            <a:t>вигоди</a:t>
          </a:r>
          <a:endParaRPr lang="uk-UA" sz="1300" dirty="0"/>
        </a:p>
      </dgm:t>
    </dgm:pt>
    <dgm:pt modelId="{C5391719-7F54-40F0-ACB5-21B3A1E12340}" type="parTrans" cxnId="{44DF613E-1053-4771-A0F9-9A4686A5E67E}">
      <dgm:prSet/>
      <dgm:spPr/>
      <dgm:t>
        <a:bodyPr/>
        <a:lstStyle/>
        <a:p>
          <a:endParaRPr lang="uk-UA"/>
        </a:p>
      </dgm:t>
    </dgm:pt>
    <dgm:pt modelId="{8A29F281-CA8F-4E55-8C0F-D7520442F9BA}" type="sibTrans" cxnId="{44DF613E-1053-4771-A0F9-9A4686A5E67E}">
      <dgm:prSet/>
      <dgm:spPr/>
      <dgm:t>
        <a:bodyPr/>
        <a:lstStyle/>
        <a:p>
          <a:endParaRPr lang="uk-UA"/>
        </a:p>
      </dgm:t>
    </dgm:pt>
    <dgm:pt modelId="{F1C44B1D-F6DA-45E0-8060-33A9C4FEA166}" type="pres">
      <dgm:prSet presAssocID="{90D04FD7-1D84-42FB-B3BA-0C3E83B08584}" presName="Name0" presStyleCnt="0">
        <dgm:presLayoutVars>
          <dgm:dir/>
          <dgm:animLvl val="lvl"/>
          <dgm:resizeHandles val="exact"/>
        </dgm:presLayoutVars>
      </dgm:prSet>
      <dgm:spPr/>
    </dgm:pt>
    <dgm:pt modelId="{AAB7491E-169C-4A06-9EE6-8DB33E583B0E}" type="pres">
      <dgm:prSet presAssocID="{BE488A63-9158-4378-9E21-F3B49263CFBE}" presName="linNode" presStyleCnt="0"/>
      <dgm:spPr/>
    </dgm:pt>
    <dgm:pt modelId="{6A55630E-372A-4253-8A33-F0B2A95EED7B}" type="pres">
      <dgm:prSet presAssocID="{BE488A63-9158-4378-9E21-F3B49263CFBE}" presName="parentText" presStyleLbl="node1" presStyleIdx="0" presStyleCnt="4" custScaleY="11592">
        <dgm:presLayoutVars>
          <dgm:chMax val="1"/>
          <dgm:bulletEnabled val="1"/>
        </dgm:presLayoutVars>
      </dgm:prSet>
      <dgm:spPr/>
    </dgm:pt>
    <dgm:pt modelId="{A2B75852-5326-4C23-9F66-030207D99F5D}" type="pres">
      <dgm:prSet presAssocID="{BE488A63-9158-4378-9E21-F3B49263CFBE}" presName="descendantText" presStyleLbl="alignAccFollowNode1" presStyleIdx="0" presStyleCnt="4" custScaleY="26696">
        <dgm:presLayoutVars>
          <dgm:bulletEnabled val="1"/>
        </dgm:presLayoutVars>
      </dgm:prSet>
      <dgm:spPr/>
    </dgm:pt>
    <dgm:pt modelId="{1910F60A-C365-44C6-ADC9-38A625E9CAD9}" type="pres">
      <dgm:prSet presAssocID="{D324895B-F754-4CF8-BBAA-AFD758A761D3}" presName="sp" presStyleCnt="0"/>
      <dgm:spPr/>
    </dgm:pt>
    <dgm:pt modelId="{4A95ADBC-658C-472A-8D0C-D63A1939E427}" type="pres">
      <dgm:prSet presAssocID="{8A4A00FD-077B-487D-8441-08006E5A0BF8}" presName="linNode" presStyleCnt="0"/>
      <dgm:spPr/>
    </dgm:pt>
    <dgm:pt modelId="{7EA5B3D9-1490-4651-A81F-E9F042A6C2F5}" type="pres">
      <dgm:prSet presAssocID="{8A4A00FD-077B-487D-8441-08006E5A0BF8}" presName="parentText" presStyleLbl="node1" presStyleIdx="1" presStyleCnt="4" custScaleY="11618">
        <dgm:presLayoutVars>
          <dgm:chMax val="1"/>
          <dgm:bulletEnabled val="1"/>
        </dgm:presLayoutVars>
      </dgm:prSet>
      <dgm:spPr/>
    </dgm:pt>
    <dgm:pt modelId="{E2A7E053-151B-49BC-82D7-9A01E6FBF647}" type="pres">
      <dgm:prSet presAssocID="{8A4A00FD-077B-487D-8441-08006E5A0BF8}" presName="descendantText" presStyleLbl="alignAccFollowNode1" presStyleIdx="1" presStyleCnt="4" custScaleY="84724">
        <dgm:presLayoutVars>
          <dgm:bulletEnabled val="1"/>
        </dgm:presLayoutVars>
      </dgm:prSet>
      <dgm:spPr/>
    </dgm:pt>
    <dgm:pt modelId="{7B739817-DD0D-44E3-A7B2-1795783ECD21}" type="pres">
      <dgm:prSet presAssocID="{7BC4CB3B-23CB-4909-9514-76E1EABFDAC5}" presName="sp" presStyleCnt="0"/>
      <dgm:spPr/>
    </dgm:pt>
    <dgm:pt modelId="{59B6B817-92E9-4FC4-BA47-688CF432BFE2}" type="pres">
      <dgm:prSet presAssocID="{3B585802-BB1B-40B1-A323-E4B1B89DE984}" presName="linNode" presStyleCnt="0"/>
      <dgm:spPr/>
    </dgm:pt>
    <dgm:pt modelId="{A434BC47-1DE5-4A19-89AD-69C0D74F8D40}" type="pres">
      <dgm:prSet presAssocID="{3B585802-BB1B-40B1-A323-E4B1B89DE984}" presName="parentText" presStyleLbl="node1" presStyleIdx="2" presStyleCnt="4" custScaleY="10634">
        <dgm:presLayoutVars>
          <dgm:chMax val="1"/>
          <dgm:bulletEnabled val="1"/>
        </dgm:presLayoutVars>
      </dgm:prSet>
      <dgm:spPr/>
    </dgm:pt>
    <dgm:pt modelId="{0DB8B1B0-09CB-4E9C-8B94-329B3AE96786}" type="pres">
      <dgm:prSet presAssocID="{3B585802-BB1B-40B1-A323-E4B1B89DE984}" presName="descendantText" presStyleLbl="alignAccFollowNode1" presStyleIdx="2" presStyleCnt="4" custScaleY="33715">
        <dgm:presLayoutVars>
          <dgm:bulletEnabled val="1"/>
        </dgm:presLayoutVars>
      </dgm:prSet>
      <dgm:spPr/>
    </dgm:pt>
    <dgm:pt modelId="{7FFB5F9B-DA9D-4831-8424-3C8498D0EBE5}" type="pres">
      <dgm:prSet presAssocID="{08DFDE1C-6476-44B0-9FC8-F894D859E6F8}" presName="sp" presStyleCnt="0"/>
      <dgm:spPr/>
    </dgm:pt>
    <dgm:pt modelId="{5B6D2CBA-8798-4AFD-BD66-A01477D3183A}" type="pres">
      <dgm:prSet presAssocID="{B858E563-DE03-4A5F-B03A-B781C40B8162}" presName="linNode" presStyleCnt="0"/>
      <dgm:spPr/>
    </dgm:pt>
    <dgm:pt modelId="{ADE8F342-C56C-4977-8B44-344D874FEB60}" type="pres">
      <dgm:prSet presAssocID="{B858E563-DE03-4A5F-B03A-B781C40B8162}" presName="parentText" presStyleLbl="node1" presStyleIdx="3" presStyleCnt="4" custScaleY="11215">
        <dgm:presLayoutVars>
          <dgm:chMax val="1"/>
          <dgm:bulletEnabled val="1"/>
        </dgm:presLayoutVars>
      </dgm:prSet>
      <dgm:spPr/>
    </dgm:pt>
    <dgm:pt modelId="{7514CF03-1D18-411F-9B56-E0CC8E94263F}" type="pres">
      <dgm:prSet presAssocID="{B858E563-DE03-4A5F-B03A-B781C40B8162}" presName="descendantText" presStyleLbl="alignAccFollowNode1" presStyleIdx="3" presStyleCnt="4" custScaleY="14003">
        <dgm:presLayoutVars>
          <dgm:bulletEnabled val="1"/>
        </dgm:presLayoutVars>
      </dgm:prSet>
      <dgm:spPr/>
    </dgm:pt>
  </dgm:ptLst>
  <dgm:cxnLst>
    <dgm:cxn modelId="{F9BF2E14-68A6-478D-8B6F-0C2B36779042}" type="presOf" srcId="{05F11F38-AFA5-4157-B968-4E3FC947AB50}" destId="{E2A7E053-151B-49BC-82D7-9A01E6FBF647}" srcOrd="0" destOrd="0" presId="urn:microsoft.com/office/officeart/2005/8/layout/vList5"/>
    <dgm:cxn modelId="{9C9F1A15-DED5-4C33-B03B-6E65427A1FB7}" type="presOf" srcId="{8A4A00FD-077B-487D-8441-08006E5A0BF8}" destId="{7EA5B3D9-1490-4651-A81F-E9F042A6C2F5}" srcOrd="0" destOrd="0" presId="urn:microsoft.com/office/officeart/2005/8/layout/vList5"/>
    <dgm:cxn modelId="{6B377C1E-A9B2-4822-9508-DE46B1C73400}" srcId="{05F11F38-AFA5-4157-B968-4E3FC947AB50}" destId="{ADA6BC4C-FAB4-41B8-A4DD-A73E7AF3ACEB}" srcOrd="1" destOrd="0" parTransId="{E12EA84A-6134-4BE4-8B3F-DA78671FE897}" sibTransId="{9472B19D-D62A-43D2-88D1-ECF26CD50F0B}"/>
    <dgm:cxn modelId="{9452EE32-60D4-40EF-84C3-74D5C62E5FF8}" type="presOf" srcId="{F5131AEC-943E-4DAB-B0B9-2024646982CB}" destId="{E2A7E053-151B-49BC-82D7-9A01E6FBF647}" srcOrd="0" destOrd="3" presId="urn:microsoft.com/office/officeart/2005/8/layout/vList5"/>
    <dgm:cxn modelId="{62EE3237-983F-431D-822D-958C59FB325A}" type="presOf" srcId="{EA78A029-EF8E-4557-BAA9-26040C573C97}" destId="{7514CF03-1D18-411F-9B56-E0CC8E94263F}" srcOrd="0" destOrd="1" presId="urn:microsoft.com/office/officeart/2005/8/layout/vList5"/>
    <dgm:cxn modelId="{44DF613E-1053-4771-A0F9-9A4686A5E67E}" srcId="{B858E563-DE03-4A5F-B03A-B781C40B8162}" destId="{EA78A029-EF8E-4557-BAA9-26040C573C97}" srcOrd="1" destOrd="0" parTransId="{C5391719-7F54-40F0-ACB5-21B3A1E12340}" sibTransId="{8A29F281-CA8F-4E55-8C0F-D7520442F9BA}"/>
    <dgm:cxn modelId="{EADECF3E-B1A7-4910-A4D0-33CE402250BB}" srcId="{90D04FD7-1D84-42FB-B3BA-0C3E83B08584}" destId="{8A4A00FD-077B-487D-8441-08006E5A0BF8}" srcOrd="1" destOrd="0" parTransId="{E77BD075-8A38-4EB6-8431-B1A77D576148}" sibTransId="{7BC4CB3B-23CB-4909-9514-76E1EABFDAC5}"/>
    <dgm:cxn modelId="{C01E0A61-9599-4086-8585-5EA2286B41FA}" type="presOf" srcId="{BE488A63-9158-4378-9E21-F3B49263CFBE}" destId="{6A55630E-372A-4253-8A33-F0B2A95EED7B}" srcOrd="0" destOrd="0" presId="urn:microsoft.com/office/officeart/2005/8/layout/vList5"/>
    <dgm:cxn modelId="{6F80F269-DA98-489B-A4D9-F1F49D566ECB}" type="presOf" srcId="{B858E563-DE03-4A5F-B03A-B781C40B8162}" destId="{ADE8F342-C56C-4977-8B44-344D874FEB60}" srcOrd="0" destOrd="0" presId="urn:microsoft.com/office/officeart/2005/8/layout/vList5"/>
    <dgm:cxn modelId="{FC5AEA76-F955-45DC-81B7-F0A11E3D4E6B}" srcId="{8A4A00FD-077B-487D-8441-08006E5A0BF8}" destId="{05F11F38-AFA5-4157-B968-4E3FC947AB50}" srcOrd="0" destOrd="0" parTransId="{1EEDAF2B-4AC2-497B-A2C9-905E82A71EA2}" sibTransId="{66157014-F6F0-4258-A5FB-BE42C63D70C9}"/>
    <dgm:cxn modelId="{E6483A57-838A-4D0D-887E-E6D7DADB9E4A}" srcId="{4BC9C11D-E7B0-483E-8A2F-BB89A0DFC078}" destId="{C469FAA0-B6DE-4B8A-91BD-5B2117435DF0}" srcOrd="0" destOrd="0" parTransId="{EE0FD84F-2D03-4701-B29C-54140DBEE924}" sibTransId="{D9DC332B-BEE1-46A2-81DA-72C6EED77413}"/>
    <dgm:cxn modelId="{02B96459-F96C-4477-955A-A65660785265}" type="presOf" srcId="{C469FAA0-B6DE-4B8A-91BD-5B2117435DF0}" destId="{A2B75852-5326-4C23-9F66-030207D99F5D}" srcOrd="0" destOrd="1" presId="urn:microsoft.com/office/officeart/2005/8/layout/vList5"/>
    <dgm:cxn modelId="{35F12382-6D9F-419B-82E2-ECF50A0D72F4}" srcId="{90D04FD7-1D84-42FB-B3BA-0C3E83B08584}" destId="{BE488A63-9158-4378-9E21-F3B49263CFBE}" srcOrd="0" destOrd="0" parTransId="{75256CB8-293E-457C-BEE8-B622050532EC}" sibTransId="{D324895B-F754-4CF8-BBAA-AFD758A761D3}"/>
    <dgm:cxn modelId="{6FFE4585-501B-43A5-ADCF-02B1CE3AE514}" type="presOf" srcId="{7CDD4705-C568-4BF5-9564-137D470A5DA9}" destId="{E2A7E053-151B-49BC-82D7-9A01E6FBF647}" srcOrd="0" destOrd="1" presId="urn:microsoft.com/office/officeart/2005/8/layout/vList5"/>
    <dgm:cxn modelId="{D14ACF87-B7BE-4C86-BE28-A33570A37468}" srcId="{90D04FD7-1D84-42FB-B3BA-0C3E83B08584}" destId="{B858E563-DE03-4A5F-B03A-B781C40B8162}" srcOrd="3" destOrd="0" parTransId="{ABD65F56-12C9-4A66-9224-052402B00883}" sibTransId="{4DF590DA-C9FB-4CB2-A44E-E7E63DAAFB86}"/>
    <dgm:cxn modelId="{FADD038A-B792-4424-9F9A-D4445D18F999}" type="presOf" srcId="{9AC12B6D-B475-467A-A6E8-0199405F9ECF}" destId="{E2A7E053-151B-49BC-82D7-9A01E6FBF647}" srcOrd="0" destOrd="4" presId="urn:microsoft.com/office/officeart/2005/8/layout/vList5"/>
    <dgm:cxn modelId="{AF69FE8E-539B-4174-9FCC-021D8C390626}" srcId="{05F11F38-AFA5-4157-B968-4E3FC947AB50}" destId="{9AC12B6D-B475-467A-A6E8-0199405F9ECF}" srcOrd="3" destOrd="0" parTransId="{8285517E-6815-40C7-9307-22D1A9081A8E}" sibTransId="{92D4D347-5AC6-43C2-8548-A00B5C6EB9B4}"/>
    <dgm:cxn modelId="{9192E499-70F9-4130-881B-2DC70DBD9355}" srcId="{BE488A63-9158-4378-9E21-F3B49263CFBE}" destId="{4BC9C11D-E7B0-483E-8A2F-BB89A0DFC078}" srcOrd="0" destOrd="0" parTransId="{3DD2EFC9-96D3-4C3D-9875-87C570401410}" sibTransId="{58AA32BD-B354-42F0-9606-532280F88EC2}"/>
    <dgm:cxn modelId="{2A5EE99B-94CF-4F49-A9EE-52AC0B22BAD4}" type="presOf" srcId="{ADA6BC4C-FAB4-41B8-A4DD-A73E7AF3ACEB}" destId="{E2A7E053-151B-49BC-82D7-9A01E6FBF647}" srcOrd="0" destOrd="2" presId="urn:microsoft.com/office/officeart/2005/8/layout/vList5"/>
    <dgm:cxn modelId="{D55067AC-5511-41F3-A490-CE476C3A874D}" srcId="{3B585802-BB1B-40B1-A323-E4B1B89DE984}" destId="{77D72CC6-2E0E-4F89-B1A0-C40788502F49}" srcOrd="0" destOrd="0" parTransId="{019393EA-51FA-4F5C-AE98-7371E5869474}" sibTransId="{54BBA887-AD1E-48BD-904F-FF9F8DB88C7D}"/>
    <dgm:cxn modelId="{CF2BAEAE-55E1-45D0-8A8D-C4DAECD49045}" type="presOf" srcId="{5CABCC93-2BED-495B-B6C7-3A0384F83C00}" destId="{7514CF03-1D18-411F-9B56-E0CC8E94263F}" srcOrd="0" destOrd="0" presId="urn:microsoft.com/office/officeart/2005/8/layout/vList5"/>
    <dgm:cxn modelId="{8FAA92B9-DAF1-46A9-822F-038879CBF973}" type="presOf" srcId="{77D72CC6-2E0E-4F89-B1A0-C40788502F49}" destId="{0DB8B1B0-09CB-4E9C-8B94-329B3AE96786}" srcOrd="0" destOrd="0" presId="urn:microsoft.com/office/officeart/2005/8/layout/vList5"/>
    <dgm:cxn modelId="{1518DCBA-7BFE-4D4D-8529-910C6A8651FD}" type="presOf" srcId="{90D04FD7-1D84-42FB-B3BA-0C3E83B08584}" destId="{F1C44B1D-F6DA-45E0-8060-33A9C4FEA166}" srcOrd="0" destOrd="0" presId="urn:microsoft.com/office/officeart/2005/8/layout/vList5"/>
    <dgm:cxn modelId="{0B9539BB-EAD5-4021-9C28-8B8D393662BA}" type="presOf" srcId="{18C0CAB6-A3F4-4D52-A84F-D81DC549EB7D}" destId="{E2A7E053-151B-49BC-82D7-9A01E6FBF647}" srcOrd="0" destOrd="5" presId="urn:microsoft.com/office/officeart/2005/8/layout/vList5"/>
    <dgm:cxn modelId="{CBB656BE-A50E-41A9-92CA-06CC03F1763D}" type="presOf" srcId="{4BC9C11D-E7B0-483E-8A2F-BB89A0DFC078}" destId="{A2B75852-5326-4C23-9F66-030207D99F5D}" srcOrd="0" destOrd="0" presId="urn:microsoft.com/office/officeart/2005/8/layout/vList5"/>
    <dgm:cxn modelId="{08C029BF-5F74-49D1-AA3D-F02A48A061E8}" srcId="{90D04FD7-1D84-42FB-B3BA-0C3E83B08584}" destId="{3B585802-BB1B-40B1-A323-E4B1B89DE984}" srcOrd="2" destOrd="0" parTransId="{B5370503-E33F-4C77-B505-BEE0370966F2}" sibTransId="{08DFDE1C-6476-44B0-9FC8-F894D859E6F8}"/>
    <dgm:cxn modelId="{225DD3C1-193E-4DE0-9409-2AFD4837FF09}" srcId="{8A4A00FD-077B-487D-8441-08006E5A0BF8}" destId="{18C0CAB6-A3F4-4D52-A84F-D81DC549EB7D}" srcOrd="1" destOrd="0" parTransId="{7C6BAD44-079C-4538-A049-79EBF115C24A}" sibTransId="{D3199B06-C42C-4773-AB7E-8A93860F20F0}"/>
    <dgm:cxn modelId="{45F5F2D1-8CE3-4519-BC07-20A7B7140757}" srcId="{B858E563-DE03-4A5F-B03A-B781C40B8162}" destId="{5CABCC93-2BED-495B-B6C7-3A0384F83C00}" srcOrd="0" destOrd="0" parTransId="{575EB51D-1AB3-4EB2-A247-36036F6CD722}" sibTransId="{DF64B61F-5306-4EE6-BADC-D9C3A576D189}"/>
    <dgm:cxn modelId="{D4A8FFEA-67A4-4FF3-8A76-BDF75D8AB404}" type="presOf" srcId="{3B585802-BB1B-40B1-A323-E4B1B89DE984}" destId="{A434BC47-1DE5-4A19-89AD-69C0D74F8D40}" srcOrd="0" destOrd="0" presId="urn:microsoft.com/office/officeart/2005/8/layout/vList5"/>
    <dgm:cxn modelId="{8E0CF9F3-CE03-4211-B449-5F60691D6219}" srcId="{05F11F38-AFA5-4157-B968-4E3FC947AB50}" destId="{F5131AEC-943E-4DAB-B0B9-2024646982CB}" srcOrd="2" destOrd="0" parTransId="{E11CB78D-8C24-40CE-BB03-B00622C23CF1}" sibTransId="{196E9E92-783F-4498-900E-CC60F7410B10}"/>
    <dgm:cxn modelId="{7FC072FA-1CCD-4AF0-A31A-F34F4547852D}" srcId="{05F11F38-AFA5-4157-B968-4E3FC947AB50}" destId="{7CDD4705-C568-4BF5-9564-137D470A5DA9}" srcOrd="0" destOrd="0" parTransId="{B930EB01-2BE9-42F9-8F3C-B72F5BEAE1F3}" sibTransId="{0CE55715-4B3B-4320-881C-4322231FCC06}"/>
    <dgm:cxn modelId="{A8756F88-3499-4617-B543-33BBC25845C7}" type="presParOf" srcId="{F1C44B1D-F6DA-45E0-8060-33A9C4FEA166}" destId="{AAB7491E-169C-4A06-9EE6-8DB33E583B0E}" srcOrd="0" destOrd="0" presId="urn:microsoft.com/office/officeart/2005/8/layout/vList5"/>
    <dgm:cxn modelId="{D9D8184D-37A8-4F42-A8ED-D8451D00B6B3}" type="presParOf" srcId="{AAB7491E-169C-4A06-9EE6-8DB33E583B0E}" destId="{6A55630E-372A-4253-8A33-F0B2A95EED7B}" srcOrd="0" destOrd="0" presId="urn:microsoft.com/office/officeart/2005/8/layout/vList5"/>
    <dgm:cxn modelId="{D0139B19-678A-47CF-A45B-A053B30A3B47}" type="presParOf" srcId="{AAB7491E-169C-4A06-9EE6-8DB33E583B0E}" destId="{A2B75852-5326-4C23-9F66-030207D99F5D}" srcOrd="1" destOrd="0" presId="urn:microsoft.com/office/officeart/2005/8/layout/vList5"/>
    <dgm:cxn modelId="{CA91F2FF-A513-42D8-ADEC-3F60FF89AEC0}" type="presParOf" srcId="{F1C44B1D-F6DA-45E0-8060-33A9C4FEA166}" destId="{1910F60A-C365-44C6-ADC9-38A625E9CAD9}" srcOrd="1" destOrd="0" presId="urn:microsoft.com/office/officeart/2005/8/layout/vList5"/>
    <dgm:cxn modelId="{99D090F3-4EBA-4C9B-8EA0-CE1BCE52A633}" type="presParOf" srcId="{F1C44B1D-F6DA-45E0-8060-33A9C4FEA166}" destId="{4A95ADBC-658C-472A-8D0C-D63A1939E427}" srcOrd="2" destOrd="0" presId="urn:microsoft.com/office/officeart/2005/8/layout/vList5"/>
    <dgm:cxn modelId="{C4A46ACE-8E4C-42CA-9862-7D5F86370551}" type="presParOf" srcId="{4A95ADBC-658C-472A-8D0C-D63A1939E427}" destId="{7EA5B3D9-1490-4651-A81F-E9F042A6C2F5}" srcOrd="0" destOrd="0" presId="urn:microsoft.com/office/officeart/2005/8/layout/vList5"/>
    <dgm:cxn modelId="{AAFE6330-7652-486B-AD50-673AD55EA0EE}" type="presParOf" srcId="{4A95ADBC-658C-472A-8D0C-D63A1939E427}" destId="{E2A7E053-151B-49BC-82D7-9A01E6FBF647}" srcOrd="1" destOrd="0" presId="urn:microsoft.com/office/officeart/2005/8/layout/vList5"/>
    <dgm:cxn modelId="{BF192926-8C8E-478E-8381-4219A5C7E291}" type="presParOf" srcId="{F1C44B1D-F6DA-45E0-8060-33A9C4FEA166}" destId="{7B739817-DD0D-44E3-A7B2-1795783ECD21}" srcOrd="3" destOrd="0" presId="urn:microsoft.com/office/officeart/2005/8/layout/vList5"/>
    <dgm:cxn modelId="{94DE99F2-E50F-4422-8518-57E939E5BBCF}" type="presParOf" srcId="{F1C44B1D-F6DA-45E0-8060-33A9C4FEA166}" destId="{59B6B817-92E9-4FC4-BA47-688CF432BFE2}" srcOrd="4" destOrd="0" presId="urn:microsoft.com/office/officeart/2005/8/layout/vList5"/>
    <dgm:cxn modelId="{581C79C8-3033-412C-810D-9C9AB9916C67}" type="presParOf" srcId="{59B6B817-92E9-4FC4-BA47-688CF432BFE2}" destId="{A434BC47-1DE5-4A19-89AD-69C0D74F8D40}" srcOrd="0" destOrd="0" presId="urn:microsoft.com/office/officeart/2005/8/layout/vList5"/>
    <dgm:cxn modelId="{A765BD4A-FEE4-4D29-94EA-291CF8F3962C}" type="presParOf" srcId="{59B6B817-92E9-4FC4-BA47-688CF432BFE2}" destId="{0DB8B1B0-09CB-4E9C-8B94-329B3AE96786}" srcOrd="1" destOrd="0" presId="urn:microsoft.com/office/officeart/2005/8/layout/vList5"/>
    <dgm:cxn modelId="{4A335A3C-0A40-40C1-A23D-3C3BBEE7AD96}" type="presParOf" srcId="{F1C44B1D-F6DA-45E0-8060-33A9C4FEA166}" destId="{7FFB5F9B-DA9D-4831-8424-3C8498D0EBE5}" srcOrd="5" destOrd="0" presId="urn:microsoft.com/office/officeart/2005/8/layout/vList5"/>
    <dgm:cxn modelId="{10FB480A-E8F3-4456-B9F5-9B84E64C0BA6}" type="presParOf" srcId="{F1C44B1D-F6DA-45E0-8060-33A9C4FEA166}" destId="{5B6D2CBA-8798-4AFD-BD66-A01477D3183A}" srcOrd="6" destOrd="0" presId="urn:microsoft.com/office/officeart/2005/8/layout/vList5"/>
    <dgm:cxn modelId="{DA7D6AB1-EA81-4BAE-87B3-C0A244972EC1}" type="presParOf" srcId="{5B6D2CBA-8798-4AFD-BD66-A01477D3183A}" destId="{ADE8F342-C56C-4977-8B44-344D874FEB60}" srcOrd="0" destOrd="0" presId="urn:microsoft.com/office/officeart/2005/8/layout/vList5"/>
    <dgm:cxn modelId="{6606D240-E420-4AA1-97FB-7B3171DA0DF7}" type="presParOf" srcId="{5B6D2CBA-8798-4AFD-BD66-A01477D3183A}" destId="{7514CF03-1D18-411F-9B56-E0CC8E9426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D04FD7-1D84-42FB-B3BA-0C3E83B085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488A63-9158-4378-9E21-F3B49263CFB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3000" dirty="0"/>
            <a:t>Об'єкт</a:t>
          </a:r>
        </a:p>
      </dgm:t>
    </dgm:pt>
    <dgm:pt modelId="{75256CB8-293E-457C-BEE8-B622050532EC}" type="parTrans" cxnId="{35F12382-6D9F-419B-82E2-ECF50A0D72F4}">
      <dgm:prSet/>
      <dgm:spPr/>
      <dgm:t>
        <a:bodyPr/>
        <a:lstStyle/>
        <a:p>
          <a:endParaRPr lang="uk-UA"/>
        </a:p>
      </dgm:t>
    </dgm:pt>
    <dgm:pt modelId="{D324895B-F754-4CF8-BBAA-AFD758A761D3}" type="sibTrans" cxnId="{35F12382-6D9F-419B-82E2-ECF50A0D72F4}">
      <dgm:prSet/>
      <dgm:spPr/>
      <dgm:t>
        <a:bodyPr/>
        <a:lstStyle/>
        <a:p>
          <a:endParaRPr lang="uk-UA"/>
        </a:p>
      </dgm:t>
    </dgm:pt>
    <dgm:pt modelId="{289DE835-E61E-46AF-B1B9-EE5BC6BE64AF}">
      <dgm:prSet phldrT="[Текст]" custT="1"/>
      <dgm:spPr/>
      <dgm:t>
        <a:bodyPr/>
        <a:lstStyle/>
        <a:p>
          <a:r>
            <a:rPr lang="ru-RU" sz="1600" dirty="0"/>
            <a:t>мир як </a:t>
          </a:r>
          <a:r>
            <a:rPr lang="ru-RU" sz="1600" dirty="0" err="1"/>
            <a:t>складова</a:t>
          </a:r>
          <a:r>
            <a:rPr lang="ru-RU" sz="1600" dirty="0"/>
            <a:t> </a:t>
          </a:r>
          <a:r>
            <a:rPr lang="ru-RU" sz="1600" dirty="0" err="1"/>
            <a:t>міжнародного</a:t>
          </a:r>
          <a:r>
            <a:rPr lang="ru-RU" sz="1600" dirty="0"/>
            <a:t> правопорядку</a:t>
          </a:r>
          <a:endParaRPr lang="uk-UA" sz="1600" dirty="0"/>
        </a:p>
      </dgm:t>
    </dgm:pt>
    <dgm:pt modelId="{4C2B49B0-43CF-43B9-ABAC-E023195BD9F4}" type="parTrans" cxnId="{371D61AD-4773-4728-A8FD-584B98842095}">
      <dgm:prSet/>
      <dgm:spPr/>
      <dgm:t>
        <a:bodyPr/>
        <a:lstStyle/>
        <a:p>
          <a:endParaRPr lang="uk-UA"/>
        </a:p>
      </dgm:t>
    </dgm:pt>
    <dgm:pt modelId="{F0D84DD7-62F8-4F73-9125-35E326182286}" type="sibTrans" cxnId="{371D61AD-4773-4728-A8FD-584B98842095}">
      <dgm:prSet/>
      <dgm:spPr/>
      <dgm:t>
        <a:bodyPr/>
        <a:lstStyle/>
        <a:p>
          <a:endParaRPr lang="uk-UA"/>
        </a:p>
      </dgm:t>
    </dgm:pt>
    <dgm:pt modelId="{8A4A00FD-077B-487D-8441-08006E5A0B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000" dirty="0"/>
            <a:t>Об'єктивна</a:t>
          </a:r>
          <a:r>
            <a:rPr lang="uk-UA" sz="3400" dirty="0"/>
            <a:t> </a:t>
          </a:r>
          <a:r>
            <a:rPr lang="uk-UA" sz="3000" dirty="0"/>
            <a:t>сторона</a:t>
          </a:r>
        </a:p>
      </dgm:t>
    </dgm:pt>
    <dgm:pt modelId="{E77BD075-8A38-4EB6-8431-B1A77D576148}" type="parTrans" cxnId="{EADECF3E-B1A7-4910-A4D0-33CE402250BB}">
      <dgm:prSet/>
      <dgm:spPr/>
      <dgm:t>
        <a:bodyPr/>
        <a:lstStyle/>
        <a:p>
          <a:endParaRPr lang="uk-UA"/>
        </a:p>
      </dgm:t>
    </dgm:pt>
    <dgm:pt modelId="{7BC4CB3B-23CB-4909-9514-76E1EABFDAC5}" type="sibTrans" cxnId="{EADECF3E-B1A7-4910-A4D0-33CE402250BB}">
      <dgm:prSet/>
      <dgm:spPr/>
      <dgm:t>
        <a:bodyPr/>
        <a:lstStyle/>
        <a:p>
          <a:endParaRPr lang="uk-UA"/>
        </a:p>
      </dgm:t>
    </dgm:pt>
    <dgm:pt modelId="{4F0E19D6-88DC-4940-9781-A2FC92ABB5A2}">
      <dgm:prSet phldrT="[Текст]" custT="1"/>
      <dgm:spPr/>
      <dgm:t>
        <a:bodyPr/>
        <a:lstStyle/>
        <a:p>
          <a:r>
            <a:rPr lang="uk-UA" sz="1300" dirty="0"/>
            <a:t>публічні заклики до агресивної війни або до розв'язування воєнного конфлікту</a:t>
          </a:r>
        </a:p>
      </dgm:t>
    </dgm:pt>
    <dgm:pt modelId="{96CBA56C-4035-4CD6-AAEC-88FB9E14FB78}" type="parTrans" cxnId="{EF698EC4-D185-4428-8B5D-517156D6F478}">
      <dgm:prSet/>
      <dgm:spPr/>
      <dgm:t>
        <a:bodyPr/>
        <a:lstStyle/>
        <a:p>
          <a:endParaRPr lang="uk-UA"/>
        </a:p>
      </dgm:t>
    </dgm:pt>
    <dgm:pt modelId="{2DBBFE72-5FFB-4E16-82F7-C1AEAEB78E77}" type="sibTrans" cxnId="{EF698EC4-D185-4428-8B5D-517156D6F478}">
      <dgm:prSet/>
      <dgm:spPr/>
      <dgm:t>
        <a:bodyPr/>
        <a:lstStyle/>
        <a:p>
          <a:endParaRPr lang="uk-UA"/>
        </a:p>
      </dgm:t>
    </dgm:pt>
    <dgm:pt modelId="{3B585802-BB1B-40B1-A323-E4B1B89DE98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000" dirty="0"/>
            <a:t>Суб'єкт</a:t>
          </a:r>
        </a:p>
      </dgm:t>
    </dgm:pt>
    <dgm:pt modelId="{B5370503-E33F-4C77-B505-BEE0370966F2}" type="parTrans" cxnId="{08C029BF-5F74-49D1-AA3D-F02A48A061E8}">
      <dgm:prSet/>
      <dgm:spPr/>
      <dgm:t>
        <a:bodyPr/>
        <a:lstStyle/>
        <a:p>
          <a:endParaRPr lang="uk-UA"/>
        </a:p>
      </dgm:t>
    </dgm:pt>
    <dgm:pt modelId="{08DFDE1C-6476-44B0-9FC8-F894D859E6F8}" type="sibTrans" cxnId="{08C029BF-5F74-49D1-AA3D-F02A48A061E8}">
      <dgm:prSet/>
      <dgm:spPr/>
      <dgm:t>
        <a:bodyPr/>
        <a:lstStyle/>
        <a:p>
          <a:endParaRPr lang="uk-UA"/>
        </a:p>
      </dgm:t>
    </dgm:pt>
    <dgm:pt modelId="{77D72CC6-2E0E-4F89-B1A0-C40788502F49}">
      <dgm:prSet phldrT="[Текст]" custT="1"/>
      <dgm:spPr/>
      <dgm:t>
        <a:bodyPr/>
        <a:lstStyle/>
        <a:p>
          <a:r>
            <a:rPr lang="uk-UA" sz="1600" dirty="0"/>
            <a:t>загальний</a:t>
          </a:r>
        </a:p>
      </dgm:t>
    </dgm:pt>
    <dgm:pt modelId="{019393EA-51FA-4F5C-AE98-7371E5869474}" type="parTrans" cxnId="{D55067AC-5511-41F3-A490-CE476C3A874D}">
      <dgm:prSet/>
      <dgm:spPr/>
      <dgm:t>
        <a:bodyPr/>
        <a:lstStyle/>
        <a:p>
          <a:endParaRPr lang="uk-UA"/>
        </a:p>
      </dgm:t>
    </dgm:pt>
    <dgm:pt modelId="{54BBA887-AD1E-48BD-904F-FF9F8DB88C7D}" type="sibTrans" cxnId="{D55067AC-5511-41F3-A490-CE476C3A874D}">
      <dgm:prSet/>
      <dgm:spPr/>
      <dgm:t>
        <a:bodyPr/>
        <a:lstStyle/>
        <a:p>
          <a:endParaRPr lang="uk-UA"/>
        </a:p>
      </dgm:t>
    </dgm:pt>
    <dgm:pt modelId="{B858E563-DE03-4A5F-B03A-B781C40B816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000" dirty="0"/>
            <a:t>Суб'єктивна</a:t>
          </a:r>
          <a:r>
            <a:rPr lang="uk-UA" sz="3400" dirty="0"/>
            <a:t> </a:t>
          </a:r>
          <a:r>
            <a:rPr lang="uk-UA" sz="3000" dirty="0"/>
            <a:t>сторона</a:t>
          </a:r>
        </a:p>
      </dgm:t>
    </dgm:pt>
    <dgm:pt modelId="{ABD65F56-12C9-4A66-9224-052402B00883}" type="parTrans" cxnId="{D14ACF87-B7BE-4C86-BE28-A33570A37468}">
      <dgm:prSet/>
      <dgm:spPr/>
      <dgm:t>
        <a:bodyPr/>
        <a:lstStyle/>
        <a:p>
          <a:endParaRPr lang="uk-UA"/>
        </a:p>
      </dgm:t>
    </dgm:pt>
    <dgm:pt modelId="{4DF590DA-C9FB-4CB2-A44E-E7E63DAAFB86}" type="sibTrans" cxnId="{D14ACF87-B7BE-4C86-BE28-A33570A37468}">
      <dgm:prSet/>
      <dgm:spPr/>
      <dgm:t>
        <a:bodyPr/>
        <a:lstStyle/>
        <a:p>
          <a:endParaRPr lang="uk-UA"/>
        </a:p>
      </dgm:t>
    </dgm:pt>
    <dgm:pt modelId="{9E6DBF31-F023-4642-9E71-C5F49DA5090F}">
      <dgm:prSet phldrT="[Текст]" custT="1"/>
      <dgm:spPr/>
      <dgm:t>
        <a:bodyPr/>
        <a:lstStyle/>
        <a:p>
          <a:r>
            <a:rPr lang="uk-UA" sz="1600" dirty="0"/>
            <a:t>прямий умисел</a:t>
          </a:r>
        </a:p>
      </dgm:t>
    </dgm:pt>
    <dgm:pt modelId="{BFB00ECD-9B66-4B83-9581-F437117B16E5}" type="parTrans" cxnId="{4F1D66B7-649A-4D60-A2A6-11A92C328AB5}">
      <dgm:prSet/>
      <dgm:spPr/>
      <dgm:t>
        <a:bodyPr/>
        <a:lstStyle/>
        <a:p>
          <a:endParaRPr lang="uk-UA"/>
        </a:p>
      </dgm:t>
    </dgm:pt>
    <dgm:pt modelId="{D7A66152-5204-4424-ABD2-93B210C4D831}" type="sibTrans" cxnId="{4F1D66B7-649A-4D60-A2A6-11A92C328AB5}">
      <dgm:prSet/>
      <dgm:spPr/>
      <dgm:t>
        <a:bodyPr/>
        <a:lstStyle/>
        <a:p>
          <a:endParaRPr lang="uk-UA"/>
        </a:p>
      </dgm:t>
    </dgm:pt>
    <dgm:pt modelId="{5C34161E-2F81-4E73-965F-CCBF4C595CBC}">
      <dgm:prSet phldrT="[Текст]" custT="1"/>
      <dgm:spPr/>
      <dgm:t>
        <a:bodyPr/>
        <a:lstStyle/>
        <a:p>
          <a:r>
            <a:rPr lang="uk-UA" sz="1300" dirty="0"/>
            <a:t>виготовлення матеріалів із закликами до агресивної війни або до розв'язування воєнного конфлікту</a:t>
          </a:r>
        </a:p>
      </dgm:t>
    </dgm:pt>
    <dgm:pt modelId="{D6D7643D-6F5D-4471-8628-7B7E587350F7}" type="parTrans" cxnId="{CC905719-77A3-4E1D-AC02-7A7E63402E90}">
      <dgm:prSet/>
      <dgm:spPr/>
      <dgm:t>
        <a:bodyPr/>
        <a:lstStyle/>
        <a:p>
          <a:endParaRPr lang="uk-UA"/>
        </a:p>
      </dgm:t>
    </dgm:pt>
    <dgm:pt modelId="{4FFA84EC-3BCC-4912-A24A-7A21F94C815E}" type="sibTrans" cxnId="{CC905719-77A3-4E1D-AC02-7A7E63402E90}">
      <dgm:prSet/>
      <dgm:spPr/>
      <dgm:t>
        <a:bodyPr/>
        <a:lstStyle/>
        <a:p>
          <a:endParaRPr lang="uk-UA"/>
        </a:p>
      </dgm:t>
    </dgm:pt>
    <dgm:pt modelId="{1F14299C-35F7-4931-980B-659FCDAAE613}">
      <dgm:prSet phldrT="[Текст]" custT="1"/>
      <dgm:spPr/>
      <dgm:t>
        <a:bodyPr/>
        <a:lstStyle/>
        <a:p>
          <a:r>
            <a:rPr lang="uk-UA" sz="1300" dirty="0"/>
            <a:t>розповсюдження таких матеріалів</a:t>
          </a:r>
        </a:p>
      </dgm:t>
    </dgm:pt>
    <dgm:pt modelId="{A537C550-9004-4153-95C0-E614F20620F8}" type="parTrans" cxnId="{8F585E49-9896-4F87-9933-1E31B1874E00}">
      <dgm:prSet/>
      <dgm:spPr/>
      <dgm:t>
        <a:bodyPr/>
        <a:lstStyle/>
        <a:p>
          <a:endParaRPr lang="uk-UA"/>
        </a:p>
      </dgm:t>
    </dgm:pt>
    <dgm:pt modelId="{50E67DD1-39BF-4BF1-9DBE-39FA2A3DA7C4}" type="sibTrans" cxnId="{8F585E49-9896-4F87-9933-1E31B1874E00}">
      <dgm:prSet/>
      <dgm:spPr/>
      <dgm:t>
        <a:bodyPr/>
        <a:lstStyle/>
        <a:p>
          <a:endParaRPr lang="uk-UA"/>
        </a:p>
      </dgm:t>
    </dgm:pt>
    <dgm:pt modelId="{F1C44B1D-F6DA-45E0-8060-33A9C4FEA166}" type="pres">
      <dgm:prSet presAssocID="{90D04FD7-1D84-42FB-B3BA-0C3E83B08584}" presName="Name0" presStyleCnt="0">
        <dgm:presLayoutVars>
          <dgm:dir/>
          <dgm:animLvl val="lvl"/>
          <dgm:resizeHandles val="exact"/>
        </dgm:presLayoutVars>
      </dgm:prSet>
      <dgm:spPr/>
    </dgm:pt>
    <dgm:pt modelId="{AAB7491E-169C-4A06-9EE6-8DB33E583B0E}" type="pres">
      <dgm:prSet presAssocID="{BE488A63-9158-4378-9E21-F3B49263CFBE}" presName="linNode" presStyleCnt="0"/>
      <dgm:spPr/>
    </dgm:pt>
    <dgm:pt modelId="{6A55630E-372A-4253-8A33-F0B2A95EED7B}" type="pres">
      <dgm:prSet presAssocID="{BE488A63-9158-4378-9E21-F3B49263CFB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2B75852-5326-4C23-9F66-030207D99F5D}" type="pres">
      <dgm:prSet presAssocID="{BE488A63-9158-4378-9E21-F3B49263CFBE}" presName="descendantText" presStyleLbl="alignAccFollowNode1" presStyleIdx="0" presStyleCnt="4">
        <dgm:presLayoutVars>
          <dgm:bulletEnabled val="1"/>
        </dgm:presLayoutVars>
      </dgm:prSet>
      <dgm:spPr/>
    </dgm:pt>
    <dgm:pt modelId="{1910F60A-C365-44C6-ADC9-38A625E9CAD9}" type="pres">
      <dgm:prSet presAssocID="{D324895B-F754-4CF8-BBAA-AFD758A761D3}" presName="sp" presStyleCnt="0"/>
      <dgm:spPr/>
    </dgm:pt>
    <dgm:pt modelId="{4A95ADBC-658C-472A-8D0C-D63A1939E427}" type="pres">
      <dgm:prSet presAssocID="{8A4A00FD-077B-487D-8441-08006E5A0BF8}" presName="linNode" presStyleCnt="0"/>
      <dgm:spPr/>
    </dgm:pt>
    <dgm:pt modelId="{7EA5B3D9-1490-4651-A81F-E9F042A6C2F5}" type="pres">
      <dgm:prSet presAssocID="{8A4A00FD-077B-487D-8441-08006E5A0BF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2A7E053-151B-49BC-82D7-9A01E6FBF647}" type="pres">
      <dgm:prSet presAssocID="{8A4A00FD-077B-487D-8441-08006E5A0BF8}" presName="descendantText" presStyleLbl="alignAccFollowNode1" presStyleIdx="1" presStyleCnt="4" custScaleY="110101">
        <dgm:presLayoutVars>
          <dgm:bulletEnabled val="1"/>
        </dgm:presLayoutVars>
      </dgm:prSet>
      <dgm:spPr/>
    </dgm:pt>
    <dgm:pt modelId="{7B739817-DD0D-44E3-A7B2-1795783ECD21}" type="pres">
      <dgm:prSet presAssocID="{7BC4CB3B-23CB-4909-9514-76E1EABFDAC5}" presName="sp" presStyleCnt="0"/>
      <dgm:spPr/>
    </dgm:pt>
    <dgm:pt modelId="{59B6B817-92E9-4FC4-BA47-688CF432BFE2}" type="pres">
      <dgm:prSet presAssocID="{3B585802-BB1B-40B1-A323-E4B1B89DE984}" presName="linNode" presStyleCnt="0"/>
      <dgm:spPr/>
    </dgm:pt>
    <dgm:pt modelId="{A434BC47-1DE5-4A19-89AD-69C0D74F8D40}" type="pres">
      <dgm:prSet presAssocID="{3B585802-BB1B-40B1-A323-E4B1B89DE984}" presName="parentText" presStyleLbl="node1" presStyleIdx="2" presStyleCnt="4" custScaleY="109890">
        <dgm:presLayoutVars>
          <dgm:chMax val="1"/>
          <dgm:bulletEnabled val="1"/>
        </dgm:presLayoutVars>
      </dgm:prSet>
      <dgm:spPr/>
    </dgm:pt>
    <dgm:pt modelId="{0DB8B1B0-09CB-4E9C-8B94-329B3AE96786}" type="pres">
      <dgm:prSet presAssocID="{3B585802-BB1B-40B1-A323-E4B1B89DE984}" presName="descendantText" presStyleLbl="alignAccFollowNode1" presStyleIdx="2" presStyleCnt="4">
        <dgm:presLayoutVars>
          <dgm:bulletEnabled val="1"/>
        </dgm:presLayoutVars>
      </dgm:prSet>
      <dgm:spPr/>
    </dgm:pt>
    <dgm:pt modelId="{7FFB5F9B-DA9D-4831-8424-3C8498D0EBE5}" type="pres">
      <dgm:prSet presAssocID="{08DFDE1C-6476-44B0-9FC8-F894D859E6F8}" presName="sp" presStyleCnt="0"/>
      <dgm:spPr/>
    </dgm:pt>
    <dgm:pt modelId="{5B6D2CBA-8798-4AFD-BD66-A01477D3183A}" type="pres">
      <dgm:prSet presAssocID="{B858E563-DE03-4A5F-B03A-B781C40B8162}" presName="linNode" presStyleCnt="0"/>
      <dgm:spPr/>
    </dgm:pt>
    <dgm:pt modelId="{ADE8F342-C56C-4977-8B44-344D874FEB60}" type="pres">
      <dgm:prSet presAssocID="{B858E563-DE03-4A5F-B03A-B781C40B816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502C45D-9994-4388-9EC5-96CDF156D6DB}" type="pres">
      <dgm:prSet presAssocID="{B858E563-DE03-4A5F-B03A-B781C40B816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7D59120D-5231-4272-8AA0-62249A676C2D}" type="presOf" srcId="{8A4A00FD-077B-487D-8441-08006E5A0BF8}" destId="{7EA5B3D9-1490-4651-A81F-E9F042A6C2F5}" srcOrd="0" destOrd="0" presId="urn:microsoft.com/office/officeart/2005/8/layout/vList5"/>
    <dgm:cxn modelId="{4AFA8915-0D83-45F8-BDC2-54325E9B2B8B}" type="presOf" srcId="{B858E563-DE03-4A5F-B03A-B781C40B8162}" destId="{ADE8F342-C56C-4977-8B44-344D874FEB60}" srcOrd="0" destOrd="0" presId="urn:microsoft.com/office/officeart/2005/8/layout/vList5"/>
    <dgm:cxn modelId="{CC905719-77A3-4E1D-AC02-7A7E63402E90}" srcId="{8A4A00FD-077B-487D-8441-08006E5A0BF8}" destId="{5C34161E-2F81-4E73-965F-CCBF4C595CBC}" srcOrd="1" destOrd="0" parTransId="{D6D7643D-6F5D-4471-8628-7B7E587350F7}" sibTransId="{4FFA84EC-3BCC-4912-A24A-7A21F94C815E}"/>
    <dgm:cxn modelId="{E0987536-78E2-481F-B30D-0DDCA90D1149}" type="presOf" srcId="{90D04FD7-1D84-42FB-B3BA-0C3E83B08584}" destId="{F1C44B1D-F6DA-45E0-8060-33A9C4FEA166}" srcOrd="0" destOrd="0" presId="urn:microsoft.com/office/officeart/2005/8/layout/vList5"/>
    <dgm:cxn modelId="{64FB0A3C-7528-4D31-994D-00AC26027B5B}" type="presOf" srcId="{77D72CC6-2E0E-4F89-B1A0-C40788502F49}" destId="{0DB8B1B0-09CB-4E9C-8B94-329B3AE96786}" srcOrd="0" destOrd="0" presId="urn:microsoft.com/office/officeart/2005/8/layout/vList5"/>
    <dgm:cxn modelId="{EADECF3E-B1A7-4910-A4D0-33CE402250BB}" srcId="{90D04FD7-1D84-42FB-B3BA-0C3E83B08584}" destId="{8A4A00FD-077B-487D-8441-08006E5A0BF8}" srcOrd="1" destOrd="0" parTransId="{E77BD075-8A38-4EB6-8431-B1A77D576148}" sibTransId="{7BC4CB3B-23CB-4909-9514-76E1EABFDAC5}"/>
    <dgm:cxn modelId="{C4E6ED62-6487-4789-8ACF-C2BE1EF074BC}" type="presOf" srcId="{3B585802-BB1B-40B1-A323-E4B1B89DE984}" destId="{A434BC47-1DE5-4A19-89AD-69C0D74F8D40}" srcOrd="0" destOrd="0" presId="urn:microsoft.com/office/officeart/2005/8/layout/vList5"/>
    <dgm:cxn modelId="{ED231049-115D-4C91-B991-D0931A4840A6}" type="presOf" srcId="{4F0E19D6-88DC-4940-9781-A2FC92ABB5A2}" destId="{E2A7E053-151B-49BC-82D7-9A01E6FBF647}" srcOrd="0" destOrd="0" presId="urn:microsoft.com/office/officeart/2005/8/layout/vList5"/>
    <dgm:cxn modelId="{8F585E49-9896-4F87-9933-1E31B1874E00}" srcId="{8A4A00FD-077B-487D-8441-08006E5A0BF8}" destId="{1F14299C-35F7-4931-980B-659FCDAAE613}" srcOrd="2" destOrd="0" parTransId="{A537C550-9004-4153-95C0-E614F20620F8}" sibTransId="{50E67DD1-39BF-4BF1-9DBE-39FA2A3DA7C4}"/>
    <dgm:cxn modelId="{B8132D6A-4E5F-4A1A-B254-8BEFFF11E226}" type="presOf" srcId="{1F14299C-35F7-4931-980B-659FCDAAE613}" destId="{E2A7E053-151B-49BC-82D7-9A01E6FBF647}" srcOrd="0" destOrd="2" presId="urn:microsoft.com/office/officeart/2005/8/layout/vList5"/>
    <dgm:cxn modelId="{09713B74-0C78-49A3-A712-8CBC22476255}" type="presOf" srcId="{BE488A63-9158-4378-9E21-F3B49263CFBE}" destId="{6A55630E-372A-4253-8A33-F0B2A95EED7B}" srcOrd="0" destOrd="0" presId="urn:microsoft.com/office/officeart/2005/8/layout/vList5"/>
    <dgm:cxn modelId="{899F6855-D79A-4B6A-B7CD-38D55AC00001}" type="presOf" srcId="{5C34161E-2F81-4E73-965F-CCBF4C595CBC}" destId="{E2A7E053-151B-49BC-82D7-9A01E6FBF647}" srcOrd="0" destOrd="1" presId="urn:microsoft.com/office/officeart/2005/8/layout/vList5"/>
    <dgm:cxn modelId="{75FF9F59-3396-49DF-818E-3EC8E3540F78}" type="presOf" srcId="{9E6DBF31-F023-4642-9E71-C5F49DA5090F}" destId="{8502C45D-9994-4388-9EC5-96CDF156D6DB}" srcOrd="0" destOrd="0" presId="urn:microsoft.com/office/officeart/2005/8/layout/vList5"/>
    <dgm:cxn modelId="{35F12382-6D9F-419B-82E2-ECF50A0D72F4}" srcId="{90D04FD7-1D84-42FB-B3BA-0C3E83B08584}" destId="{BE488A63-9158-4378-9E21-F3B49263CFBE}" srcOrd="0" destOrd="0" parTransId="{75256CB8-293E-457C-BEE8-B622050532EC}" sibTransId="{D324895B-F754-4CF8-BBAA-AFD758A761D3}"/>
    <dgm:cxn modelId="{D14ACF87-B7BE-4C86-BE28-A33570A37468}" srcId="{90D04FD7-1D84-42FB-B3BA-0C3E83B08584}" destId="{B858E563-DE03-4A5F-B03A-B781C40B8162}" srcOrd="3" destOrd="0" parTransId="{ABD65F56-12C9-4A66-9224-052402B00883}" sibTransId="{4DF590DA-C9FB-4CB2-A44E-E7E63DAAFB86}"/>
    <dgm:cxn modelId="{86CC18A8-6700-4EE9-91B2-2394F917040E}" type="presOf" srcId="{289DE835-E61E-46AF-B1B9-EE5BC6BE64AF}" destId="{A2B75852-5326-4C23-9F66-030207D99F5D}" srcOrd="0" destOrd="0" presId="urn:microsoft.com/office/officeart/2005/8/layout/vList5"/>
    <dgm:cxn modelId="{D55067AC-5511-41F3-A490-CE476C3A874D}" srcId="{3B585802-BB1B-40B1-A323-E4B1B89DE984}" destId="{77D72CC6-2E0E-4F89-B1A0-C40788502F49}" srcOrd="0" destOrd="0" parTransId="{019393EA-51FA-4F5C-AE98-7371E5869474}" sibTransId="{54BBA887-AD1E-48BD-904F-FF9F8DB88C7D}"/>
    <dgm:cxn modelId="{371D61AD-4773-4728-A8FD-584B98842095}" srcId="{BE488A63-9158-4378-9E21-F3B49263CFBE}" destId="{289DE835-E61E-46AF-B1B9-EE5BC6BE64AF}" srcOrd="0" destOrd="0" parTransId="{4C2B49B0-43CF-43B9-ABAC-E023195BD9F4}" sibTransId="{F0D84DD7-62F8-4F73-9125-35E326182286}"/>
    <dgm:cxn modelId="{4F1D66B7-649A-4D60-A2A6-11A92C328AB5}" srcId="{B858E563-DE03-4A5F-B03A-B781C40B8162}" destId="{9E6DBF31-F023-4642-9E71-C5F49DA5090F}" srcOrd="0" destOrd="0" parTransId="{BFB00ECD-9B66-4B83-9581-F437117B16E5}" sibTransId="{D7A66152-5204-4424-ABD2-93B210C4D831}"/>
    <dgm:cxn modelId="{08C029BF-5F74-49D1-AA3D-F02A48A061E8}" srcId="{90D04FD7-1D84-42FB-B3BA-0C3E83B08584}" destId="{3B585802-BB1B-40B1-A323-E4B1B89DE984}" srcOrd="2" destOrd="0" parTransId="{B5370503-E33F-4C77-B505-BEE0370966F2}" sibTransId="{08DFDE1C-6476-44B0-9FC8-F894D859E6F8}"/>
    <dgm:cxn modelId="{EF698EC4-D185-4428-8B5D-517156D6F478}" srcId="{8A4A00FD-077B-487D-8441-08006E5A0BF8}" destId="{4F0E19D6-88DC-4940-9781-A2FC92ABB5A2}" srcOrd="0" destOrd="0" parTransId="{96CBA56C-4035-4CD6-AAEC-88FB9E14FB78}" sibTransId="{2DBBFE72-5FFB-4E16-82F7-C1AEAEB78E77}"/>
    <dgm:cxn modelId="{676DD798-5035-49C4-B8D3-FEECD1A6DB3F}" type="presParOf" srcId="{F1C44B1D-F6DA-45E0-8060-33A9C4FEA166}" destId="{AAB7491E-169C-4A06-9EE6-8DB33E583B0E}" srcOrd="0" destOrd="0" presId="urn:microsoft.com/office/officeart/2005/8/layout/vList5"/>
    <dgm:cxn modelId="{CA3A11E8-5BFD-4BFB-9D4D-5BB1E63BAFC9}" type="presParOf" srcId="{AAB7491E-169C-4A06-9EE6-8DB33E583B0E}" destId="{6A55630E-372A-4253-8A33-F0B2A95EED7B}" srcOrd="0" destOrd="0" presId="urn:microsoft.com/office/officeart/2005/8/layout/vList5"/>
    <dgm:cxn modelId="{0E7EAC4C-CA13-4D2F-BF21-5B7CA9F00081}" type="presParOf" srcId="{AAB7491E-169C-4A06-9EE6-8DB33E583B0E}" destId="{A2B75852-5326-4C23-9F66-030207D99F5D}" srcOrd="1" destOrd="0" presId="urn:microsoft.com/office/officeart/2005/8/layout/vList5"/>
    <dgm:cxn modelId="{ACB6B753-B800-4C44-9619-A56200BB469D}" type="presParOf" srcId="{F1C44B1D-F6DA-45E0-8060-33A9C4FEA166}" destId="{1910F60A-C365-44C6-ADC9-38A625E9CAD9}" srcOrd="1" destOrd="0" presId="urn:microsoft.com/office/officeart/2005/8/layout/vList5"/>
    <dgm:cxn modelId="{ECBB6015-028A-4F20-9793-A6480FCE4E31}" type="presParOf" srcId="{F1C44B1D-F6DA-45E0-8060-33A9C4FEA166}" destId="{4A95ADBC-658C-472A-8D0C-D63A1939E427}" srcOrd="2" destOrd="0" presId="urn:microsoft.com/office/officeart/2005/8/layout/vList5"/>
    <dgm:cxn modelId="{4066EAD3-EAB5-4114-9BB6-42F74DA5C3BA}" type="presParOf" srcId="{4A95ADBC-658C-472A-8D0C-D63A1939E427}" destId="{7EA5B3D9-1490-4651-A81F-E9F042A6C2F5}" srcOrd="0" destOrd="0" presId="urn:microsoft.com/office/officeart/2005/8/layout/vList5"/>
    <dgm:cxn modelId="{6EA30A77-581D-46FE-852A-82055A806F96}" type="presParOf" srcId="{4A95ADBC-658C-472A-8D0C-D63A1939E427}" destId="{E2A7E053-151B-49BC-82D7-9A01E6FBF647}" srcOrd="1" destOrd="0" presId="urn:microsoft.com/office/officeart/2005/8/layout/vList5"/>
    <dgm:cxn modelId="{D0BBC346-38CF-4FEA-8006-4495F900868D}" type="presParOf" srcId="{F1C44B1D-F6DA-45E0-8060-33A9C4FEA166}" destId="{7B739817-DD0D-44E3-A7B2-1795783ECD21}" srcOrd="3" destOrd="0" presId="urn:microsoft.com/office/officeart/2005/8/layout/vList5"/>
    <dgm:cxn modelId="{5C44AF61-BB08-4B92-AA06-250E76F5A3A2}" type="presParOf" srcId="{F1C44B1D-F6DA-45E0-8060-33A9C4FEA166}" destId="{59B6B817-92E9-4FC4-BA47-688CF432BFE2}" srcOrd="4" destOrd="0" presId="urn:microsoft.com/office/officeart/2005/8/layout/vList5"/>
    <dgm:cxn modelId="{494A07AE-421E-4870-99F4-30CB96DEEE14}" type="presParOf" srcId="{59B6B817-92E9-4FC4-BA47-688CF432BFE2}" destId="{A434BC47-1DE5-4A19-89AD-69C0D74F8D40}" srcOrd="0" destOrd="0" presId="urn:microsoft.com/office/officeart/2005/8/layout/vList5"/>
    <dgm:cxn modelId="{B228C121-52AA-4DDF-81D7-7D9DE2238299}" type="presParOf" srcId="{59B6B817-92E9-4FC4-BA47-688CF432BFE2}" destId="{0DB8B1B0-09CB-4E9C-8B94-329B3AE96786}" srcOrd="1" destOrd="0" presId="urn:microsoft.com/office/officeart/2005/8/layout/vList5"/>
    <dgm:cxn modelId="{E8FA5401-84F4-4997-AAED-78C340003AD1}" type="presParOf" srcId="{F1C44B1D-F6DA-45E0-8060-33A9C4FEA166}" destId="{7FFB5F9B-DA9D-4831-8424-3C8498D0EBE5}" srcOrd="5" destOrd="0" presId="urn:microsoft.com/office/officeart/2005/8/layout/vList5"/>
    <dgm:cxn modelId="{828FEB17-3D75-487B-8B03-C274B68666CF}" type="presParOf" srcId="{F1C44B1D-F6DA-45E0-8060-33A9C4FEA166}" destId="{5B6D2CBA-8798-4AFD-BD66-A01477D3183A}" srcOrd="6" destOrd="0" presId="urn:microsoft.com/office/officeart/2005/8/layout/vList5"/>
    <dgm:cxn modelId="{E5817610-3D61-448C-B1FC-7E9E4BE9A817}" type="presParOf" srcId="{5B6D2CBA-8798-4AFD-BD66-A01477D3183A}" destId="{ADE8F342-C56C-4977-8B44-344D874FEB60}" srcOrd="0" destOrd="0" presId="urn:microsoft.com/office/officeart/2005/8/layout/vList5"/>
    <dgm:cxn modelId="{895DB0D7-3EB1-4D30-A38F-9D41FE92148E}" type="presParOf" srcId="{5B6D2CBA-8798-4AFD-BD66-A01477D3183A}" destId="{8502C45D-9994-4388-9EC5-96CDF156D6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D04FD7-1D84-42FB-B3BA-0C3E83B085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488A63-9158-4378-9E21-F3B49263CFB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200" dirty="0"/>
            <a:t>Об'єкт</a:t>
          </a:r>
        </a:p>
      </dgm:t>
    </dgm:pt>
    <dgm:pt modelId="{75256CB8-293E-457C-BEE8-B622050532EC}" type="parTrans" cxnId="{35F12382-6D9F-419B-82E2-ECF50A0D72F4}">
      <dgm:prSet/>
      <dgm:spPr/>
      <dgm:t>
        <a:bodyPr/>
        <a:lstStyle/>
        <a:p>
          <a:endParaRPr lang="uk-UA"/>
        </a:p>
      </dgm:t>
    </dgm:pt>
    <dgm:pt modelId="{D324895B-F754-4CF8-BBAA-AFD758A761D3}" type="sibTrans" cxnId="{35F12382-6D9F-419B-82E2-ECF50A0D72F4}">
      <dgm:prSet/>
      <dgm:spPr/>
      <dgm:t>
        <a:bodyPr/>
        <a:lstStyle/>
        <a:p>
          <a:endParaRPr lang="uk-UA"/>
        </a:p>
      </dgm:t>
    </dgm:pt>
    <dgm:pt modelId="{8A4A00FD-077B-487D-8441-08006E5A0BF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Об'єктивна</a:t>
          </a:r>
          <a:r>
            <a:rPr lang="uk-UA" sz="3500" dirty="0"/>
            <a:t> </a:t>
          </a:r>
          <a:r>
            <a:rPr lang="uk-UA" sz="2200" dirty="0"/>
            <a:t>сторона</a:t>
          </a:r>
        </a:p>
      </dgm:t>
    </dgm:pt>
    <dgm:pt modelId="{E77BD075-8A38-4EB6-8431-B1A77D576148}" type="parTrans" cxnId="{EADECF3E-B1A7-4910-A4D0-33CE402250BB}">
      <dgm:prSet/>
      <dgm:spPr/>
      <dgm:t>
        <a:bodyPr/>
        <a:lstStyle/>
        <a:p>
          <a:endParaRPr lang="uk-UA"/>
        </a:p>
      </dgm:t>
    </dgm:pt>
    <dgm:pt modelId="{7BC4CB3B-23CB-4909-9514-76E1EABFDAC5}" type="sibTrans" cxnId="{EADECF3E-B1A7-4910-A4D0-33CE402250BB}">
      <dgm:prSet/>
      <dgm:spPr/>
      <dgm:t>
        <a:bodyPr/>
        <a:lstStyle/>
        <a:p>
          <a:endParaRPr lang="uk-UA"/>
        </a:p>
      </dgm:t>
    </dgm:pt>
    <dgm:pt modelId="{4F0E19D6-88DC-4940-9781-A2FC92ABB5A2}">
      <dgm:prSet phldrT="[Текст]"/>
      <dgm:spPr/>
      <dgm:t>
        <a:bodyPr/>
        <a:lstStyle/>
        <a:p>
          <a:r>
            <a:rPr lang="uk-UA" dirty="0"/>
            <a:t>вербування найманців</a:t>
          </a:r>
        </a:p>
      </dgm:t>
    </dgm:pt>
    <dgm:pt modelId="{96CBA56C-4035-4CD6-AAEC-88FB9E14FB78}" type="parTrans" cxnId="{EF698EC4-D185-4428-8B5D-517156D6F478}">
      <dgm:prSet/>
      <dgm:spPr/>
      <dgm:t>
        <a:bodyPr/>
        <a:lstStyle/>
        <a:p>
          <a:endParaRPr lang="uk-UA"/>
        </a:p>
      </dgm:t>
    </dgm:pt>
    <dgm:pt modelId="{2DBBFE72-5FFB-4E16-82F7-C1AEAEB78E77}" type="sibTrans" cxnId="{EF698EC4-D185-4428-8B5D-517156D6F478}">
      <dgm:prSet/>
      <dgm:spPr/>
      <dgm:t>
        <a:bodyPr/>
        <a:lstStyle/>
        <a:p>
          <a:endParaRPr lang="uk-UA"/>
        </a:p>
      </dgm:t>
    </dgm:pt>
    <dgm:pt modelId="{3B585802-BB1B-40B1-A323-E4B1B89DE98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</a:t>
          </a:r>
        </a:p>
      </dgm:t>
    </dgm:pt>
    <dgm:pt modelId="{B5370503-E33F-4C77-B505-BEE0370966F2}" type="parTrans" cxnId="{08C029BF-5F74-49D1-AA3D-F02A48A061E8}">
      <dgm:prSet/>
      <dgm:spPr/>
      <dgm:t>
        <a:bodyPr/>
        <a:lstStyle/>
        <a:p>
          <a:endParaRPr lang="uk-UA"/>
        </a:p>
      </dgm:t>
    </dgm:pt>
    <dgm:pt modelId="{08DFDE1C-6476-44B0-9FC8-F894D859E6F8}" type="sibTrans" cxnId="{08C029BF-5F74-49D1-AA3D-F02A48A061E8}">
      <dgm:prSet/>
      <dgm:spPr/>
      <dgm:t>
        <a:bodyPr/>
        <a:lstStyle/>
        <a:p>
          <a:endParaRPr lang="uk-UA"/>
        </a:p>
      </dgm:t>
    </dgm:pt>
    <dgm:pt modelId="{77D72CC6-2E0E-4F89-B1A0-C40788502F49}">
      <dgm:prSet phldrT="[Текст]"/>
      <dgm:spPr/>
      <dgm:t>
        <a:bodyPr/>
        <a:lstStyle/>
        <a:p>
          <a:r>
            <a:rPr lang="ru-RU" dirty="0"/>
            <a:t>у перших </a:t>
          </a:r>
          <a:r>
            <a:rPr lang="ru-RU" dirty="0" err="1"/>
            <a:t>п'яти</a:t>
          </a:r>
          <a:r>
            <a:rPr lang="ru-RU" dirty="0"/>
            <a:t> </a:t>
          </a:r>
          <a:r>
            <a:rPr lang="ru-RU" dirty="0" err="1"/>
            <a:t>його</a:t>
          </a:r>
          <a:r>
            <a:rPr lang="ru-RU" dirty="0"/>
            <a:t> формах — </a:t>
          </a:r>
          <a:r>
            <a:rPr lang="ru-RU" dirty="0" err="1"/>
            <a:t>загальний</a:t>
          </a:r>
          <a:endParaRPr lang="uk-UA" dirty="0"/>
        </a:p>
      </dgm:t>
    </dgm:pt>
    <dgm:pt modelId="{019393EA-51FA-4F5C-AE98-7371E5869474}" type="parTrans" cxnId="{D55067AC-5511-41F3-A490-CE476C3A874D}">
      <dgm:prSet/>
      <dgm:spPr/>
      <dgm:t>
        <a:bodyPr/>
        <a:lstStyle/>
        <a:p>
          <a:endParaRPr lang="uk-UA"/>
        </a:p>
      </dgm:t>
    </dgm:pt>
    <dgm:pt modelId="{54BBA887-AD1E-48BD-904F-FF9F8DB88C7D}" type="sibTrans" cxnId="{D55067AC-5511-41F3-A490-CE476C3A874D}">
      <dgm:prSet/>
      <dgm:spPr/>
      <dgm:t>
        <a:bodyPr/>
        <a:lstStyle/>
        <a:p>
          <a:endParaRPr lang="uk-UA"/>
        </a:p>
      </dgm:t>
    </dgm:pt>
    <dgm:pt modelId="{CB3A2D86-9F54-4BE9-A0D4-F02989B8DF56}">
      <dgm:prSet phldrT="[Текст]"/>
      <dgm:spPr/>
      <dgm:t>
        <a:bodyPr/>
        <a:lstStyle/>
        <a:p>
          <a:r>
            <a:rPr lang="uk-UA" dirty="0"/>
            <a:t>найманці</a:t>
          </a:r>
        </a:p>
      </dgm:t>
    </dgm:pt>
    <dgm:pt modelId="{D7DED8A3-04DF-4F71-9D50-0B0D548B2464}" type="parTrans" cxnId="{327B0128-4D42-4F94-BD45-86355A99D1C5}">
      <dgm:prSet/>
      <dgm:spPr/>
      <dgm:t>
        <a:bodyPr/>
        <a:lstStyle/>
        <a:p>
          <a:endParaRPr lang="uk-UA"/>
        </a:p>
      </dgm:t>
    </dgm:pt>
    <dgm:pt modelId="{05622D1E-C87B-489F-BF57-4D4573B65028}" type="sibTrans" cxnId="{327B0128-4D42-4F94-BD45-86355A99D1C5}">
      <dgm:prSet/>
      <dgm:spPr/>
      <dgm:t>
        <a:bodyPr/>
        <a:lstStyle/>
        <a:p>
          <a:endParaRPr lang="uk-UA"/>
        </a:p>
      </dgm:t>
    </dgm:pt>
    <dgm:pt modelId="{B858E563-DE03-4A5F-B03A-B781C40B816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Суб'єктивна сторона</a:t>
          </a:r>
        </a:p>
      </dgm:t>
    </dgm:pt>
    <dgm:pt modelId="{ABD65F56-12C9-4A66-9224-052402B00883}" type="parTrans" cxnId="{D14ACF87-B7BE-4C86-BE28-A33570A37468}">
      <dgm:prSet/>
      <dgm:spPr/>
      <dgm:t>
        <a:bodyPr/>
        <a:lstStyle/>
        <a:p>
          <a:endParaRPr lang="uk-UA"/>
        </a:p>
      </dgm:t>
    </dgm:pt>
    <dgm:pt modelId="{4DF590DA-C9FB-4CB2-A44E-E7E63DAAFB86}" type="sibTrans" cxnId="{D14ACF87-B7BE-4C86-BE28-A33570A37468}">
      <dgm:prSet/>
      <dgm:spPr/>
      <dgm:t>
        <a:bodyPr/>
        <a:lstStyle/>
        <a:p>
          <a:endParaRPr lang="uk-UA"/>
        </a:p>
      </dgm:t>
    </dgm:pt>
    <dgm:pt modelId="{4BC9C11D-E7B0-483E-8A2F-BB89A0DFC078}">
      <dgm:prSet phldrT="[Текст]"/>
      <dgm:spPr/>
      <dgm:t>
        <a:bodyPr/>
        <a:lstStyle/>
        <a:p>
          <a:r>
            <a:rPr lang="ru-RU" dirty="0"/>
            <a:t>мир</a:t>
          </a:r>
          <a:endParaRPr lang="uk-UA" dirty="0"/>
        </a:p>
      </dgm:t>
    </dgm:pt>
    <dgm:pt modelId="{3DD2EFC9-96D3-4C3D-9875-87C570401410}" type="parTrans" cxnId="{9192E499-70F9-4130-881B-2DC70DBD9355}">
      <dgm:prSet/>
      <dgm:spPr/>
      <dgm:t>
        <a:bodyPr/>
        <a:lstStyle/>
        <a:p>
          <a:endParaRPr lang="uk-UA"/>
        </a:p>
      </dgm:t>
    </dgm:pt>
    <dgm:pt modelId="{58AA32BD-B354-42F0-9606-532280F88EC2}" type="sibTrans" cxnId="{9192E499-70F9-4130-881B-2DC70DBD9355}">
      <dgm:prSet/>
      <dgm:spPr/>
      <dgm:t>
        <a:bodyPr/>
        <a:lstStyle/>
        <a:p>
          <a:endParaRPr lang="uk-UA"/>
        </a:p>
      </dgm:t>
    </dgm:pt>
    <dgm:pt modelId="{5CABCC93-2BED-495B-B6C7-3A0384F83C00}">
      <dgm:prSet phldrT="[Текст]" custT="1"/>
      <dgm:spPr/>
      <dgm:t>
        <a:bodyPr/>
        <a:lstStyle/>
        <a:p>
          <a:r>
            <a:rPr lang="uk-UA" sz="1500" dirty="0"/>
            <a:t>прямий умисел</a:t>
          </a:r>
        </a:p>
      </dgm:t>
    </dgm:pt>
    <dgm:pt modelId="{575EB51D-1AB3-4EB2-A247-36036F6CD722}" type="parTrans" cxnId="{45F5F2D1-8CE3-4519-BC07-20A7B7140757}">
      <dgm:prSet/>
      <dgm:spPr/>
      <dgm:t>
        <a:bodyPr/>
        <a:lstStyle/>
        <a:p>
          <a:endParaRPr lang="uk-UA"/>
        </a:p>
      </dgm:t>
    </dgm:pt>
    <dgm:pt modelId="{DF64B61F-5306-4EE6-BADC-D9C3A576D189}" type="sibTrans" cxnId="{45F5F2D1-8CE3-4519-BC07-20A7B7140757}">
      <dgm:prSet/>
      <dgm:spPr/>
      <dgm:t>
        <a:bodyPr/>
        <a:lstStyle/>
        <a:p>
          <a:endParaRPr lang="uk-UA"/>
        </a:p>
      </dgm:t>
    </dgm:pt>
    <dgm:pt modelId="{02218F6C-78F6-4E89-945A-BE0A5F94D019}">
      <dgm:prSet phldrT="[Текст]"/>
      <dgm:spPr/>
      <dgm:t>
        <a:bodyPr/>
        <a:lstStyle/>
        <a:p>
          <a:r>
            <a:rPr lang="ru-RU" dirty="0" err="1"/>
            <a:t>міжнародний</a:t>
          </a:r>
          <a:r>
            <a:rPr lang="ru-RU" dirty="0"/>
            <a:t> правопорядок</a:t>
          </a:r>
          <a:endParaRPr lang="uk-UA" dirty="0"/>
        </a:p>
      </dgm:t>
    </dgm:pt>
    <dgm:pt modelId="{77421DB0-8706-4C14-8854-2DE9D216E51B}" type="parTrans" cxnId="{31B49576-7101-4144-A501-61E8AF4E62D6}">
      <dgm:prSet/>
      <dgm:spPr/>
      <dgm:t>
        <a:bodyPr/>
        <a:lstStyle/>
        <a:p>
          <a:endParaRPr lang="uk-UA"/>
        </a:p>
      </dgm:t>
    </dgm:pt>
    <dgm:pt modelId="{1A3450EE-024F-4D38-8290-0FBCA6876CBF}" type="sibTrans" cxnId="{31B49576-7101-4144-A501-61E8AF4E62D6}">
      <dgm:prSet/>
      <dgm:spPr/>
      <dgm:t>
        <a:bodyPr/>
        <a:lstStyle/>
        <a:p>
          <a:endParaRPr lang="uk-UA"/>
        </a:p>
      </dgm:t>
    </dgm:pt>
    <dgm:pt modelId="{22EE229B-640B-4754-8D3C-B88E6345A0A4}">
      <dgm:prSet phldrT="[Текст]"/>
      <dgm:spPr/>
      <dgm:t>
        <a:bodyPr/>
        <a:lstStyle/>
        <a:p>
          <a:r>
            <a:rPr lang="ru-RU"/>
            <a:t>зовнішньополітична </a:t>
          </a:r>
          <a:r>
            <a:rPr lang="ru-RU" dirty="0" err="1"/>
            <a:t>безпека</a:t>
          </a:r>
          <a:r>
            <a:rPr lang="ru-RU" dirty="0"/>
            <a:t> </a:t>
          </a:r>
          <a:r>
            <a:rPr lang="ru-RU" dirty="0" err="1"/>
            <a:t>України</a:t>
          </a:r>
          <a:r>
            <a:rPr lang="ru-RU" dirty="0"/>
            <a:t>.</a:t>
          </a:r>
          <a:endParaRPr lang="uk-UA" dirty="0"/>
        </a:p>
      </dgm:t>
    </dgm:pt>
    <dgm:pt modelId="{0C63A2DD-7C72-484B-84E8-72D9FDD46231}" type="parTrans" cxnId="{A8CB8477-CC6D-448B-9082-C182F0B612E7}">
      <dgm:prSet/>
      <dgm:spPr/>
      <dgm:t>
        <a:bodyPr/>
        <a:lstStyle/>
        <a:p>
          <a:endParaRPr lang="uk-UA"/>
        </a:p>
      </dgm:t>
    </dgm:pt>
    <dgm:pt modelId="{916A7A26-0ADC-41D1-A9A0-2F31B461E69D}" type="sibTrans" cxnId="{A8CB8477-CC6D-448B-9082-C182F0B612E7}">
      <dgm:prSet/>
      <dgm:spPr/>
      <dgm:t>
        <a:bodyPr/>
        <a:lstStyle/>
        <a:p>
          <a:endParaRPr lang="uk-UA"/>
        </a:p>
      </dgm:t>
    </dgm:pt>
    <dgm:pt modelId="{678DBF33-19C6-4707-AB1F-B87676C954C6}">
      <dgm:prSet phldrT="[Текст]"/>
      <dgm:spPr/>
      <dgm:t>
        <a:bodyPr/>
        <a:lstStyle/>
        <a:p>
          <a:r>
            <a:rPr lang="uk-UA" dirty="0"/>
            <a:t>фінансування найманців</a:t>
          </a:r>
        </a:p>
      </dgm:t>
    </dgm:pt>
    <dgm:pt modelId="{6F80D6B2-55D0-4F61-ACEA-EDA781D64E1B}" type="parTrans" cxnId="{095EEC08-9ED0-4085-9A38-8049E2A35B5B}">
      <dgm:prSet/>
      <dgm:spPr/>
      <dgm:t>
        <a:bodyPr/>
        <a:lstStyle/>
        <a:p>
          <a:endParaRPr lang="uk-UA"/>
        </a:p>
      </dgm:t>
    </dgm:pt>
    <dgm:pt modelId="{FC4F02EA-F13E-4BD2-B942-8BB8CBF4923F}" type="sibTrans" cxnId="{095EEC08-9ED0-4085-9A38-8049E2A35B5B}">
      <dgm:prSet/>
      <dgm:spPr/>
      <dgm:t>
        <a:bodyPr/>
        <a:lstStyle/>
        <a:p>
          <a:endParaRPr lang="uk-UA"/>
        </a:p>
      </dgm:t>
    </dgm:pt>
    <dgm:pt modelId="{F65C1A2F-3C16-424E-84E3-97103DC6E294}">
      <dgm:prSet phldrT="[Текст]"/>
      <dgm:spPr/>
      <dgm:t>
        <a:bodyPr/>
        <a:lstStyle/>
        <a:p>
          <a:r>
            <a:rPr lang="uk-UA" dirty="0"/>
            <a:t>матеріальне забезпечення найманців</a:t>
          </a:r>
        </a:p>
      </dgm:t>
    </dgm:pt>
    <dgm:pt modelId="{10278E22-8DE6-47B5-87A7-83178E28E9D0}" type="parTrans" cxnId="{AC9DA6BE-8AE9-4257-BBBD-563825D4746E}">
      <dgm:prSet/>
      <dgm:spPr/>
      <dgm:t>
        <a:bodyPr/>
        <a:lstStyle/>
        <a:p>
          <a:endParaRPr lang="uk-UA"/>
        </a:p>
      </dgm:t>
    </dgm:pt>
    <dgm:pt modelId="{60F48E2D-E765-4095-8448-EE485F9C85E7}" type="sibTrans" cxnId="{AC9DA6BE-8AE9-4257-BBBD-563825D4746E}">
      <dgm:prSet/>
      <dgm:spPr/>
      <dgm:t>
        <a:bodyPr/>
        <a:lstStyle/>
        <a:p>
          <a:endParaRPr lang="uk-UA"/>
        </a:p>
      </dgm:t>
    </dgm:pt>
    <dgm:pt modelId="{8EC5A5DD-48D4-49C6-A55D-9F40860E2B6B}">
      <dgm:prSet phldrT="[Текст]"/>
      <dgm:spPr/>
      <dgm:t>
        <a:bodyPr/>
        <a:lstStyle/>
        <a:p>
          <a:r>
            <a:rPr lang="uk-UA" dirty="0"/>
            <a:t>навчання найманців</a:t>
          </a:r>
        </a:p>
      </dgm:t>
    </dgm:pt>
    <dgm:pt modelId="{367DFB35-C1E3-42BA-A28D-305D312FCAD7}" type="parTrans" cxnId="{52969F80-ACB1-47B5-BDC8-CA49CE9ADC63}">
      <dgm:prSet/>
      <dgm:spPr/>
      <dgm:t>
        <a:bodyPr/>
        <a:lstStyle/>
        <a:p>
          <a:endParaRPr lang="uk-UA"/>
        </a:p>
      </dgm:t>
    </dgm:pt>
    <dgm:pt modelId="{8338B3B4-F2E8-40FF-A613-24A37968ED6E}" type="sibTrans" cxnId="{52969F80-ACB1-47B5-BDC8-CA49CE9ADC63}">
      <dgm:prSet/>
      <dgm:spPr/>
      <dgm:t>
        <a:bodyPr/>
        <a:lstStyle/>
        <a:p>
          <a:endParaRPr lang="uk-UA"/>
        </a:p>
      </dgm:t>
    </dgm:pt>
    <dgm:pt modelId="{EB418A8A-46FF-47FF-A7C8-5639639405B5}">
      <dgm:prSet phldrT="[Текст]"/>
      <dgm:spPr/>
      <dgm:t>
        <a:bodyPr/>
        <a:lstStyle/>
        <a:p>
          <a:r>
            <a:rPr lang="uk-UA" dirty="0"/>
            <a:t>використання найманців у військових конфліктах чи діях</a:t>
          </a:r>
        </a:p>
      </dgm:t>
    </dgm:pt>
    <dgm:pt modelId="{4306443D-AF7E-4F6F-B40E-777B18834A9D}" type="parTrans" cxnId="{C932A916-33D0-4FB7-A6DC-1CA5FFBAC5E6}">
      <dgm:prSet/>
      <dgm:spPr/>
      <dgm:t>
        <a:bodyPr/>
        <a:lstStyle/>
        <a:p>
          <a:endParaRPr lang="uk-UA"/>
        </a:p>
      </dgm:t>
    </dgm:pt>
    <dgm:pt modelId="{5A9A03D8-B68B-4E7D-9EAE-A4821C4C7CBE}" type="sibTrans" cxnId="{C932A916-33D0-4FB7-A6DC-1CA5FFBAC5E6}">
      <dgm:prSet/>
      <dgm:spPr/>
      <dgm:t>
        <a:bodyPr/>
        <a:lstStyle/>
        <a:p>
          <a:endParaRPr lang="uk-UA"/>
        </a:p>
      </dgm:t>
    </dgm:pt>
    <dgm:pt modelId="{0762A6ED-38FA-40D8-9A84-80D888A8CC67}">
      <dgm:prSet phldrT="[Текст]"/>
      <dgm:spPr/>
      <dgm:t>
        <a:bodyPr/>
        <a:lstStyle/>
        <a:p>
          <a:r>
            <a:rPr lang="uk-UA" dirty="0"/>
            <a:t>участь без дозволу відповідних органів державної влади у збройних конфліктах </a:t>
          </a:r>
          <a:r>
            <a:rPr lang="uk-UA"/>
            <a:t>інших держав</a:t>
          </a:r>
          <a:endParaRPr lang="uk-UA" dirty="0"/>
        </a:p>
      </dgm:t>
    </dgm:pt>
    <dgm:pt modelId="{6685BC0A-98BB-4FDB-9E03-4366BCB8BF23}" type="parTrans" cxnId="{8AA4FF88-DF77-4D9D-85E0-2AB41F503443}">
      <dgm:prSet/>
      <dgm:spPr/>
      <dgm:t>
        <a:bodyPr/>
        <a:lstStyle/>
        <a:p>
          <a:endParaRPr lang="uk-UA"/>
        </a:p>
      </dgm:t>
    </dgm:pt>
    <dgm:pt modelId="{37003627-AC23-4045-A555-3762148198DA}" type="sibTrans" cxnId="{8AA4FF88-DF77-4D9D-85E0-2AB41F503443}">
      <dgm:prSet/>
      <dgm:spPr/>
      <dgm:t>
        <a:bodyPr/>
        <a:lstStyle/>
        <a:p>
          <a:endParaRPr lang="uk-UA"/>
        </a:p>
      </dgm:t>
    </dgm:pt>
    <dgm:pt modelId="{F1C44B1D-F6DA-45E0-8060-33A9C4FEA166}" type="pres">
      <dgm:prSet presAssocID="{90D04FD7-1D84-42FB-B3BA-0C3E83B08584}" presName="Name0" presStyleCnt="0">
        <dgm:presLayoutVars>
          <dgm:dir/>
          <dgm:animLvl val="lvl"/>
          <dgm:resizeHandles val="exact"/>
        </dgm:presLayoutVars>
      </dgm:prSet>
      <dgm:spPr/>
    </dgm:pt>
    <dgm:pt modelId="{AAB7491E-169C-4A06-9EE6-8DB33E583B0E}" type="pres">
      <dgm:prSet presAssocID="{BE488A63-9158-4378-9E21-F3B49263CFBE}" presName="linNode" presStyleCnt="0"/>
      <dgm:spPr/>
    </dgm:pt>
    <dgm:pt modelId="{6A55630E-372A-4253-8A33-F0B2A95EED7B}" type="pres">
      <dgm:prSet presAssocID="{BE488A63-9158-4378-9E21-F3B49263CFBE}" presName="parentText" presStyleLbl="node1" presStyleIdx="0" presStyleCnt="4" custScaleY="28322" custLinFactNeighborY="-2514">
        <dgm:presLayoutVars>
          <dgm:chMax val="1"/>
          <dgm:bulletEnabled val="1"/>
        </dgm:presLayoutVars>
      </dgm:prSet>
      <dgm:spPr/>
    </dgm:pt>
    <dgm:pt modelId="{A2B75852-5326-4C23-9F66-030207D99F5D}" type="pres">
      <dgm:prSet presAssocID="{BE488A63-9158-4378-9E21-F3B49263CFBE}" presName="descendantText" presStyleLbl="alignAccFollowNode1" presStyleIdx="0" presStyleCnt="4" custScaleY="58575">
        <dgm:presLayoutVars>
          <dgm:bulletEnabled val="1"/>
        </dgm:presLayoutVars>
      </dgm:prSet>
      <dgm:spPr/>
    </dgm:pt>
    <dgm:pt modelId="{1910F60A-C365-44C6-ADC9-38A625E9CAD9}" type="pres">
      <dgm:prSet presAssocID="{D324895B-F754-4CF8-BBAA-AFD758A761D3}" presName="sp" presStyleCnt="0"/>
      <dgm:spPr/>
    </dgm:pt>
    <dgm:pt modelId="{4A95ADBC-658C-472A-8D0C-D63A1939E427}" type="pres">
      <dgm:prSet presAssocID="{8A4A00FD-077B-487D-8441-08006E5A0BF8}" presName="linNode" presStyleCnt="0"/>
      <dgm:spPr/>
    </dgm:pt>
    <dgm:pt modelId="{7EA5B3D9-1490-4651-A81F-E9F042A6C2F5}" type="pres">
      <dgm:prSet presAssocID="{8A4A00FD-077B-487D-8441-08006E5A0BF8}" presName="parentText" presStyleLbl="node1" presStyleIdx="1" presStyleCnt="4" custScaleY="39961">
        <dgm:presLayoutVars>
          <dgm:chMax val="1"/>
          <dgm:bulletEnabled val="1"/>
        </dgm:presLayoutVars>
      </dgm:prSet>
      <dgm:spPr/>
    </dgm:pt>
    <dgm:pt modelId="{E2A7E053-151B-49BC-82D7-9A01E6FBF647}" type="pres">
      <dgm:prSet presAssocID="{8A4A00FD-077B-487D-8441-08006E5A0BF8}" presName="descendantText" presStyleLbl="alignAccFollowNode1" presStyleIdx="1" presStyleCnt="4">
        <dgm:presLayoutVars>
          <dgm:bulletEnabled val="1"/>
        </dgm:presLayoutVars>
      </dgm:prSet>
      <dgm:spPr/>
    </dgm:pt>
    <dgm:pt modelId="{7B739817-DD0D-44E3-A7B2-1795783ECD21}" type="pres">
      <dgm:prSet presAssocID="{7BC4CB3B-23CB-4909-9514-76E1EABFDAC5}" presName="sp" presStyleCnt="0"/>
      <dgm:spPr/>
    </dgm:pt>
    <dgm:pt modelId="{59B6B817-92E9-4FC4-BA47-688CF432BFE2}" type="pres">
      <dgm:prSet presAssocID="{3B585802-BB1B-40B1-A323-E4B1B89DE984}" presName="linNode" presStyleCnt="0"/>
      <dgm:spPr/>
    </dgm:pt>
    <dgm:pt modelId="{A434BC47-1DE5-4A19-89AD-69C0D74F8D40}" type="pres">
      <dgm:prSet presAssocID="{3B585802-BB1B-40B1-A323-E4B1B89DE984}" presName="parentText" presStyleLbl="node1" presStyleIdx="2" presStyleCnt="4" custScaleY="27380">
        <dgm:presLayoutVars>
          <dgm:chMax val="1"/>
          <dgm:bulletEnabled val="1"/>
        </dgm:presLayoutVars>
      </dgm:prSet>
      <dgm:spPr/>
    </dgm:pt>
    <dgm:pt modelId="{0DB8B1B0-09CB-4E9C-8B94-329B3AE96786}" type="pres">
      <dgm:prSet presAssocID="{3B585802-BB1B-40B1-A323-E4B1B89DE984}" presName="descendantText" presStyleLbl="alignAccFollowNode1" presStyleIdx="2" presStyleCnt="4" custScaleY="41522">
        <dgm:presLayoutVars>
          <dgm:bulletEnabled val="1"/>
        </dgm:presLayoutVars>
      </dgm:prSet>
      <dgm:spPr/>
    </dgm:pt>
    <dgm:pt modelId="{7FFB5F9B-DA9D-4831-8424-3C8498D0EBE5}" type="pres">
      <dgm:prSet presAssocID="{08DFDE1C-6476-44B0-9FC8-F894D859E6F8}" presName="sp" presStyleCnt="0"/>
      <dgm:spPr/>
    </dgm:pt>
    <dgm:pt modelId="{5B6D2CBA-8798-4AFD-BD66-A01477D3183A}" type="pres">
      <dgm:prSet presAssocID="{B858E563-DE03-4A5F-B03A-B781C40B8162}" presName="linNode" presStyleCnt="0"/>
      <dgm:spPr/>
    </dgm:pt>
    <dgm:pt modelId="{ADE8F342-C56C-4977-8B44-344D874FEB60}" type="pres">
      <dgm:prSet presAssocID="{B858E563-DE03-4A5F-B03A-B781C40B8162}" presName="parentText" presStyleLbl="node1" presStyleIdx="3" presStyleCnt="4" custScaleY="24593">
        <dgm:presLayoutVars>
          <dgm:chMax val="1"/>
          <dgm:bulletEnabled val="1"/>
        </dgm:presLayoutVars>
      </dgm:prSet>
      <dgm:spPr/>
    </dgm:pt>
    <dgm:pt modelId="{7514CF03-1D18-411F-9B56-E0CC8E94263F}" type="pres">
      <dgm:prSet presAssocID="{B858E563-DE03-4A5F-B03A-B781C40B8162}" presName="descendantText" presStyleLbl="alignAccFollowNode1" presStyleIdx="3" presStyleCnt="4" custScaleY="20065">
        <dgm:presLayoutVars>
          <dgm:bulletEnabled val="1"/>
        </dgm:presLayoutVars>
      </dgm:prSet>
      <dgm:spPr/>
    </dgm:pt>
  </dgm:ptLst>
  <dgm:cxnLst>
    <dgm:cxn modelId="{095EEC08-9ED0-4085-9A38-8049E2A35B5B}" srcId="{8A4A00FD-077B-487D-8441-08006E5A0BF8}" destId="{678DBF33-19C6-4707-AB1F-B87676C954C6}" srcOrd="1" destOrd="0" parTransId="{6F80D6B2-55D0-4F61-ACEA-EDA781D64E1B}" sibTransId="{FC4F02EA-F13E-4BD2-B942-8BB8CBF4923F}"/>
    <dgm:cxn modelId="{1CA22A0B-D7A3-48A2-A59A-652258E87326}" type="presOf" srcId="{8A4A00FD-077B-487D-8441-08006E5A0BF8}" destId="{7EA5B3D9-1490-4651-A81F-E9F042A6C2F5}" srcOrd="0" destOrd="0" presId="urn:microsoft.com/office/officeart/2005/8/layout/vList5"/>
    <dgm:cxn modelId="{F97AA112-B9E2-4397-A3D2-9C12951F1D8B}" type="presOf" srcId="{F65C1A2F-3C16-424E-84E3-97103DC6E294}" destId="{E2A7E053-151B-49BC-82D7-9A01E6FBF647}" srcOrd="0" destOrd="2" presId="urn:microsoft.com/office/officeart/2005/8/layout/vList5"/>
    <dgm:cxn modelId="{C932A916-33D0-4FB7-A6DC-1CA5FFBAC5E6}" srcId="{8A4A00FD-077B-487D-8441-08006E5A0BF8}" destId="{EB418A8A-46FF-47FF-A7C8-5639639405B5}" srcOrd="4" destOrd="0" parTransId="{4306443D-AF7E-4F6F-B40E-777B18834A9D}" sibTransId="{5A9A03D8-B68B-4E7D-9EAE-A4821C4C7CBE}"/>
    <dgm:cxn modelId="{86718717-FE74-4B7D-B1F8-406B62F42552}" type="presOf" srcId="{B858E563-DE03-4A5F-B03A-B781C40B8162}" destId="{ADE8F342-C56C-4977-8B44-344D874FEB60}" srcOrd="0" destOrd="0" presId="urn:microsoft.com/office/officeart/2005/8/layout/vList5"/>
    <dgm:cxn modelId="{02A0671B-F141-4128-8A20-210B59E46E28}" type="presOf" srcId="{02218F6C-78F6-4E89-945A-BE0A5F94D019}" destId="{A2B75852-5326-4C23-9F66-030207D99F5D}" srcOrd="0" destOrd="1" presId="urn:microsoft.com/office/officeart/2005/8/layout/vList5"/>
    <dgm:cxn modelId="{FDAF8023-B11C-4ECC-81EE-E07EDA33BDAE}" type="presOf" srcId="{0762A6ED-38FA-40D8-9A84-80D888A8CC67}" destId="{E2A7E053-151B-49BC-82D7-9A01E6FBF647}" srcOrd="0" destOrd="5" presId="urn:microsoft.com/office/officeart/2005/8/layout/vList5"/>
    <dgm:cxn modelId="{327B0128-4D42-4F94-BD45-86355A99D1C5}" srcId="{3B585802-BB1B-40B1-A323-E4B1B89DE984}" destId="{CB3A2D86-9F54-4BE9-A0D4-F02989B8DF56}" srcOrd="1" destOrd="0" parTransId="{D7DED8A3-04DF-4F71-9D50-0B0D548B2464}" sibTransId="{05622D1E-C87B-489F-BF57-4D4573B65028}"/>
    <dgm:cxn modelId="{0DA0292C-8947-494D-A9F8-54E2CC697505}" type="presOf" srcId="{CB3A2D86-9F54-4BE9-A0D4-F02989B8DF56}" destId="{0DB8B1B0-09CB-4E9C-8B94-329B3AE96786}" srcOrd="0" destOrd="1" presId="urn:microsoft.com/office/officeart/2005/8/layout/vList5"/>
    <dgm:cxn modelId="{7815412D-CBAA-41E3-A79E-4255B2CD50BD}" type="presOf" srcId="{90D04FD7-1D84-42FB-B3BA-0C3E83B08584}" destId="{F1C44B1D-F6DA-45E0-8060-33A9C4FEA166}" srcOrd="0" destOrd="0" presId="urn:microsoft.com/office/officeart/2005/8/layout/vList5"/>
    <dgm:cxn modelId="{EADECF3E-B1A7-4910-A4D0-33CE402250BB}" srcId="{90D04FD7-1D84-42FB-B3BA-0C3E83B08584}" destId="{8A4A00FD-077B-487D-8441-08006E5A0BF8}" srcOrd="1" destOrd="0" parTransId="{E77BD075-8A38-4EB6-8431-B1A77D576148}" sibTransId="{7BC4CB3B-23CB-4909-9514-76E1EABFDAC5}"/>
    <dgm:cxn modelId="{36A2A33F-E752-42A0-8EC5-6E38590EDE3B}" type="presOf" srcId="{8EC5A5DD-48D4-49C6-A55D-9F40860E2B6B}" destId="{E2A7E053-151B-49BC-82D7-9A01E6FBF647}" srcOrd="0" destOrd="3" presId="urn:microsoft.com/office/officeart/2005/8/layout/vList5"/>
    <dgm:cxn modelId="{26DE955E-AF8E-43EF-B8D8-A522795E8BC6}" type="presOf" srcId="{77D72CC6-2E0E-4F89-B1A0-C40788502F49}" destId="{0DB8B1B0-09CB-4E9C-8B94-329B3AE96786}" srcOrd="0" destOrd="0" presId="urn:microsoft.com/office/officeart/2005/8/layout/vList5"/>
    <dgm:cxn modelId="{85DAC361-853A-465F-B3DE-8DD82853ADB8}" type="presOf" srcId="{EB418A8A-46FF-47FF-A7C8-5639639405B5}" destId="{E2A7E053-151B-49BC-82D7-9A01E6FBF647}" srcOrd="0" destOrd="4" presId="urn:microsoft.com/office/officeart/2005/8/layout/vList5"/>
    <dgm:cxn modelId="{31B49576-7101-4144-A501-61E8AF4E62D6}" srcId="{BE488A63-9158-4378-9E21-F3B49263CFBE}" destId="{02218F6C-78F6-4E89-945A-BE0A5F94D019}" srcOrd="1" destOrd="0" parTransId="{77421DB0-8706-4C14-8854-2DE9D216E51B}" sibTransId="{1A3450EE-024F-4D38-8290-0FBCA6876CBF}"/>
    <dgm:cxn modelId="{A8CB8477-CC6D-448B-9082-C182F0B612E7}" srcId="{BE488A63-9158-4378-9E21-F3B49263CFBE}" destId="{22EE229B-640B-4754-8D3C-B88E6345A0A4}" srcOrd="2" destOrd="0" parTransId="{0C63A2DD-7C72-484B-84E8-72D9FDD46231}" sibTransId="{916A7A26-0ADC-41D1-A9A0-2F31B461E69D}"/>
    <dgm:cxn modelId="{52969F80-ACB1-47B5-BDC8-CA49CE9ADC63}" srcId="{8A4A00FD-077B-487D-8441-08006E5A0BF8}" destId="{8EC5A5DD-48D4-49C6-A55D-9F40860E2B6B}" srcOrd="3" destOrd="0" parTransId="{367DFB35-C1E3-42BA-A28D-305D312FCAD7}" sibTransId="{8338B3B4-F2E8-40FF-A613-24A37968ED6E}"/>
    <dgm:cxn modelId="{35F12382-6D9F-419B-82E2-ECF50A0D72F4}" srcId="{90D04FD7-1D84-42FB-B3BA-0C3E83B08584}" destId="{BE488A63-9158-4378-9E21-F3B49263CFBE}" srcOrd="0" destOrd="0" parTransId="{75256CB8-293E-457C-BEE8-B622050532EC}" sibTransId="{D324895B-F754-4CF8-BBAA-AFD758A761D3}"/>
    <dgm:cxn modelId="{7BA8A485-E88E-49A3-9E01-2A2329558913}" type="presOf" srcId="{BE488A63-9158-4378-9E21-F3B49263CFBE}" destId="{6A55630E-372A-4253-8A33-F0B2A95EED7B}" srcOrd="0" destOrd="0" presId="urn:microsoft.com/office/officeart/2005/8/layout/vList5"/>
    <dgm:cxn modelId="{D14ACF87-B7BE-4C86-BE28-A33570A37468}" srcId="{90D04FD7-1D84-42FB-B3BA-0C3E83B08584}" destId="{B858E563-DE03-4A5F-B03A-B781C40B8162}" srcOrd="3" destOrd="0" parTransId="{ABD65F56-12C9-4A66-9224-052402B00883}" sibTransId="{4DF590DA-C9FB-4CB2-A44E-E7E63DAAFB86}"/>
    <dgm:cxn modelId="{A1616E88-2FEF-44BF-B4C9-237D0EC29E81}" type="presOf" srcId="{4BC9C11D-E7B0-483E-8A2F-BB89A0DFC078}" destId="{A2B75852-5326-4C23-9F66-030207D99F5D}" srcOrd="0" destOrd="0" presId="urn:microsoft.com/office/officeart/2005/8/layout/vList5"/>
    <dgm:cxn modelId="{8AA4FF88-DF77-4D9D-85E0-2AB41F503443}" srcId="{8A4A00FD-077B-487D-8441-08006E5A0BF8}" destId="{0762A6ED-38FA-40D8-9A84-80D888A8CC67}" srcOrd="5" destOrd="0" parTransId="{6685BC0A-98BB-4FDB-9E03-4366BCB8BF23}" sibTransId="{37003627-AC23-4045-A555-3762148198DA}"/>
    <dgm:cxn modelId="{9192E499-70F9-4130-881B-2DC70DBD9355}" srcId="{BE488A63-9158-4378-9E21-F3B49263CFBE}" destId="{4BC9C11D-E7B0-483E-8A2F-BB89A0DFC078}" srcOrd="0" destOrd="0" parTransId="{3DD2EFC9-96D3-4C3D-9875-87C570401410}" sibTransId="{58AA32BD-B354-42F0-9606-532280F88EC2}"/>
    <dgm:cxn modelId="{D55067AC-5511-41F3-A490-CE476C3A874D}" srcId="{3B585802-BB1B-40B1-A323-E4B1B89DE984}" destId="{77D72CC6-2E0E-4F89-B1A0-C40788502F49}" srcOrd="0" destOrd="0" parTransId="{019393EA-51FA-4F5C-AE98-7371E5869474}" sibTransId="{54BBA887-AD1E-48BD-904F-FF9F8DB88C7D}"/>
    <dgm:cxn modelId="{6A59C0B3-E2BB-4B39-9AAD-686861A2205F}" type="presOf" srcId="{5CABCC93-2BED-495B-B6C7-3A0384F83C00}" destId="{7514CF03-1D18-411F-9B56-E0CC8E94263F}" srcOrd="0" destOrd="0" presId="urn:microsoft.com/office/officeart/2005/8/layout/vList5"/>
    <dgm:cxn modelId="{AC9DA6BE-8AE9-4257-BBBD-563825D4746E}" srcId="{8A4A00FD-077B-487D-8441-08006E5A0BF8}" destId="{F65C1A2F-3C16-424E-84E3-97103DC6E294}" srcOrd="2" destOrd="0" parTransId="{10278E22-8DE6-47B5-87A7-83178E28E9D0}" sibTransId="{60F48E2D-E765-4095-8448-EE485F9C85E7}"/>
    <dgm:cxn modelId="{08C029BF-5F74-49D1-AA3D-F02A48A061E8}" srcId="{90D04FD7-1D84-42FB-B3BA-0C3E83B08584}" destId="{3B585802-BB1B-40B1-A323-E4B1B89DE984}" srcOrd="2" destOrd="0" parTransId="{B5370503-E33F-4C77-B505-BEE0370966F2}" sibTransId="{08DFDE1C-6476-44B0-9FC8-F894D859E6F8}"/>
    <dgm:cxn modelId="{EF698EC4-D185-4428-8B5D-517156D6F478}" srcId="{8A4A00FD-077B-487D-8441-08006E5A0BF8}" destId="{4F0E19D6-88DC-4940-9781-A2FC92ABB5A2}" srcOrd="0" destOrd="0" parTransId="{96CBA56C-4035-4CD6-AAEC-88FB9E14FB78}" sibTransId="{2DBBFE72-5FFB-4E16-82F7-C1AEAEB78E77}"/>
    <dgm:cxn modelId="{45F5F2D1-8CE3-4519-BC07-20A7B7140757}" srcId="{B858E563-DE03-4A5F-B03A-B781C40B8162}" destId="{5CABCC93-2BED-495B-B6C7-3A0384F83C00}" srcOrd="0" destOrd="0" parTransId="{575EB51D-1AB3-4EB2-A247-36036F6CD722}" sibTransId="{DF64B61F-5306-4EE6-BADC-D9C3A576D189}"/>
    <dgm:cxn modelId="{9BD637D5-014C-498D-8696-18B833CA614F}" type="presOf" srcId="{3B585802-BB1B-40B1-A323-E4B1B89DE984}" destId="{A434BC47-1DE5-4A19-89AD-69C0D74F8D40}" srcOrd="0" destOrd="0" presId="urn:microsoft.com/office/officeart/2005/8/layout/vList5"/>
    <dgm:cxn modelId="{85FB26D8-8BAA-4295-98C2-F048E95E1C72}" type="presOf" srcId="{4F0E19D6-88DC-4940-9781-A2FC92ABB5A2}" destId="{E2A7E053-151B-49BC-82D7-9A01E6FBF647}" srcOrd="0" destOrd="0" presId="urn:microsoft.com/office/officeart/2005/8/layout/vList5"/>
    <dgm:cxn modelId="{4D8A60F1-8C8A-4973-BC80-740D353C0B3D}" type="presOf" srcId="{678DBF33-19C6-4707-AB1F-B87676C954C6}" destId="{E2A7E053-151B-49BC-82D7-9A01E6FBF647}" srcOrd="0" destOrd="1" presId="urn:microsoft.com/office/officeart/2005/8/layout/vList5"/>
    <dgm:cxn modelId="{6AA2CCFE-FC82-4635-BC43-75792FA002C8}" type="presOf" srcId="{22EE229B-640B-4754-8D3C-B88E6345A0A4}" destId="{A2B75852-5326-4C23-9F66-030207D99F5D}" srcOrd="0" destOrd="2" presId="urn:microsoft.com/office/officeart/2005/8/layout/vList5"/>
    <dgm:cxn modelId="{A6C22D5C-BE74-4A16-B656-3248DADECD70}" type="presParOf" srcId="{F1C44B1D-F6DA-45E0-8060-33A9C4FEA166}" destId="{AAB7491E-169C-4A06-9EE6-8DB33E583B0E}" srcOrd="0" destOrd="0" presId="urn:microsoft.com/office/officeart/2005/8/layout/vList5"/>
    <dgm:cxn modelId="{BB04263B-1AC8-49C8-ACC2-46A301229954}" type="presParOf" srcId="{AAB7491E-169C-4A06-9EE6-8DB33E583B0E}" destId="{6A55630E-372A-4253-8A33-F0B2A95EED7B}" srcOrd="0" destOrd="0" presId="urn:microsoft.com/office/officeart/2005/8/layout/vList5"/>
    <dgm:cxn modelId="{F806E79A-661C-419B-8B27-463F989BD0F9}" type="presParOf" srcId="{AAB7491E-169C-4A06-9EE6-8DB33E583B0E}" destId="{A2B75852-5326-4C23-9F66-030207D99F5D}" srcOrd="1" destOrd="0" presId="urn:microsoft.com/office/officeart/2005/8/layout/vList5"/>
    <dgm:cxn modelId="{5B11685E-1007-48C5-BA5C-7B4FF95A9B2C}" type="presParOf" srcId="{F1C44B1D-F6DA-45E0-8060-33A9C4FEA166}" destId="{1910F60A-C365-44C6-ADC9-38A625E9CAD9}" srcOrd="1" destOrd="0" presId="urn:microsoft.com/office/officeart/2005/8/layout/vList5"/>
    <dgm:cxn modelId="{1A4DE1A9-5534-4852-BB94-FA40F2AB6970}" type="presParOf" srcId="{F1C44B1D-F6DA-45E0-8060-33A9C4FEA166}" destId="{4A95ADBC-658C-472A-8D0C-D63A1939E427}" srcOrd="2" destOrd="0" presId="urn:microsoft.com/office/officeart/2005/8/layout/vList5"/>
    <dgm:cxn modelId="{61E721E9-9807-4F21-926A-381EB32DA83F}" type="presParOf" srcId="{4A95ADBC-658C-472A-8D0C-D63A1939E427}" destId="{7EA5B3D9-1490-4651-A81F-E9F042A6C2F5}" srcOrd="0" destOrd="0" presId="urn:microsoft.com/office/officeart/2005/8/layout/vList5"/>
    <dgm:cxn modelId="{0CD0CF95-B60A-475E-98D3-2B16B85D562D}" type="presParOf" srcId="{4A95ADBC-658C-472A-8D0C-D63A1939E427}" destId="{E2A7E053-151B-49BC-82D7-9A01E6FBF647}" srcOrd="1" destOrd="0" presId="urn:microsoft.com/office/officeart/2005/8/layout/vList5"/>
    <dgm:cxn modelId="{3515C874-AE6C-487F-BD5D-91F528DB8A71}" type="presParOf" srcId="{F1C44B1D-F6DA-45E0-8060-33A9C4FEA166}" destId="{7B739817-DD0D-44E3-A7B2-1795783ECD21}" srcOrd="3" destOrd="0" presId="urn:microsoft.com/office/officeart/2005/8/layout/vList5"/>
    <dgm:cxn modelId="{A176B866-B982-4105-8974-97BD5553A349}" type="presParOf" srcId="{F1C44B1D-F6DA-45E0-8060-33A9C4FEA166}" destId="{59B6B817-92E9-4FC4-BA47-688CF432BFE2}" srcOrd="4" destOrd="0" presId="urn:microsoft.com/office/officeart/2005/8/layout/vList5"/>
    <dgm:cxn modelId="{FF29E1F4-0F0C-4EFB-83F7-A75A330DB1AB}" type="presParOf" srcId="{59B6B817-92E9-4FC4-BA47-688CF432BFE2}" destId="{A434BC47-1DE5-4A19-89AD-69C0D74F8D40}" srcOrd="0" destOrd="0" presId="urn:microsoft.com/office/officeart/2005/8/layout/vList5"/>
    <dgm:cxn modelId="{E561D311-C14D-447A-96BD-BF28582698BD}" type="presParOf" srcId="{59B6B817-92E9-4FC4-BA47-688CF432BFE2}" destId="{0DB8B1B0-09CB-4E9C-8B94-329B3AE96786}" srcOrd="1" destOrd="0" presId="urn:microsoft.com/office/officeart/2005/8/layout/vList5"/>
    <dgm:cxn modelId="{53E8074C-9685-4D9C-9B5F-4458380F2CF0}" type="presParOf" srcId="{F1C44B1D-F6DA-45E0-8060-33A9C4FEA166}" destId="{7FFB5F9B-DA9D-4831-8424-3C8498D0EBE5}" srcOrd="5" destOrd="0" presId="urn:microsoft.com/office/officeart/2005/8/layout/vList5"/>
    <dgm:cxn modelId="{B2009AF9-0174-4E2A-9EF0-E97B9B1EB26A}" type="presParOf" srcId="{F1C44B1D-F6DA-45E0-8060-33A9C4FEA166}" destId="{5B6D2CBA-8798-4AFD-BD66-A01477D3183A}" srcOrd="6" destOrd="0" presId="urn:microsoft.com/office/officeart/2005/8/layout/vList5"/>
    <dgm:cxn modelId="{184232F9-3171-4E6F-843F-3D7D1D3C0B4A}" type="presParOf" srcId="{5B6D2CBA-8798-4AFD-BD66-A01477D3183A}" destId="{ADE8F342-C56C-4977-8B44-344D874FEB60}" srcOrd="0" destOrd="0" presId="urn:microsoft.com/office/officeart/2005/8/layout/vList5"/>
    <dgm:cxn modelId="{E1F72635-ADF1-44CC-86CA-B0BBDDC5E33E}" type="presParOf" srcId="{5B6D2CBA-8798-4AFD-BD66-A01477D3183A}" destId="{7514CF03-1D18-411F-9B56-E0CC8E9426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0D04FD7-1D84-42FB-B3BA-0C3E83B085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488A63-9158-4378-9E21-F3B49263CFB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200" dirty="0"/>
            <a:t>Об'єкт</a:t>
          </a:r>
        </a:p>
      </dgm:t>
    </dgm:pt>
    <dgm:pt modelId="{75256CB8-293E-457C-BEE8-B622050532EC}" type="parTrans" cxnId="{35F12382-6D9F-419B-82E2-ECF50A0D72F4}">
      <dgm:prSet/>
      <dgm:spPr/>
      <dgm:t>
        <a:bodyPr/>
        <a:lstStyle/>
        <a:p>
          <a:endParaRPr lang="uk-UA"/>
        </a:p>
      </dgm:t>
    </dgm:pt>
    <dgm:pt modelId="{D324895B-F754-4CF8-BBAA-AFD758A761D3}" type="sibTrans" cxnId="{35F12382-6D9F-419B-82E2-ECF50A0D72F4}">
      <dgm:prSet/>
      <dgm:spPr/>
      <dgm:t>
        <a:bodyPr/>
        <a:lstStyle/>
        <a:p>
          <a:endParaRPr lang="uk-UA"/>
        </a:p>
      </dgm:t>
    </dgm:pt>
    <dgm:pt modelId="{3B585802-BB1B-40B1-A323-E4B1B89DE98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</a:t>
          </a:r>
        </a:p>
      </dgm:t>
    </dgm:pt>
    <dgm:pt modelId="{B5370503-E33F-4C77-B505-BEE0370966F2}" type="parTrans" cxnId="{08C029BF-5F74-49D1-AA3D-F02A48A061E8}">
      <dgm:prSet/>
      <dgm:spPr/>
      <dgm:t>
        <a:bodyPr/>
        <a:lstStyle/>
        <a:p>
          <a:endParaRPr lang="uk-UA"/>
        </a:p>
      </dgm:t>
    </dgm:pt>
    <dgm:pt modelId="{08DFDE1C-6476-44B0-9FC8-F894D859E6F8}" type="sibTrans" cxnId="{08C029BF-5F74-49D1-AA3D-F02A48A061E8}">
      <dgm:prSet/>
      <dgm:spPr/>
      <dgm:t>
        <a:bodyPr/>
        <a:lstStyle/>
        <a:p>
          <a:endParaRPr lang="uk-UA"/>
        </a:p>
      </dgm:t>
    </dgm:pt>
    <dgm:pt modelId="{77D72CC6-2E0E-4F89-B1A0-C40788502F49}">
      <dgm:prSet phldrT="[Текст]" custT="1"/>
      <dgm:spPr/>
      <dgm:t>
        <a:bodyPr/>
        <a:lstStyle/>
        <a:p>
          <a:r>
            <a:rPr lang="uk-UA" sz="1700" dirty="0"/>
            <a:t>загальний</a:t>
          </a:r>
        </a:p>
      </dgm:t>
    </dgm:pt>
    <dgm:pt modelId="{019393EA-51FA-4F5C-AE98-7371E5869474}" type="parTrans" cxnId="{D55067AC-5511-41F3-A490-CE476C3A874D}">
      <dgm:prSet/>
      <dgm:spPr/>
      <dgm:t>
        <a:bodyPr/>
        <a:lstStyle/>
        <a:p>
          <a:endParaRPr lang="uk-UA"/>
        </a:p>
      </dgm:t>
    </dgm:pt>
    <dgm:pt modelId="{54BBA887-AD1E-48BD-904F-FF9F8DB88C7D}" type="sibTrans" cxnId="{D55067AC-5511-41F3-A490-CE476C3A874D}">
      <dgm:prSet/>
      <dgm:spPr/>
      <dgm:t>
        <a:bodyPr/>
        <a:lstStyle/>
        <a:p>
          <a:endParaRPr lang="uk-UA"/>
        </a:p>
      </dgm:t>
    </dgm:pt>
    <dgm:pt modelId="{B858E563-DE03-4A5F-B03A-B781C40B816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Суб'єктивна сторона</a:t>
          </a:r>
        </a:p>
      </dgm:t>
    </dgm:pt>
    <dgm:pt modelId="{ABD65F56-12C9-4A66-9224-052402B00883}" type="parTrans" cxnId="{D14ACF87-B7BE-4C86-BE28-A33570A37468}">
      <dgm:prSet/>
      <dgm:spPr/>
      <dgm:t>
        <a:bodyPr/>
        <a:lstStyle/>
        <a:p>
          <a:endParaRPr lang="uk-UA"/>
        </a:p>
      </dgm:t>
    </dgm:pt>
    <dgm:pt modelId="{4DF590DA-C9FB-4CB2-A44E-E7E63DAAFB86}" type="sibTrans" cxnId="{D14ACF87-B7BE-4C86-BE28-A33570A37468}">
      <dgm:prSet/>
      <dgm:spPr/>
      <dgm:t>
        <a:bodyPr/>
        <a:lstStyle/>
        <a:p>
          <a:endParaRPr lang="uk-UA"/>
        </a:p>
      </dgm:t>
    </dgm:pt>
    <dgm:pt modelId="{5CABCC93-2BED-495B-B6C7-3A0384F83C00}">
      <dgm:prSet phldrT="[Текст]" custT="1"/>
      <dgm:spPr/>
      <dgm:t>
        <a:bodyPr/>
        <a:lstStyle/>
        <a:p>
          <a:r>
            <a:rPr lang="uk-UA" sz="1700" dirty="0"/>
            <a:t>прямий</a:t>
          </a:r>
          <a:r>
            <a:rPr lang="uk-UA" sz="1800" dirty="0"/>
            <a:t> </a:t>
          </a:r>
          <a:r>
            <a:rPr lang="uk-UA" sz="1700" dirty="0"/>
            <a:t>умисел</a:t>
          </a:r>
        </a:p>
      </dgm:t>
    </dgm:pt>
    <dgm:pt modelId="{575EB51D-1AB3-4EB2-A247-36036F6CD722}" type="parTrans" cxnId="{45F5F2D1-8CE3-4519-BC07-20A7B7140757}">
      <dgm:prSet/>
      <dgm:spPr/>
      <dgm:t>
        <a:bodyPr/>
        <a:lstStyle/>
        <a:p>
          <a:endParaRPr lang="uk-UA"/>
        </a:p>
      </dgm:t>
    </dgm:pt>
    <dgm:pt modelId="{DF64B61F-5306-4EE6-BADC-D9C3A576D189}" type="sibTrans" cxnId="{45F5F2D1-8CE3-4519-BC07-20A7B7140757}">
      <dgm:prSet/>
      <dgm:spPr/>
      <dgm:t>
        <a:bodyPr/>
        <a:lstStyle/>
        <a:p>
          <a:endParaRPr lang="uk-UA"/>
        </a:p>
      </dgm:t>
    </dgm:pt>
    <dgm:pt modelId="{4F0E19D6-88DC-4940-9781-A2FC92ABB5A2}">
      <dgm:prSet phldrT="[Текст]" custT="1"/>
      <dgm:spPr/>
      <dgm:t>
        <a:bodyPr/>
        <a:lstStyle/>
        <a:p>
          <a:r>
            <a:rPr lang="ru-RU" sz="1800" dirty="0" err="1"/>
            <a:t>масове</a:t>
          </a:r>
          <a:r>
            <a:rPr lang="ru-RU" sz="1800" dirty="0"/>
            <a:t> </a:t>
          </a:r>
          <a:r>
            <a:rPr lang="ru-RU" sz="1800" dirty="0" err="1"/>
            <a:t>знищення</a:t>
          </a:r>
          <a:r>
            <a:rPr lang="ru-RU" sz="1800" dirty="0"/>
            <a:t> </a:t>
          </a:r>
          <a:r>
            <a:rPr lang="ru-RU" sz="1800" dirty="0" err="1"/>
            <a:t>рослинного</a:t>
          </a:r>
          <a:r>
            <a:rPr lang="ru-RU" sz="1800" dirty="0"/>
            <a:t> </a:t>
          </a:r>
          <a:r>
            <a:rPr lang="ru-RU" sz="1800" dirty="0" err="1"/>
            <a:t>або</a:t>
          </a:r>
          <a:r>
            <a:rPr lang="ru-RU" sz="1800" dirty="0"/>
            <a:t> </a:t>
          </a:r>
          <a:r>
            <a:rPr lang="ru-RU" sz="1800" dirty="0" err="1"/>
            <a:t>тваринного</a:t>
          </a:r>
          <a:r>
            <a:rPr lang="ru-RU" sz="1800" dirty="0"/>
            <a:t> </a:t>
          </a:r>
          <a:r>
            <a:rPr lang="ru-RU" sz="1800" dirty="0" err="1"/>
            <a:t>світу</a:t>
          </a:r>
          <a:endParaRPr lang="uk-UA" sz="1800" dirty="0"/>
        </a:p>
      </dgm:t>
    </dgm:pt>
    <dgm:pt modelId="{2DBBFE72-5FFB-4E16-82F7-C1AEAEB78E77}" type="sibTrans" cxnId="{EF698EC4-D185-4428-8B5D-517156D6F478}">
      <dgm:prSet/>
      <dgm:spPr/>
      <dgm:t>
        <a:bodyPr/>
        <a:lstStyle/>
        <a:p>
          <a:endParaRPr lang="uk-UA"/>
        </a:p>
      </dgm:t>
    </dgm:pt>
    <dgm:pt modelId="{96CBA56C-4035-4CD6-AAEC-88FB9E14FB78}" type="parTrans" cxnId="{EF698EC4-D185-4428-8B5D-517156D6F478}">
      <dgm:prSet/>
      <dgm:spPr/>
      <dgm:t>
        <a:bodyPr/>
        <a:lstStyle/>
        <a:p>
          <a:endParaRPr lang="uk-UA"/>
        </a:p>
      </dgm:t>
    </dgm:pt>
    <dgm:pt modelId="{4BC9C11D-E7B0-483E-8A2F-BB89A0DFC078}">
      <dgm:prSet phldrT="[Текст]" custT="1"/>
      <dgm:spPr/>
      <dgm:t>
        <a:bodyPr/>
        <a:lstStyle/>
        <a:p>
          <a:r>
            <a:rPr lang="ru-RU" sz="1700" dirty="0" err="1"/>
            <a:t>безпека</a:t>
          </a:r>
          <a:r>
            <a:rPr lang="ru-RU" sz="1700" dirty="0"/>
            <a:t> </a:t>
          </a:r>
          <a:r>
            <a:rPr lang="ru-RU" sz="1700" dirty="0" err="1"/>
            <a:t>природи</a:t>
          </a:r>
          <a:r>
            <a:rPr lang="ru-RU" sz="1700" dirty="0"/>
            <a:t> як </a:t>
          </a:r>
          <a:r>
            <a:rPr lang="ru-RU" sz="1700" dirty="0" err="1"/>
            <a:t>середовища</a:t>
          </a:r>
          <a:r>
            <a:rPr lang="ru-RU" sz="1700" dirty="0"/>
            <a:t> </a:t>
          </a:r>
          <a:r>
            <a:rPr lang="ru-RU" sz="1700" dirty="0" err="1"/>
            <a:t>проживання</a:t>
          </a:r>
          <a:r>
            <a:rPr lang="ru-RU" sz="1500" dirty="0"/>
            <a:t> </a:t>
          </a:r>
          <a:r>
            <a:rPr lang="ru-RU" sz="1700" dirty="0" err="1"/>
            <a:t>людини</a:t>
          </a:r>
          <a:endParaRPr lang="uk-UA" sz="1700" dirty="0"/>
        </a:p>
      </dgm:t>
    </dgm:pt>
    <dgm:pt modelId="{58AA32BD-B354-42F0-9606-532280F88EC2}" type="sibTrans" cxnId="{9192E499-70F9-4130-881B-2DC70DBD9355}">
      <dgm:prSet/>
      <dgm:spPr/>
      <dgm:t>
        <a:bodyPr/>
        <a:lstStyle/>
        <a:p>
          <a:endParaRPr lang="uk-UA"/>
        </a:p>
      </dgm:t>
    </dgm:pt>
    <dgm:pt modelId="{3DD2EFC9-96D3-4C3D-9875-87C570401410}" type="parTrans" cxnId="{9192E499-70F9-4130-881B-2DC70DBD9355}">
      <dgm:prSet/>
      <dgm:spPr/>
      <dgm:t>
        <a:bodyPr/>
        <a:lstStyle/>
        <a:p>
          <a:endParaRPr lang="uk-UA"/>
        </a:p>
      </dgm:t>
    </dgm:pt>
    <dgm:pt modelId="{8A4A00FD-077B-487D-8441-08006E5A0B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Об'єктивна</a:t>
          </a:r>
          <a:r>
            <a:rPr lang="uk-UA" sz="3500" dirty="0"/>
            <a:t> </a:t>
          </a:r>
          <a:r>
            <a:rPr lang="uk-UA" sz="2200" dirty="0"/>
            <a:t>сторона</a:t>
          </a:r>
        </a:p>
      </dgm:t>
    </dgm:pt>
    <dgm:pt modelId="{7BC4CB3B-23CB-4909-9514-76E1EABFDAC5}" type="sibTrans" cxnId="{EADECF3E-B1A7-4910-A4D0-33CE402250BB}">
      <dgm:prSet/>
      <dgm:spPr/>
      <dgm:t>
        <a:bodyPr/>
        <a:lstStyle/>
        <a:p>
          <a:endParaRPr lang="uk-UA"/>
        </a:p>
      </dgm:t>
    </dgm:pt>
    <dgm:pt modelId="{E77BD075-8A38-4EB6-8431-B1A77D576148}" type="parTrans" cxnId="{EADECF3E-B1A7-4910-A4D0-33CE402250BB}">
      <dgm:prSet/>
      <dgm:spPr/>
      <dgm:t>
        <a:bodyPr/>
        <a:lstStyle/>
        <a:p>
          <a:endParaRPr lang="uk-UA"/>
        </a:p>
      </dgm:t>
    </dgm:pt>
    <dgm:pt modelId="{5C915F41-E14A-4930-9C0D-224B7ACF421F}">
      <dgm:prSet phldrT="[Текст]" custT="1"/>
      <dgm:spPr/>
      <dgm:t>
        <a:bodyPr/>
        <a:lstStyle/>
        <a:p>
          <a:r>
            <a:rPr lang="ru-RU" sz="1800" dirty="0" err="1"/>
            <a:t>отруєння</a:t>
          </a:r>
          <a:r>
            <a:rPr lang="ru-RU" sz="1800" dirty="0"/>
            <a:t> </a:t>
          </a:r>
          <a:r>
            <a:rPr lang="ru-RU" sz="1800" dirty="0" err="1"/>
            <a:t>атмосфери</a:t>
          </a:r>
          <a:r>
            <a:rPr lang="ru-RU" sz="1800" dirty="0"/>
            <a:t> </a:t>
          </a:r>
          <a:r>
            <a:rPr lang="ru-RU" sz="1800" dirty="0" err="1"/>
            <a:t>або</a:t>
          </a:r>
          <a:r>
            <a:rPr lang="ru-RU" sz="1800" dirty="0"/>
            <a:t> </a:t>
          </a:r>
          <a:r>
            <a:rPr lang="ru-RU" sz="1800" dirty="0" err="1"/>
            <a:t>водних</a:t>
          </a:r>
          <a:r>
            <a:rPr lang="ru-RU" sz="1800" dirty="0"/>
            <a:t> </a:t>
          </a:r>
          <a:r>
            <a:rPr lang="ru-RU" sz="1800" dirty="0" err="1"/>
            <a:t>ресурсів</a:t>
          </a:r>
          <a:endParaRPr lang="uk-UA" sz="1800" dirty="0"/>
        </a:p>
      </dgm:t>
    </dgm:pt>
    <dgm:pt modelId="{11CBA59E-F7D7-4C95-B2B1-C07B707B945C}" type="parTrans" cxnId="{E2A7BCDF-A035-432C-B5FC-DD297917CB5D}">
      <dgm:prSet/>
      <dgm:spPr/>
      <dgm:t>
        <a:bodyPr/>
        <a:lstStyle/>
        <a:p>
          <a:endParaRPr lang="uk-UA"/>
        </a:p>
      </dgm:t>
    </dgm:pt>
    <dgm:pt modelId="{E78B099C-F672-4D22-85D1-AFE9B5BBB07F}" type="sibTrans" cxnId="{E2A7BCDF-A035-432C-B5FC-DD297917CB5D}">
      <dgm:prSet/>
      <dgm:spPr/>
      <dgm:t>
        <a:bodyPr/>
        <a:lstStyle/>
        <a:p>
          <a:endParaRPr lang="uk-UA"/>
        </a:p>
      </dgm:t>
    </dgm:pt>
    <dgm:pt modelId="{564F20BF-E8D3-429E-B28B-6D86925B6676}">
      <dgm:prSet phldrT="[Текст]" custT="1"/>
      <dgm:spPr/>
      <dgm:t>
        <a:bodyPr/>
        <a:lstStyle/>
        <a:p>
          <a:r>
            <a:rPr lang="ru-RU" sz="1800" dirty="0" err="1"/>
            <a:t>вчинення</a:t>
          </a:r>
          <a:r>
            <a:rPr lang="ru-RU" sz="1800" dirty="0"/>
            <a:t> </a:t>
          </a:r>
          <a:r>
            <a:rPr lang="ru-RU" sz="1800" dirty="0" err="1"/>
            <a:t>інших</a:t>
          </a:r>
          <a:r>
            <a:rPr lang="ru-RU" sz="1800" dirty="0"/>
            <a:t> </a:t>
          </a:r>
          <a:r>
            <a:rPr lang="ru-RU" sz="1800" dirty="0" err="1"/>
            <a:t>дій</a:t>
          </a:r>
          <a:r>
            <a:rPr lang="ru-RU" sz="1800" dirty="0"/>
            <a:t>, </a:t>
          </a:r>
          <a:r>
            <a:rPr lang="ru-RU" sz="1800" dirty="0" err="1"/>
            <a:t>що</a:t>
          </a:r>
          <a:r>
            <a:rPr lang="ru-RU" sz="1800" dirty="0"/>
            <a:t> </a:t>
          </a:r>
          <a:r>
            <a:rPr lang="ru-RU" sz="1800" dirty="0" err="1"/>
            <a:t>можуть</a:t>
          </a:r>
          <a:r>
            <a:rPr lang="ru-RU" sz="1800" dirty="0"/>
            <a:t> </a:t>
          </a:r>
          <a:r>
            <a:rPr lang="ru-RU" sz="1800" dirty="0" err="1"/>
            <a:t>спричинити</a:t>
          </a:r>
          <a:r>
            <a:rPr lang="ru-RU" sz="1800" dirty="0"/>
            <a:t> </a:t>
          </a:r>
          <a:r>
            <a:rPr lang="ru-RU" sz="1800" dirty="0" err="1"/>
            <a:t>екологічну</a:t>
          </a:r>
          <a:r>
            <a:rPr lang="ru-RU" sz="1800" dirty="0"/>
            <a:t> катастрофу</a:t>
          </a:r>
          <a:r>
            <a:rPr lang="uk-UA" sz="1800" dirty="0"/>
            <a:t> </a:t>
          </a:r>
        </a:p>
      </dgm:t>
    </dgm:pt>
    <dgm:pt modelId="{81E17336-7E93-48AA-8500-37840FB8DF38}" type="parTrans" cxnId="{DFEB73EE-ED10-4832-A117-E2800CBFEA41}">
      <dgm:prSet/>
      <dgm:spPr/>
      <dgm:t>
        <a:bodyPr/>
        <a:lstStyle/>
        <a:p>
          <a:endParaRPr lang="uk-UA"/>
        </a:p>
      </dgm:t>
    </dgm:pt>
    <dgm:pt modelId="{ED380C0B-293A-4EB9-A22E-88C7B815D28A}" type="sibTrans" cxnId="{DFEB73EE-ED10-4832-A117-E2800CBFEA41}">
      <dgm:prSet/>
      <dgm:spPr/>
      <dgm:t>
        <a:bodyPr/>
        <a:lstStyle/>
        <a:p>
          <a:endParaRPr lang="uk-UA"/>
        </a:p>
      </dgm:t>
    </dgm:pt>
    <dgm:pt modelId="{F1C44B1D-F6DA-45E0-8060-33A9C4FEA166}" type="pres">
      <dgm:prSet presAssocID="{90D04FD7-1D84-42FB-B3BA-0C3E83B08584}" presName="Name0" presStyleCnt="0">
        <dgm:presLayoutVars>
          <dgm:dir/>
          <dgm:animLvl val="lvl"/>
          <dgm:resizeHandles val="exact"/>
        </dgm:presLayoutVars>
      </dgm:prSet>
      <dgm:spPr/>
    </dgm:pt>
    <dgm:pt modelId="{AAB7491E-169C-4A06-9EE6-8DB33E583B0E}" type="pres">
      <dgm:prSet presAssocID="{BE488A63-9158-4378-9E21-F3B49263CFBE}" presName="linNode" presStyleCnt="0"/>
      <dgm:spPr/>
    </dgm:pt>
    <dgm:pt modelId="{6A55630E-372A-4253-8A33-F0B2A95EED7B}" type="pres">
      <dgm:prSet presAssocID="{BE488A63-9158-4378-9E21-F3B49263CFBE}" presName="parentText" presStyleLbl="node1" presStyleIdx="0" presStyleCnt="4" custScaleY="18043">
        <dgm:presLayoutVars>
          <dgm:chMax val="1"/>
          <dgm:bulletEnabled val="1"/>
        </dgm:presLayoutVars>
      </dgm:prSet>
      <dgm:spPr/>
    </dgm:pt>
    <dgm:pt modelId="{A2B75852-5326-4C23-9F66-030207D99F5D}" type="pres">
      <dgm:prSet presAssocID="{BE488A63-9158-4378-9E21-F3B49263CFBE}" presName="descendantText" presStyleLbl="alignAccFollowNode1" presStyleIdx="0" presStyleCnt="4" custScaleY="26193">
        <dgm:presLayoutVars>
          <dgm:bulletEnabled val="1"/>
        </dgm:presLayoutVars>
      </dgm:prSet>
      <dgm:spPr/>
    </dgm:pt>
    <dgm:pt modelId="{1910F60A-C365-44C6-ADC9-38A625E9CAD9}" type="pres">
      <dgm:prSet presAssocID="{D324895B-F754-4CF8-BBAA-AFD758A761D3}" presName="sp" presStyleCnt="0"/>
      <dgm:spPr/>
    </dgm:pt>
    <dgm:pt modelId="{4A95ADBC-658C-472A-8D0C-D63A1939E427}" type="pres">
      <dgm:prSet presAssocID="{8A4A00FD-077B-487D-8441-08006E5A0BF8}" presName="linNode" presStyleCnt="0"/>
      <dgm:spPr/>
    </dgm:pt>
    <dgm:pt modelId="{7EA5B3D9-1490-4651-A81F-E9F042A6C2F5}" type="pres">
      <dgm:prSet presAssocID="{8A4A00FD-077B-487D-8441-08006E5A0BF8}" presName="parentText" presStyleLbl="node1" presStyleIdx="1" presStyleCnt="4" custScaleY="46815">
        <dgm:presLayoutVars>
          <dgm:chMax val="1"/>
          <dgm:bulletEnabled val="1"/>
        </dgm:presLayoutVars>
      </dgm:prSet>
      <dgm:spPr/>
    </dgm:pt>
    <dgm:pt modelId="{E2A7E053-151B-49BC-82D7-9A01E6FBF647}" type="pres">
      <dgm:prSet presAssocID="{8A4A00FD-077B-487D-8441-08006E5A0BF8}" presName="descendantText" presStyleLbl="alignAccFollowNode1" presStyleIdx="1" presStyleCnt="4" custScaleY="73727">
        <dgm:presLayoutVars>
          <dgm:bulletEnabled val="1"/>
        </dgm:presLayoutVars>
      </dgm:prSet>
      <dgm:spPr/>
    </dgm:pt>
    <dgm:pt modelId="{7B739817-DD0D-44E3-A7B2-1795783ECD21}" type="pres">
      <dgm:prSet presAssocID="{7BC4CB3B-23CB-4909-9514-76E1EABFDAC5}" presName="sp" presStyleCnt="0"/>
      <dgm:spPr/>
    </dgm:pt>
    <dgm:pt modelId="{59B6B817-92E9-4FC4-BA47-688CF432BFE2}" type="pres">
      <dgm:prSet presAssocID="{3B585802-BB1B-40B1-A323-E4B1B89DE984}" presName="linNode" presStyleCnt="0"/>
      <dgm:spPr/>
    </dgm:pt>
    <dgm:pt modelId="{A434BC47-1DE5-4A19-89AD-69C0D74F8D40}" type="pres">
      <dgm:prSet presAssocID="{3B585802-BB1B-40B1-A323-E4B1B89DE984}" presName="parentText" presStyleLbl="node1" presStyleIdx="2" presStyleCnt="4" custScaleY="14800">
        <dgm:presLayoutVars>
          <dgm:chMax val="1"/>
          <dgm:bulletEnabled val="1"/>
        </dgm:presLayoutVars>
      </dgm:prSet>
      <dgm:spPr/>
    </dgm:pt>
    <dgm:pt modelId="{0DB8B1B0-09CB-4E9C-8B94-329B3AE96786}" type="pres">
      <dgm:prSet presAssocID="{3B585802-BB1B-40B1-A323-E4B1B89DE984}" presName="descendantText" presStyleLbl="alignAccFollowNode1" presStyleIdx="2" presStyleCnt="4" custScaleY="20270">
        <dgm:presLayoutVars>
          <dgm:bulletEnabled val="1"/>
        </dgm:presLayoutVars>
      </dgm:prSet>
      <dgm:spPr/>
    </dgm:pt>
    <dgm:pt modelId="{7FFB5F9B-DA9D-4831-8424-3C8498D0EBE5}" type="pres">
      <dgm:prSet presAssocID="{08DFDE1C-6476-44B0-9FC8-F894D859E6F8}" presName="sp" presStyleCnt="0"/>
      <dgm:spPr/>
    </dgm:pt>
    <dgm:pt modelId="{5B6D2CBA-8798-4AFD-BD66-A01477D3183A}" type="pres">
      <dgm:prSet presAssocID="{B858E563-DE03-4A5F-B03A-B781C40B8162}" presName="linNode" presStyleCnt="0"/>
      <dgm:spPr/>
    </dgm:pt>
    <dgm:pt modelId="{ADE8F342-C56C-4977-8B44-344D874FEB60}" type="pres">
      <dgm:prSet presAssocID="{B858E563-DE03-4A5F-B03A-B781C40B8162}" presName="parentText" presStyleLbl="node1" presStyleIdx="3" presStyleCnt="4" custScaleY="15123">
        <dgm:presLayoutVars>
          <dgm:chMax val="1"/>
          <dgm:bulletEnabled val="1"/>
        </dgm:presLayoutVars>
      </dgm:prSet>
      <dgm:spPr/>
    </dgm:pt>
    <dgm:pt modelId="{7514CF03-1D18-411F-9B56-E0CC8E94263F}" type="pres">
      <dgm:prSet presAssocID="{B858E563-DE03-4A5F-B03A-B781C40B8162}" presName="descendantText" presStyleLbl="alignAccFollowNode1" presStyleIdx="3" presStyleCnt="4" custScaleY="19481" custLinFactNeighborX="-463" custLinFactNeighborY="24544">
        <dgm:presLayoutVars>
          <dgm:bulletEnabled val="1"/>
        </dgm:presLayoutVars>
      </dgm:prSet>
      <dgm:spPr/>
    </dgm:pt>
  </dgm:ptLst>
  <dgm:cxnLst>
    <dgm:cxn modelId="{246DC818-C07F-433C-9FC3-6F4CB63118FF}" type="presOf" srcId="{4F0E19D6-88DC-4940-9781-A2FC92ABB5A2}" destId="{E2A7E053-151B-49BC-82D7-9A01E6FBF647}" srcOrd="0" destOrd="0" presId="urn:microsoft.com/office/officeart/2005/8/layout/vList5"/>
    <dgm:cxn modelId="{6B1EE61C-7152-4BDA-9A7B-960F0284D5DE}" type="presOf" srcId="{5CABCC93-2BED-495B-B6C7-3A0384F83C00}" destId="{7514CF03-1D18-411F-9B56-E0CC8E94263F}" srcOrd="0" destOrd="0" presId="urn:microsoft.com/office/officeart/2005/8/layout/vList5"/>
    <dgm:cxn modelId="{0A1DDF22-D1D0-49E6-AB3A-3079AF4E8646}" type="presOf" srcId="{3B585802-BB1B-40B1-A323-E4B1B89DE984}" destId="{A434BC47-1DE5-4A19-89AD-69C0D74F8D40}" srcOrd="0" destOrd="0" presId="urn:microsoft.com/office/officeart/2005/8/layout/vList5"/>
    <dgm:cxn modelId="{B503773B-FE53-477D-B2E1-2FA39F9C5CB8}" type="presOf" srcId="{4BC9C11D-E7B0-483E-8A2F-BB89A0DFC078}" destId="{A2B75852-5326-4C23-9F66-030207D99F5D}" srcOrd="0" destOrd="0" presId="urn:microsoft.com/office/officeart/2005/8/layout/vList5"/>
    <dgm:cxn modelId="{EADECF3E-B1A7-4910-A4D0-33CE402250BB}" srcId="{90D04FD7-1D84-42FB-B3BA-0C3E83B08584}" destId="{8A4A00FD-077B-487D-8441-08006E5A0BF8}" srcOrd="1" destOrd="0" parTransId="{E77BD075-8A38-4EB6-8431-B1A77D576148}" sibTransId="{7BC4CB3B-23CB-4909-9514-76E1EABFDAC5}"/>
    <dgm:cxn modelId="{A6461069-344A-41BE-916B-13925B056B56}" type="presOf" srcId="{8A4A00FD-077B-487D-8441-08006E5A0BF8}" destId="{7EA5B3D9-1490-4651-A81F-E9F042A6C2F5}" srcOrd="0" destOrd="0" presId="urn:microsoft.com/office/officeart/2005/8/layout/vList5"/>
    <dgm:cxn modelId="{9F7DE559-F2CF-4B99-BD8C-C29CFDF74630}" type="presOf" srcId="{90D04FD7-1D84-42FB-B3BA-0C3E83B08584}" destId="{F1C44B1D-F6DA-45E0-8060-33A9C4FEA166}" srcOrd="0" destOrd="0" presId="urn:microsoft.com/office/officeart/2005/8/layout/vList5"/>
    <dgm:cxn modelId="{BCD3A67D-D93F-4846-AFCE-653D8D96D295}" type="presOf" srcId="{77D72CC6-2E0E-4F89-B1A0-C40788502F49}" destId="{0DB8B1B0-09CB-4E9C-8B94-329B3AE96786}" srcOrd="0" destOrd="0" presId="urn:microsoft.com/office/officeart/2005/8/layout/vList5"/>
    <dgm:cxn modelId="{35F12382-6D9F-419B-82E2-ECF50A0D72F4}" srcId="{90D04FD7-1D84-42FB-B3BA-0C3E83B08584}" destId="{BE488A63-9158-4378-9E21-F3B49263CFBE}" srcOrd="0" destOrd="0" parTransId="{75256CB8-293E-457C-BEE8-B622050532EC}" sibTransId="{D324895B-F754-4CF8-BBAA-AFD758A761D3}"/>
    <dgm:cxn modelId="{D14ACF87-B7BE-4C86-BE28-A33570A37468}" srcId="{90D04FD7-1D84-42FB-B3BA-0C3E83B08584}" destId="{B858E563-DE03-4A5F-B03A-B781C40B8162}" srcOrd="3" destOrd="0" parTransId="{ABD65F56-12C9-4A66-9224-052402B00883}" sibTransId="{4DF590DA-C9FB-4CB2-A44E-E7E63DAAFB86}"/>
    <dgm:cxn modelId="{5CF0EC94-9B5F-4C68-B9FC-0AC66207211C}" type="presOf" srcId="{BE488A63-9158-4378-9E21-F3B49263CFBE}" destId="{6A55630E-372A-4253-8A33-F0B2A95EED7B}" srcOrd="0" destOrd="0" presId="urn:microsoft.com/office/officeart/2005/8/layout/vList5"/>
    <dgm:cxn modelId="{9192E499-70F9-4130-881B-2DC70DBD9355}" srcId="{BE488A63-9158-4378-9E21-F3B49263CFBE}" destId="{4BC9C11D-E7B0-483E-8A2F-BB89A0DFC078}" srcOrd="0" destOrd="0" parTransId="{3DD2EFC9-96D3-4C3D-9875-87C570401410}" sibTransId="{58AA32BD-B354-42F0-9606-532280F88EC2}"/>
    <dgm:cxn modelId="{709603AC-E648-45B2-8AE4-3EC4F559E5BF}" type="presOf" srcId="{5C915F41-E14A-4930-9C0D-224B7ACF421F}" destId="{E2A7E053-151B-49BC-82D7-9A01E6FBF647}" srcOrd="0" destOrd="1" presId="urn:microsoft.com/office/officeart/2005/8/layout/vList5"/>
    <dgm:cxn modelId="{D55067AC-5511-41F3-A490-CE476C3A874D}" srcId="{3B585802-BB1B-40B1-A323-E4B1B89DE984}" destId="{77D72CC6-2E0E-4F89-B1A0-C40788502F49}" srcOrd="0" destOrd="0" parTransId="{019393EA-51FA-4F5C-AE98-7371E5869474}" sibTransId="{54BBA887-AD1E-48BD-904F-FF9F8DB88C7D}"/>
    <dgm:cxn modelId="{18C5D3AD-8002-4879-9D99-F50771BA1F44}" type="presOf" srcId="{B858E563-DE03-4A5F-B03A-B781C40B8162}" destId="{ADE8F342-C56C-4977-8B44-344D874FEB60}" srcOrd="0" destOrd="0" presId="urn:microsoft.com/office/officeart/2005/8/layout/vList5"/>
    <dgm:cxn modelId="{08C029BF-5F74-49D1-AA3D-F02A48A061E8}" srcId="{90D04FD7-1D84-42FB-B3BA-0C3E83B08584}" destId="{3B585802-BB1B-40B1-A323-E4B1B89DE984}" srcOrd="2" destOrd="0" parTransId="{B5370503-E33F-4C77-B505-BEE0370966F2}" sibTransId="{08DFDE1C-6476-44B0-9FC8-F894D859E6F8}"/>
    <dgm:cxn modelId="{FBFC65C1-90A4-4A2D-B258-2139027F5B96}" type="presOf" srcId="{564F20BF-E8D3-429E-B28B-6D86925B6676}" destId="{E2A7E053-151B-49BC-82D7-9A01E6FBF647}" srcOrd="0" destOrd="2" presId="urn:microsoft.com/office/officeart/2005/8/layout/vList5"/>
    <dgm:cxn modelId="{EF698EC4-D185-4428-8B5D-517156D6F478}" srcId="{8A4A00FD-077B-487D-8441-08006E5A0BF8}" destId="{4F0E19D6-88DC-4940-9781-A2FC92ABB5A2}" srcOrd="0" destOrd="0" parTransId="{96CBA56C-4035-4CD6-AAEC-88FB9E14FB78}" sibTransId="{2DBBFE72-5FFB-4E16-82F7-C1AEAEB78E77}"/>
    <dgm:cxn modelId="{45F5F2D1-8CE3-4519-BC07-20A7B7140757}" srcId="{B858E563-DE03-4A5F-B03A-B781C40B8162}" destId="{5CABCC93-2BED-495B-B6C7-3A0384F83C00}" srcOrd="0" destOrd="0" parTransId="{575EB51D-1AB3-4EB2-A247-36036F6CD722}" sibTransId="{DF64B61F-5306-4EE6-BADC-D9C3A576D189}"/>
    <dgm:cxn modelId="{E2A7BCDF-A035-432C-B5FC-DD297917CB5D}" srcId="{8A4A00FD-077B-487D-8441-08006E5A0BF8}" destId="{5C915F41-E14A-4930-9C0D-224B7ACF421F}" srcOrd="1" destOrd="0" parTransId="{11CBA59E-F7D7-4C95-B2B1-C07B707B945C}" sibTransId="{E78B099C-F672-4D22-85D1-AFE9B5BBB07F}"/>
    <dgm:cxn modelId="{DFEB73EE-ED10-4832-A117-E2800CBFEA41}" srcId="{8A4A00FD-077B-487D-8441-08006E5A0BF8}" destId="{564F20BF-E8D3-429E-B28B-6D86925B6676}" srcOrd="2" destOrd="0" parTransId="{81E17336-7E93-48AA-8500-37840FB8DF38}" sibTransId="{ED380C0B-293A-4EB9-A22E-88C7B815D28A}"/>
    <dgm:cxn modelId="{45123DD7-E9BB-401F-A30C-BE06871E4116}" type="presParOf" srcId="{F1C44B1D-F6DA-45E0-8060-33A9C4FEA166}" destId="{AAB7491E-169C-4A06-9EE6-8DB33E583B0E}" srcOrd="0" destOrd="0" presId="urn:microsoft.com/office/officeart/2005/8/layout/vList5"/>
    <dgm:cxn modelId="{F16A97A9-634E-42CA-93C9-177BC6250EBF}" type="presParOf" srcId="{AAB7491E-169C-4A06-9EE6-8DB33E583B0E}" destId="{6A55630E-372A-4253-8A33-F0B2A95EED7B}" srcOrd="0" destOrd="0" presId="urn:microsoft.com/office/officeart/2005/8/layout/vList5"/>
    <dgm:cxn modelId="{6472EFA1-A518-452C-984E-ED90CF26D625}" type="presParOf" srcId="{AAB7491E-169C-4A06-9EE6-8DB33E583B0E}" destId="{A2B75852-5326-4C23-9F66-030207D99F5D}" srcOrd="1" destOrd="0" presId="urn:microsoft.com/office/officeart/2005/8/layout/vList5"/>
    <dgm:cxn modelId="{A3E7D7D4-4059-41A1-837F-C219F7A64DA5}" type="presParOf" srcId="{F1C44B1D-F6DA-45E0-8060-33A9C4FEA166}" destId="{1910F60A-C365-44C6-ADC9-38A625E9CAD9}" srcOrd="1" destOrd="0" presId="urn:microsoft.com/office/officeart/2005/8/layout/vList5"/>
    <dgm:cxn modelId="{95E95B79-33EA-4AAA-BCEE-C6C688B0688E}" type="presParOf" srcId="{F1C44B1D-F6DA-45E0-8060-33A9C4FEA166}" destId="{4A95ADBC-658C-472A-8D0C-D63A1939E427}" srcOrd="2" destOrd="0" presId="urn:microsoft.com/office/officeart/2005/8/layout/vList5"/>
    <dgm:cxn modelId="{348B7289-DC51-4F94-913D-F15EA720C253}" type="presParOf" srcId="{4A95ADBC-658C-472A-8D0C-D63A1939E427}" destId="{7EA5B3D9-1490-4651-A81F-E9F042A6C2F5}" srcOrd="0" destOrd="0" presId="urn:microsoft.com/office/officeart/2005/8/layout/vList5"/>
    <dgm:cxn modelId="{1D3C7653-CC14-4B2C-9956-785D4ECD7C72}" type="presParOf" srcId="{4A95ADBC-658C-472A-8D0C-D63A1939E427}" destId="{E2A7E053-151B-49BC-82D7-9A01E6FBF647}" srcOrd="1" destOrd="0" presId="urn:microsoft.com/office/officeart/2005/8/layout/vList5"/>
    <dgm:cxn modelId="{1B5227D0-AE63-45F5-89D5-60BA6064906D}" type="presParOf" srcId="{F1C44B1D-F6DA-45E0-8060-33A9C4FEA166}" destId="{7B739817-DD0D-44E3-A7B2-1795783ECD21}" srcOrd="3" destOrd="0" presId="urn:microsoft.com/office/officeart/2005/8/layout/vList5"/>
    <dgm:cxn modelId="{00A01121-B838-4213-AC55-05FB6921FE82}" type="presParOf" srcId="{F1C44B1D-F6DA-45E0-8060-33A9C4FEA166}" destId="{59B6B817-92E9-4FC4-BA47-688CF432BFE2}" srcOrd="4" destOrd="0" presId="urn:microsoft.com/office/officeart/2005/8/layout/vList5"/>
    <dgm:cxn modelId="{684E9212-56AB-4D35-AA4D-7AB62655C5AA}" type="presParOf" srcId="{59B6B817-92E9-4FC4-BA47-688CF432BFE2}" destId="{A434BC47-1DE5-4A19-89AD-69C0D74F8D40}" srcOrd="0" destOrd="0" presId="urn:microsoft.com/office/officeart/2005/8/layout/vList5"/>
    <dgm:cxn modelId="{E1556CE7-129B-427C-8B84-CC791E3B0AFE}" type="presParOf" srcId="{59B6B817-92E9-4FC4-BA47-688CF432BFE2}" destId="{0DB8B1B0-09CB-4E9C-8B94-329B3AE96786}" srcOrd="1" destOrd="0" presId="urn:microsoft.com/office/officeart/2005/8/layout/vList5"/>
    <dgm:cxn modelId="{6F7ED52E-3673-4F20-9430-F219F361C431}" type="presParOf" srcId="{F1C44B1D-F6DA-45E0-8060-33A9C4FEA166}" destId="{7FFB5F9B-DA9D-4831-8424-3C8498D0EBE5}" srcOrd="5" destOrd="0" presId="urn:microsoft.com/office/officeart/2005/8/layout/vList5"/>
    <dgm:cxn modelId="{BA311471-1F44-4FA2-945E-6FB120962A48}" type="presParOf" srcId="{F1C44B1D-F6DA-45E0-8060-33A9C4FEA166}" destId="{5B6D2CBA-8798-4AFD-BD66-A01477D3183A}" srcOrd="6" destOrd="0" presId="urn:microsoft.com/office/officeart/2005/8/layout/vList5"/>
    <dgm:cxn modelId="{638B658B-A702-49D1-AC2D-559136CB9FE9}" type="presParOf" srcId="{5B6D2CBA-8798-4AFD-BD66-A01477D3183A}" destId="{ADE8F342-C56C-4977-8B44-344D874FEB60}" srcOrd="0" destOrd="0" presId="urn:microsoft.com/office/officeart/2005/8/layout/vList5"/>
    <dgm:cxn modelId="{A6A81DF7-6867-4A23-8283-40FE4B6C29C2}" type="presParOf" srcId="{5B6D2CBA-8798-4AFD-BD66-A01477D3183A}" destId="{7514CF03-1D18-411F-9B56-E0CC8E9426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0D04FD7-1D84-42FB-B3BA-0C3E83B085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488A63-9158-4378-9E21-F3B49263CFBE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200" dirty="0"/>
            <a:t>Об'єкт</a:t>
          </a:r>
        </a:p>
      </dgm:t>
    </dgm:pt>
    <dgm:pt modelId="{75256CB8-293E-457C-BEE8-B622050532EC}" type="parTrans" cxnId="{35F12382-6D9F-419B-82E2-ECF50A0D72F4}">
      <dgm:prSet/>
      <dgm:spPr/>
      <dgm:t>
        <a:bodyPr/>
        <a:lstStyle/>
        <a:p>
          <a:endParaRPr lang="uk-UA"/>
        </a:p>
      </dgm:t>
    </dgm:pt>
    <dgm:pt modelId="{D324895B-F754-4CF8-BBAA-AFD758A761D3}" type="sibTrans" cxnId="{35F12382-6D9F-419B-82E2-ECF50A0D72F4}">
      <dgm:prSet/>
      <dgm:spPr/>
      <dgm:t>
        <a:bodyPr/>
        <a:lstStyle/>
        <a:p>
          <a:endParaRPr lang="uk-UA"/>
        </a:p>
      </dgm:t>
    </dgm:pt>
    <dgm:pt modelId="{77D72CC6-2E0E-4F89-B1A0-C40788502F49}">
      <dgm:prSet phldrT="[Текст]" custT="1"/>
      <dgm:spPr/>
      <dgm:t>
        <a:bodyPr/>
        <a:lstStyle/>
        <a:p>
          <a:r>
            <a:rPr lang="ru-RU" sz="1400" dirty="0"/>
            <a:t>в перших </a:t>
          </a:r>
          <a:r>
            <a:rPr lang="ru-RU" sz="1400" dirty="0" err="1"/>
            <a:t>п'яти</a:t>
          </a:r>
          <a:r>
            <a:rPr lang="ru-RU" sz="1400" dirty="0"/>
            <a:t> </a:t>
          </a:r>
          <a:r>
            <a:rPr lang="ru-RU" sz="1400" dirty="0" err="1"/>
            <a:t>його</a:t>
          </a:r>
          <a:r>
            <a:rPr lang="ru-RU" sz="1400" dirty="0"/>
            <a:t> формах </a:t>
          </a:r>
          <a:r>
            <a:rPr lang="uk-UA" sz="1400" dirty="0"/>
            <a:t>загальний</a:t>
          </a:r>
        </a:p>
      </dgm:t>
    </dgm:pt>
    <dgm:pt modelId="{019393EA-51FA-4F5C-AE98-7371E5869474}" type="parTrans" cxnId="{D55067AC-5511-41F3-A490-CE476C3A874D}">
      <dgm:prSet/>
      <dgm:spPr/>
      <dgm:t>
        <a:bodyPr/>
        <a:lstStyle/>
        <a:p>
          <a:endParaRPr lang="uk-UA"/>
        </a:p>
      </dgm:t>
    </dgm:pt>
    <dgm:pt modelId="{54BBA887-AD1E-48BD-904F-FF9F8DB88C7D}" type="sibTrans" cxnId="{D55067AC-5511-41F3-A490-CE476C3A874D}">
      <dgm:prSet/>
      <dgm:spPr/>
      <dgm:t>
        <a:bodyPr/>
        <a:lstStyle/>
        <a:p>
          <a:endParaRPr lang="uk-UA"/>
        </a:p>
      </dgm:t>
    </dgm:pt>
    <dgm:pt modelId="{B858E563-DE03-4A5F-B03A-B781C40B816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Суб'єктивна сторона</a:t>
          </a:r>
        </a:p>
      </dgm:t>
    </dgm:pt>
    <dgm:pt modelId="{ABD65F56-12C9-4A66-9224-052402B00883}" type="parTrans" cxnId="{D14ACF87-B7BE-4C86-BE28-A33570A37468}">
      <dgm:prSet/>
      <dgm:spPr/>
      <dgm:t>
        <a:bodyPr/>
        <a:lstStyle/>
        <a:p>
          <a:endParaRPr lang="uk-UA"/>
        </a:p>
      </dgm:t>
    </dgm:pt>
    <dgm:pt modelId="{4DF590DA-C9FB-4CB2-A44E-E7E63DAAFB86}" type="sibTrans" cxnId="{D14ACF87-B7BE-4C86-BE28-A33570A37468}">
      <dgm:prSet/>
      <dgm:spPr/>
      <dgm:t>
        <a:bodyPr/>
        <a:lstStyle/>
        <a:p>
          <a:endParaRPr lang="uk-UA"/>
        </a:p>
      </dgm:t>
    </dgm:pt>
    <dgm:pt modelId="{4BC9C11D-E7B0-483E-8A2F-BB89A0DFC078}">
      <dgm:prSet phldrT="[Текст]" custT="1"/>
      <dgm:spPr/>
      <dgm:t>
        <a:bodyPr/>
        <a:lstStyle/>
        <a:p>
          <a:r>
            <a:rPr lang="ru-RU" sz="1400" dirty="0" err="1"/>
            <a:t>встановлений</a:t>
          </a:r>
          <a:r>
            <a:rPr lang="ru-RU" sz="1400" dirty="0"/>
            <a:t> </a:t>
          </a:r>
          <a:r>
            <a:rPr lang="ru-RU" sz="1400" dirty="0" err="1"/>
            <a:t>відповідними</a:t>
          </a:r>
          <a:r>
            <a:rPr lang="ru-RU" sz="1400" dirty="0"/>
            <a:t> </a:t>
          </a:r>
          <a:r>
            <a:rPr lang="ru-RU" sz="1400" dirty="0" err="1"/>
            <a:t>міжнародними</a:t>
          </a:r>
          <a:r>
            <a:rPr lang="ru-RU" sz="1400" dirty="0"/>
            <a:t> актами порядок </a:t>
          </a:r>
          <a:r>
            <a:rPr lang="ru-RU" sz="1400" dirty="0" err="1"/>
            <a:t>ведення</a:t>
          </a:r>
          <a:r>
            <a:rPr lang="ru-RU" sz="1400" dirty="0"/>
            <a:t> </a:t>
          </a:r>
          <a:r>
            <a:rPr lang="ru-RU" sz="1400" dirty="0" err="1"/>
            <a:t>війни</a:t>
          </a:r>
          <a:endParaRPr lang="uk-UA" sz="1400" dirty="0"/>
        </a:p>
      </dgm:t>
    </dgm:pt>
    <dgm:pt modelId="{3DD2EFC9-96D3-4C3D-9875-87C570401410}" type="parTrans" cxnId="{9192E499-70F9-4130-881B-2DC70DBD9355}">
      <dgm:prSet/>
      <dgm:spPr/>
      <dgm:t>
        <a:bodyPr/>
        <a:lstStyle/>
        <a:p>
          <a:endParaRPr lang="uk-UA"/>
        </a:p>
      </dgm:t>
    </dgm:pt>
    <dgm:pt modelId="{58AA32BD-B354-42F0-9606-532280F88EC2}" type="sibTrans" cxnId="{9192E499-70F9-4130-881B-2DC70DBD9355}">
      <dgm:prSet/>
      <dgm:spPr/>
      <dgm:t>
        <a:bodyPr/>
        <a:lstStyle/>
        <a:p>
          <a:endParaRPr lang="uk-UA"/>
        </a:p>
      </dgm:t>
    </dgm:pt>
    <dgm:pt modelId="{5CABCC93-2BED-495B-B6C7-3A0384F83C00}">
      <dgm:prSet phldrT="[Текст]" custT="1"/>
      <dgm:spPr/>
      <dgm:t>
        <a:bodyPr/>
        <a:lstStyle/>
        <a:p>
          <a:r>
            <a:rPr lang="uk-UA" sz="1800" dirty="0"/>
            <a:t>умисел</a:t>
          </a:r>
        </a:p>
      </dgm:t>
    </dgm:pt>
    <dgm:pt modelId="{575EB51D-1AB3-4EB2-A247-36036F6CD722}" type="parTrans" cxnId="{45F5F2D1-8CE3-4519-BC07-20A7B7140757}">
      <dgm:prSet/>
      <dgm:spPr/>
      <dgm:t>
        <a:bodyPr/>
        <a:lstStyle/>
        <a:p>
          <a:endParaRPr lang="uk-UA"/>
        </a:p>
      </dgm:t>
    </dgm:pt>
    <dgm:pt modelId="{DF64B61F-5306-4EE6-BADC-D9C3A576D189}" type="sibTrans" cxnId="{45F5F2D1-8CE3-4519-BC07-20A7B7140757}">
      <dgm:prSet/>
      <dgm:spPr/>
      <dgm:t>
        <a:bodyPr/>
        <a:lstStyle/>
        <a:p>
          <a:endParaRPr lang="uk-UA"/>
        </a:p>
      </dgm:t>
    </dgm:pt>
    <dgm:pt modelId="{4A3FA633-3FC4-4FA1-BD9F-DEC476C27F94}">
      <dgm:prSet phldrT="[Текст]"/>
      <dgm:spPr/>
      <dgm:t>
        <a:bodyPr/>
        <a:lstStyle/>
        <a:p>
          <a:r>
            <a:rPr lang="uk-UA" dirty="0"/>
            <a:t>жорстоке поводження з військовополоненими або цивільним населенням</a:t>
          </a:r>
        </a:p>
      </dgm:t>
    </dgm:pt>
    <dgm:pt modelId="{F04182F0-A296-4F78-9B5E-EB9168A89227}" type="parTrans" cxnId="{33F988ED-C5C9-45BC-829C-F9E65E6E881B}">
      <dgm:prSet/>
      <dgm:spPr/>
      <dgm:t>
        <a:bodyPr/>
        <a:lstStyle/>
        <a:p>
          <a:endParaRPr lang="uk-UA"/>
        </a:p>
      </dgm:t>
    </dgm:pt>
    <dgm:pt modelId="{4CD834CF-576D-4C84-A8B3-4767321B3F79}" type="sibTrans" cxnId="{33F988ED-C5C9-45BC-829C-F9E65E6E881B}">
      <dgm:prSet/>
      <dgm:spPr/>
      <dgm:t>
        <a:bodyPr/>
        <a:lstStyle/>
        <a:p>
          <a:endParaRPr lang="uk-UA"/>
        </a:p>
      </dgm:t>
    </dgm:pt>
    <dgm:pt modelId="{8A4A00FD-077B-487D-8441-08006E5A0BF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Об'єктивна</a:t>
          </a:r>
          <a:r>
            <a:rPr lang="uk-UA" sz="3500" dirty="0"/>
            <a:t> </a:t>
          </a:r>
          <a:r>
            <a:rPr lang="uk-UA" sz="2200" dirty="0"/>
            <a:t>сторона</a:t>
          </a:r>
        </a:p>
      </dgm:t>
    </dgm:pt>
    <dgm:pt modelId="{7BC4CB3B-23CB-4909-9514-76E1EABFDAC5}" type="sibTrans" cxnId="{EADECF3E-B1A7-4910-A4D0-33CE402250BB}">
      <dgm:prSet/>
      <dgm:spPr/>
      <dgm:t>
        <a:bodyPr/>
        <a:lstStyle/>
        <a:p>
          <a:endParaRPr lang="uk-UA"/>
        </a:p>
      </dgm:t>
    </dgm:pt>
    <dgm:pt modelId="{E77BD075-8A38-4EB6-8431-B1A77D576148}" type="parTrans" cxnId="{EADECF3E-B1A7-4910-A4D0-33CE402250BB}">
      <dgm:prSet/>
      <dgm:spPr/>
      <dgm:t>
        <a:bodyPr/>
        <a:lstStyle/>
        <a:p>
          <a:endParaRPr lang="uk-UA"/>
        </a:p>
      </dgm:t>
    </dgm:pt>
    <dgm:pt modelId="{3B585802-BB1B-40B1-A323-E4B1B89DE984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</a:t>
          </a:r>
        </a:p>
      </dgm:t>
    </dgm:pt>
    <dgm:pt modelId="{08DFDE1C-6476-44B0-9FC8-F894D859E6F8}" type="sibTrans" cxnId="{08C029BF-5F74-49D1-AA3D-F02A48A061E8}">
      <dgm:prSet/>
      <dgm:spPr/>
      <dgm:t>
        <a:bodyPr/>
        <a:lstStyle/>
        <a:p>
          <a:endParaRPr lang="uk-UA"/>
        </a:p>
      </dgm:t>
    </dgm:pt>
    <dgm:pt modelId="{B5370503-E33F-4C77-B505-BEE0370966F2}" type="parTrans" cxnId="{08C029BF-5F74-49D1-AA3D-F02A48A061E8}">
      <dgm:prSet/>
      <dgm:spPr/>
      <dgm:t>
        <a:bodyPr/>
        <a:lstStyle/>
        <a:p>
          <a:endParaRPr lang="uk-UA"/>
        </a:p>
      </dgm:t>
    </dgm:pt>
    <dgm:pt modelId="{7D145E35-51FC-4F81-85CC-203B01336033}">
      <dgm:prSet phldrT="[Текст]"/>
      <dgm:spPr/>
      <dgm:t>
        <a:bodyPr/>
        <a:lstStyle/>
        <a:p>
          <a:r>
            <a:rPr lang="uk-UA" dirty="0"/>
            <a:t>вигнання цивільного населення для примусових робіт</a:t>
          </a:r>
        </a:p>
      </dgm:t>
    </dgm:pt>
    <dgm:pt modelId="{047AADA2-E206-4643-92DA-61332FCE9EF0}" type="parTrans" cxnId="{1BA5FF57-1014-436A-BF05-953DF2BEF011}">
      <dgm:prSet/>
      <dgm:spPr/>
      <dgm:t>
        <a:bodyPr/>
        <a:lstStyle/>
        <a:p>
          <a:endParaRPr lang="uk-UA"/>
        </a:p>
      </dgm:t>
    </dgm:pt>
    <dgm:pt modelId="{29ABD3FE-5CB3-41FA-926C-94A150D13CE8}" type="sibTrans" cxnId="{1BA5FF57-1014-436A-BF05-953DF2BEF011}">
      <dgm:prSet/>
      <dgm:spPr/>
      <dgm:t>
        <a:bodyPr/>
        <a:lstStyle/>
        <a:p>
          <a:endParaRPr lang="uk-UA"/>
        </a:p>
      </dgm:t>
    </dgm:pt>
    <dgm:pt modelId="{9EE945D3-0CEF-4464-BE4D-5AC0F60BCD54}">
      <dgm:prSet phldrT="[Текст]"/>
      <dgm:spPr/>
      <dgm:t>
        <a:bodyPr/>
        <a:lstStyle/>
        <a:p>
          <a:r>
            <a:rPr lang="uk-UA" dirty="0"/>
            <a:t>розграбування національних цінностей на окупованій території</a:t>
          </a:r>
        </a:p>
      </dgm:t>
    </dgm:pt>
    <dgm:pt modelId="{82DDB052-AF8F-42F2-8742-9AD9FD7EDC32}" type="parTrans" cxnId="{844610B0-4385-45A6-8DD6-EE1772A0FD4C}">
      <dgm:prSet/>
      <dgm:spPr/>
      <dgm:t>
        <a:bodyPr/>
        <a:lstStyle/>
        <a:p>
          <a:endParaRPr lang="uk-UA"/>
        </a:p>
      </dgm:t>
    </dgm:pt>
    <dgm:pt modelId="{1140B2D1-827E-4508-8401-69291E7183AA}" type="sibTrans" cxnId="{844610B0-4385-45A6-8DD6-EE1772A0FD4C}">
      <dgm:prSet/>
      <dgm:spPr/>
      <dgm:t>
        <a:bodyPr/>
        <a:lstStyle/>
        <a:p>
          <a:endParaRPr lang="uk-UA"/>
        </a:p>
      </dgm:t>
    </dgm:pt>
    <dgm:pt modelId="{9B1E4645-6CC7-4634-B379-CFE50100AF92}">
      <dgm:prSet phldrT="[Текст]"/>
      <dgm:spPr/>
      <dgm:t>
        <a:bodyPr/>
        <a:lstStyle/>
        <a:p>
          <a:r>
            <a:rPr lang="uk-UA" dirty="0"/>
            <a:t>застосування засобів ведення війни, заборонених міжнародним правом</a:t>
          </a:r>
        </a:p>
      </dgm:t>
    </dgm:pt>
    <dgm:pt modelId="{026DC7AA-CEDD-429F-9BA0-890E3A86F8D6}" type="parTrans" cxnId="{96D0A8F8-6346-4486-9A3F-B760BDAB2296}">
      <dgm:prSet/>
      <dgm:spPr/>
      <dgm:t>
        <a:bodyPr/>
        <a:lstStyle/>
        <a:p>
          <a:endParaRPr lang="uk-UA"/>
        </a:p>
      </dgm:t>
    </dgm:pt>
    <dgm:pt modelId="{9D79F136-26D3-451D-8790-2A2000E536FB}" type="sibTrans" cxnId="{96D0A8F8-6346-4486-9A3F-B760BDAB2296}">
      <dgm:prSet/>
      <dgm:spPr/>
      <dgm:t>
        <a:bodyPr/>
        <a:lstStyle/>
        <a:p>
          <a:endParaRPr lang="uk-UA"/>
        </a:p>
      </dgm:t>
    </dgm:pt>
    <dgm:pt modelId="{322BA04E-ADBB-478C-814A-F522A6499ED0}">
      <dgm:prSet phldrT="[Текст]"/>
      <dgm:spPr/>
      <dgm:t>
        <a:bodyPr/>
        <a:lstStyle/>
        <a:p>
          <a:r>
            <a:rPr lang="uk-UA" dirty="0"/>
            <a:t>інші порушення законів та звичаїв війни, що передбачені міжнародними договорами, згода на обов'язковість яких надана Верховною Радою України</a:t>
          </a:r>
        </a:p>
      </dgm:t>
    </dgm:pt>
    <dgm:pt modelId="{229DA329-BCB0-4B6C-BB21-1F49FE0634FD}" type="parTrans" cxnId="{7BDBAE38-8C6B-4FBF-981C-B10D52941A38}">
      <dgm:prSet/>
      <dgm:spPr/>
      <dgm:t>
        <a:bodyPr/>
        <a:lstStyle/>
        <a:p>
          <a:endParaRPr lang="uk-UA"/>
        </a:p>
      </dgm:t>
    </dgm:pt>
    <dgm:pt modelId="{F66CA197-A13E-4577-BDFD-BE7FD89BBAC8}" type="sibTrans" cxnId="{7BDBAE38-8C6B-4FBF-981C-B10D52941A38}">
      <dgm:prSet/>
      <dgm:spPr/>
      <dgm:t>
        <a:bodyPr/>
        <a:lstStyle/>
        <a:p>
          <a:endParaRPr lang="uk-UA"/>
        </a:p>
      </dgm:t>
    </dgm:pt>
    <dgm:pt modelId="{1957B99D-3C1F-47AE-90EE-BA9F8CFCA202}">
      <dgm:prSet phldrT="[Текст]"/>
      <dgm:spPr/>
      <dgm:t>
        <a:bodyPr/>
        <a:lstStyle/>
        <a:p>
          <a:r>
            <a:rPr lang="uk-UA"/>
            <a:t>віддання </a:t>
          </a:r>
          <a:r>
            <a:rPr lang="uk-UA" dirty="0"/>
            <a:t>наказу про вчинення таких дій</a:t>
          </a:r>
        </a:p>
      </dgm:t>
    </dgm:pt>
    <dgm:pt modelId="{03DD1ACB-01AC-4A40-A42D-64A26C0D4615}" type="parTrans" cxnId="{EBA729D9-8938-4041-B18D-EF5894F18DEE}">
      <dgm:prSet/>
      <dgm:spPr/>
      <dgm:t>
        <a:bodyPr/>
        <a:lstStyle/>
        <a:p>
          <a:endParaRPr lang="uk-UA"/>
        </a:p>
      </dgm:t>
    </dgm:pt>
    <dgm:pt modelId="{42D63164-DEE6-4F33-8F8F-B8D4C6CBF7AD}" type="sibTrans" cxnId="{EBA729D9-8938-4041-B18D-EF5894F18DEE}">
      <dgm:prSet/>
      <dgm:spPr/>
      <dgm:t>
        <a:bodyPr/>
        <a:lstStyle/>
        <a:p>
          <a:endParaRPr lang="uk-UA"/>
        </a:p>
      </dgm:t>
    </dgm:pt>
    <dgm:pt modelId="{3214D5E5-09BB-45BF-B81C-25B831F2FFB1}">
      <dgm:prSet phldrT="[Текст]" custT="1"/>
      <dgm:spPr/>
      <dgm:t>
        <a:bodyPr/>
        <a:lstStyle/>
        <a:p>
          <a:r>
            <a:rPr lang="ru-RU" sz="1400" dirty="0"/>
            <a:t>в </a:t>
          </a:r>
          <a:r>
            <a:rPr lang="ru-RU" sz="1400" dirty="0" err="1"/>
            <a:t>шостій</a:t>
          </a:r>
          <a:r>
            <a:rPr lang="ru-RU" sz="1400" dirty="0"/>
            <a:t> </a:t>
          </a:r>
          <a:r>
            <a:rPr lang="ru-RU" sz="1400" dirty="0" err="1"/>
            <a:t>формі</a:t>
          </a:r>
          <a:r>
            <a:rPr lang="ru-RU" sz="1400" dirty="0"/>
            <a:t> - </a:t>
          </a:r>
          <a:r>
            <a:rPr lang="ru-RU" sz="1400" dirty="0" err="1"/>
            <a:t>спеціальний</a:t>
          </a:r>
          <a:r>
            <a:rPr lang="ru-RU" sz="1400" dirty="0"/>
            <a:t>: ним є </a:t>
          </a:r>
          <a:r>
            <a:rPr lang="ru-RU" sz="1400" dirty="0" err="1"/>
            <a:t>службова</a:t>
          </a:r>
          <a:r>
            <a:rPr lang="ru-RU" sz="1400" dirty="0"/>
            <a:t> особа, яка за </a:t>
          </a:r>
          <a:r>
            <a:rPr lang="ru-RU" sz="1400" dirty="0" err="1"/>
            <a:t>своїми</a:t>
          </a:r>
          <a:r>
            <a:rPr lang="ru-RU" sz="1400" dirty="0"/>
            <a:t> </a:t>
          </a:r>
          <a:r>
            <a:rPr lang="ru-RU" sz="1400" dirty="0" err="1"/>
            <a:t>повноваженнями</a:t>
          </a:r>
          <a:r>
            <a:rPr lang="ru-RU" sz="1400" dirty="0"/>
            <a:t> </a:t>
          </a:r>
          <a:r>
            <a:rPr lang="ru-RU" sz="1400" dirty="0" err="1"/>
            <a:t>може</a:t>
          </a:r>
          <a:r>
            <a:rPr lang="ru-RU" sz="1400" dirty="0"/>
            <a:t> </a:t>
          </a:r>
          <a:r>
            <a:rPr lang="ru-RU" sz="1400" dirty="0" err="1"/>
            <a:t>віддавати</a:t>
          </a:r>
          <a:r>
            <a:rPr lang="ru-RU" sz="1400" dirty="0"/>
            <a:t> </a:t>
          </a:r>
          <a:r>
            <a:rPr lang="ru-RU" sz="1400" dirty="0" err="1"/>
            <a:t>накази</a:t>
          </a:r>
          <a:r>
            <a:rPr lang="ru-RU" sz="1400" dirty="0"/>
            <a:t>, </a:t>
          </a:r>
          <a:r>
            <a:rPr lang="ru-RU" sz="1400" dirty="0" err="1"/>
            <a:t>які</a:t>
          </a:r>
          <a:r>
            <a:rPr lang="ru-RU" sz="1400" dirty="0"/>
            <a:t> </a:t>
          </a:r>
          <a:r>
            <a:rPr lang="ru-RU" sz="1400" dirty="0" err="1"/>
            <a:t>стосуються</a:t>
          </a:r>
          <a:r>
            <a:rPr lang="ru-RU" sz="1400" dirty="0"/>
            <a:t> права </a:t>
          </a:r>
          <a:r>
            <a:rPr lang="ru-RU" sz="1400" dirty="0" err="1"/>
            <a:t>війни</a:t>
          </a:r>
          <a:endParaRPr lang="uk-UA" sz="1400" dirty="0"/>
        </a:p>
      </dgm:t>
    </dgm:pt>
    <dgm:pt modelId="{38D7BBF5-6B02-44A5-87E3-D210D0BE5D13}" type="parTrans" cxnId="{49C0CE35-A17D-4CCC-B23F-03A5FBC1B4EF}">
      <dgm:prSet/>
      <dgm:spPr/>
      <dgm:t>
        <a:bodyPr/>
        <a:lstStyle/>
        <a:p>
          <a:endParaRPr lang="uk-UA"/>
        </a:p>
      </dgm:t>
    </dgm:pt>
    <dgm:pt modelId="{99F2773B-547E-4F60-AA79-0DD2A5B406BB}" type="sibTrans" cxnId="{49C0CE35-A17D-4CCC-B23F-03A5FBC1B4EF}">
      <dgm:prSet/>
      <dgm:spPr/>
      <dgm:t>
        <a:bodyPr/>
        <a:lstStyle/>
        <a:p>
          <a:endParaRPr lang="uk-UA"/>
        </a:p>
      </dgm:t>
    </dgm:pt>
    <dgm:pt modelId="{F1C44B1D-F6DA-45E0-8060-33A9C4FEA166}" type="pres">
      <dgm:prSet presAssocID="{90D04FD7-1D84-42FB-B3BA-0C3E83B08584}" presName="Name0" presStyleCnt="0">
        <dgm:presLayoutVars>
          <dgm:dir/>
          <dgm:animLvl val="lvl"/>
          <dgm:resizeHandles val="exact"/>
        </dgm:presLayoutVars>
      </dgm:prSet>
      <dgm:spPr/>
    </dgm:pt>
    <dgm:pt modelId="{AAB7491E-169C-4A06-9EE6-8DB33E583B0E}" type="pres">
      <dgm:prSet presAssocID="{BE488A63-9158-4378-9E21-F3B49263CFBE}" presName="linNode" presStyleCnt="0"/>
      <dgm:spPr/>
    </dgm:pt>
    <dgm:pt modelId="{6A55630E-372A-4253-8A33-F0B2A95EED7B}" type="pres">
      <dgm:prSet presAssocID="{BE488A63-9158-4378-9E21-F3B49263CFBE}" presName="parentText" presStyleLbl="node1" presStyleIdx="0" presStyleCnt="4" custScaleY="24860">
        <dgm:presLayoutVars>
          <dgm:chMax val="1"/>
          <dgm:bulletEnabled val="1"/>
        </dgm:presLayoutVars>
      </dgm:prSet>
      <dgm:spPr/>
    </dgm:pt>
    <dgm:pt modelId="{A2B75852-5326-4C23-9F66-030207D99F5D}" type="pres">
      <dgm:prSet presAssocID="{BE488A63-9158-4378-9E21-F3B49263CFBE}" presName="descendantText" presStyleLbl="alignAccFollowNode1" presStyleIdx="0" presStyleCnt="4" custScaleY="26193">
        <dgm:presLayoutVars>
          <dgm:bulletEnabled val="1"/>
        </dgm:presLayoutVars>
      </dgm:prSet>
      <dgm:spPr/>
    </dgm:pt>
    <dgm:pt modelId="{1910F60A-C365-44C6-ADC9-38A625E9CAD9}" type="pres">
      <dgm:prSet presAssocID="{D324895B-F754-4CF8-BBAA-AFD758A761D3}" presName="sp" presStyleCnt="0"/>
      <dgm:spPr/>
    </dgm:pt>
    <dgm:pt modelId="{4A95ADBC-658C-472A-8D0C-D63A1939E427}" type="pres">
      <dgm:prSet presAssocID="{8A4A00FD-077B-487D-8441-08006E5A0BF8}" presName="linNode" presStyleCnt="0"/>
      <dgm:spPr/>
    </dgm:pt>
    <dgm:pt modelId="{7EA5B3D9-1490-4651-A81F-E9F042A6C2F5}" type="pres">
      <dgm:prSet presAssocID="{8A4A00FD-077B-487D-8441-08006E5A0BF8}" presName="parentText" presStyleLbl="node1" presStyleIdx="1" presStyleCnt="4" custScaleY="60477">
        <dgm:presLayoutVars>
          <dgm:chMax val="1"/>
          <dgm:bulletEnabled val="1"/>
        </dgm:presLayoutVars>
      </dgm:prSet>
      <dgm:spPr/>
    </dgm:pt>
    <dgm:pt modelId="{E2A7E053-151B-49BC-82D7-9A01E6FBF647}" type="pres">
      <dgm:prSet presAssocID="{8A4A00FD-077B-487D-8441-08006E5A0BF8}" presName="descendantText" presStyleLbl="alignAccFollowNode1" presStyleIdx="1" presStyleCnt="4">
        <dgm:presLayoutVars>
          <dgm:bulletEnabled val="1"/>
        </dgm:presLayoutVars>
      </dgm:prSet>
      <dgm:spPr/>
    </dgm:pt>
    <dgm:pt modelId="{7B739817-DD0D-44E3-A7B2-1795783ECD21}" type="pres">
      <dgm:prSet presAssocID="{7BC4CB3B-23CB-4909-9514-76E1EABFDAC5}" presName="sp" presStyleCnt="0"/>
      <dgm:spPr/>
    </dgm:pt>
    <dgm:pt modelId="{59B6B817-92E9-4FC4-BA47-688CF432BFE2}" type="pres">
      <dgm:prSet presAssocID="{3B585802-BB1B-40B1-A323-E4B1B89DE984}" presName="linNode" presStyleCnt="0"/>
      <dgm:spPr/>
    </dgm:pt>
    <dgm:pt modelId="{A434BC47-1DE5-4A19-89AD-69C0D74F8D40}" type="pres">
      <dgm:prSet presAssocID="{3B585802-BB1B-40B1-A323-E4B1B89DE984}" presName="parentText" presStyleLbl="node1" presStyleIdx="2" presStyleCnt="4" custScaleY="18772">
        <dgm:presLayoutVars>
          <dgm:chMax val="1"/>
          <dgm:bulletEnabled val="1"/>
        </dgm:presLayoutVars>
      </dgm:prSet>
      <dgm:spPr/>
    </dgm:pt>
    <dgm:pt modelId="{0DB8B1B0-09CB-4E9C-8B94-329B3AE96786}" type="pres">
      <dgm:prSet presAssocID="{3B585802-BB1B-40B1-A323-E4B1B89DE984}" presName="descendantText" presStyleLbl="alignAccFollowNode1" presStyleIdx="2" presStyleCnt="4" custScaleY="31668">
        <dgm:presLayoutVars>
          <dgm:bulletEnabled val="1"/>
        </dgm:presLayoutVars>
      </dgm:prSet>
      <dgm:spPr/>
    </dgm:pt>
    <dgm:pt modelId="{7FFB5F9B-DA9D-4831-8424-3C8498D0EBE5}" type="pres">
      <dgm:prSet presAssocID="{08DFDE1C-6476-44B0-9FC8-F894D859E6F8}" presName="sp" presStyleCnt="0"/>
      <dgm:spPr/>
    </dgm:pt>
    <dgm:pt modelId="{5B6D2CBA-8798-4AFD-BD66-A01477D3183A}" type="pres">
      <dgm:prSet presAssocID="{B858E563-DE03-4A5F-B03A-B781C40B8162}" presName="linNode" presStyleCnt="0"/>
      <dgm:spPr/>
    </dgm:pt>
    <dgm:pt modelId="{ADE8F342-C56C-4977-8B44-344D874FEB60}" type="pres">
      <dgm:prSet presAssocID="{B858E563-DE03-4A5F-B03A-B781C40B8162}" presName="parentText" presStyleLbl="node1" presStyleIdx="3" presStyleCnt="4" custScaleY="15429">
        <dgm:presLayoutVars>
          <dgm:chMax val="1"/>
          <dgm:bulletEnabled val="1"/>
        </dgm:presLayoutVars>
      </dgm:prSet>
      <dgm:spPr/>
    </dgm:pt>
    <dgm:pt modelId="{7514CF03-1D18-411F-9B56-E0CC8E94263F}" type="pres">
      <dgm:prSet presAssocID="{B858E563-DE03-4A5F-B03A-B781C40B8162}" presName="descendantText" presStyleLbl="alignAccFollowNode1" presStyleIdx="3" presStyleCnt="4" custScaleY="11867">
        <dgm:presLayoutVars>
          <dgm:bulletEnabled val="1"/>
        </dgm:presLayoutVars>
      </dgm:prSet>
      <dgm:spPr/>
    </dgm:pt>
  </dgm:ptLst>
  <dgm:cxnLst>
    <dgm:cxn modelId="{67EE280D-1363-4B85-9415-2E8E91956DBA}" type="presOf" srcId="{90D04FD7-1D84-42FB-B3BA-0C3E83B08584}" destId="{F1C44B1D-F6DA-45E0-8060-33A9C4FEA166}" srcOrd="0" destOrd="0" presId="urn:microsoft.com/office/officeart/2005/8/layout/vList5"/>
    <dgm:cxn modelId="{EF485F13-AC33-40BD-B403-61E92A42729B}" type="presOf" srcId="{9EE945D3-0CEF-4464-BE4D-5AC0F60BCD54}" destId="{E2A7E053-151B-49BC-82D7-9A01E6FBF647}" srcOrd="0" destOrd="2" presId="urn:microsoft.com/office/officeart/2005/8/layout/vList5"/>
    <dgm:cxn modelId="{9ECDAD17-F937-4E30-83DD-44F582FA4659}" type="presOf" srcId="{3B585802-BB1B-40B1-A323-E4B1B89DE984}" destId="{A434BC47-1DE5-4A19-89AD-69C0D74F8D40}" srcOrd="0" destOrd="0" presId="urn:microsoft.com/office/officeart/2005/8/layout/vList5"/>
    <dgm:cxn modelId="{DE89AC18-4108-447B-A546-1D988FA631CF}" type="presOf" srcId="{BE488A63-9158-4378-9E21-F3B49263CFBE}" destId="{6A55630E-372A-4253-8A33-F0B2A95EED7B}" srcOrd="0" destOrd="0" presId="urn:microsoft.com/office/officeart/2005/8/layout/vList5"/>
    <dgm:cxn modelId="{49C0CE35-A17D-4CCC-B23F-03A5FBC1B4EF}" srcId="{3B585802-BB1B-40B1-A323-E4B1B89DE984}" destId="{3214D5E5-09BB-45BF-B81C-25B831F2FFB1}" srcOrd="1" destOrd="0" parTransId="{38D7BBF5-6B02-44A5-87E3-D210D0BE5D13}" sibTransId="{99F2773B-547E-4F60-AA79-0DD2A5B406BB}"/>
    <dgm:cxn modelId="{7BDBAE38-8C6B-4FBF-981C-B10D52941A38}" srcId="{8A4A00FD-077B-487D-8441-08006E5A0BF8}" destId="{322BA04E-ADBB-478C-814A-F522A6499ED0}" srcOrd="4" destOrd="0" parTransId="{229DA329-BCB0-4B6C-BB21-1F49FE0634FD}" sibTransId="{F66CA197-A13E-4577-BDFD-BE7FD89BBAC8}"/>
    <dgm:cxn modelId="{9440C538-ED3E-4CD2-A686-B7739583F5C5}" type="presOf" srcId="{5CABCC93-2BED-495B-B6C7-3A0384F83C00}" destId="{7514CF03-1D18-411F-9B56-E0CC8E94263F}" srcOrd="0" destOrd="0" presId="urn:microsoft.com/office/officeart/2005/8/layout/vList5"/>
    <dgm:cxn modelId="{EADECF3E-B1A7-4910-A4D0-33CE402250BB}" srcId="{90D04FD7-1D84-42FB-B3BA-0C3E83B08584}" destId="{8A4A00FD-077B-487D-8441-08006E5A0BF8}" srcOrd="1" destOrd="0" parTransId="{E77BD075-8A38-4EB6-8431-B1A77D576148}" sibTransId="{7BC4CB3B-23CB-4909-9514-76E1EABFDAC5}"/>
    <dgm:cxn modelId="{62592C5F-516E-4FDB-8EE7-56AA97E3A7AC}" type="presOf" srcId="{8A4A00FD-077B-487D-8441-08006E5A0BF8}" destId="{7EA5B3D9-1490-4651-A81F-E9F042A6C2F5}" srcOrd="0" destOrd="0" presId="urn:microsoft.com/office/officeart/2005/8/layout/vList5"/>
    <dgm:cxn modelId="{539FAF4F-7A08-412D-A2B7-50FDFB21AD0A}" type="presOf" srcId="{322BA04E-ADBB-478C-814A-F522A6499ED0}" destId="{E2A7E053-151B-49BC-82D7-9A01E6FBF647}" srcOrd="0" destOrd="4" presId="urn:microsoft.com/office/officeart/2005/8/layout/vList5"/>
    <dgm:cxn modelId="{186FBE70-8992-4FFC-9941-EF02E461A960}" type="presOf" srcId="{4A3FA633-3FC4-4FA1-BD9F-DEC476C27F94}" destId="{E2A7E053-151B-49BC-82D7-9A01E6FBF647}" srcOrd="0" destOrd="0" presId="urn:microsoft.com/office/officeart/2005/8/layout/vList5"/>
    <dgm:cxn modelId="{1BA5FF57-1014-436A-BF05-953DF2BEF011}" srcId="{8A4A00FD-077B-487D-8441-08006E5A0BF8}" destId="{7D145E35-51FC-4F81-85CC-203B01336033}" srcOrd="1" destOrd="0" parTransId="{047AADA2-E206-4643-92DA-61332FCE9EF0}" sibTransId="{29ABD3FE-5CB3-41FA-926C-94A150D13CE8}"/>
    <dgm:cxn modelId="{35F12382-6D9F-419B-82E2-ECF50A0D72F4}" srcId="{90D04FD7-1D84-42FB-B3BA-0C3E83B08584}" destId="{BE488A63-9158-4378-9E21-F3B49263CFBE}" srcOrd="0" destOrd="0" parTransId="{75256CB8-293E-457C-BEE8-B622050532EC}" sibTransId="{D324895B-F754-4CF8-BBAA-AFD758A761D3}"/>
    <dgm:cxn modelId="{D14ACF87-B7BE-4C86-BE28-A33570A37468}" srcId="{90D04FD7-1D84-42FB-B3BA-0C3E83B08584}" destId="{B858E563-DE03-4A5F-B03A-B781C40B8162}" srcOrd="3" destOrd="0" parTransId="{ABD65F56-12C9-4A66-9224-052402B00883}" sibTransId="{4DF590DA-C9FB-4CB2-A44E-E7E63DAAFB86}"/>
    <dgm:cxn modelId="{2E071691-78C5-4363-9BC2-06309B90A175}" type="presOf" srcId="{B858E563-DE03-4A5F-B03A-B781C40B8162}" destId="{ADE8F342-C56C-4977-8B44-344D874FEB60}" srcOrd="0" destOrd="0" presId="urn:microsoft.com/office/officeart/2005/8/layout/vList5"/>
    <dgm:cxn modelId="{9192E499-70F9-4130-881B-2DC70DBD9355}" srcId="{BE488A63-9158-4378-9E21-F3B49263CFBE}" destId="{4BC9C11D-E7B0-483E-8A2F-BB89A0DFC078}" srcOrd="0" destOrd="0" parTransId="{3DD2EFC9-96D3-4C3D-9875-87C570401410}" sibTransId="{58AA32BD-B354-42F0-9606-532280F88EC2}"/>
    <dgm:cxn modelId="{5A4CDDA0-34B7-4242-B7C6-1DB5606060E8}" type="presOf" srcId="{9B1E4645-6CC7-4634-B379-CFE50100AF92}" destId="{E2A7E053-151B-49BC-82D7-9A01E6FBF647}" srcOrd="0" destOrd="3" presId="urn:microsoft.com/office/officeart/2005/8/layout/vList5"/>
    <dgm:cxn modelId="{D55067AC-5511-41F3-A490-CE476C3A874D}" srcId="{3B585802-BB1B-40B1-A323-E4B1B89DE984}" destId="{77D72CC6-2E0E-4F89-B1A0-C40788502F49}" srcOrd="0" destOrd="0" parTransId="{019393EA-51FA-4F5C-AE98-7371E5869474}" sibTransId="{54BBA887-AD1E-48BD-904F-FF9F8DB88C7D}"/>
    <dgm:cxn modelId="{844610B0-4385-45A6-8DD6-EE1772A0FD4C}" srcId="{8A4A00FD-077B-487D-8441-08006E5A0BF8}" destId="{9EE945D3-0CEF-4464-BE4D-5AC0F60BCD54}" srcOrd="2" destOrd="0" parTransId="{82DDB052-AF8F-42F2-8742-9AD9FD7EDC32}" sibTransId="{1140B2D1-827E-4508-8401-69291E7183AA}"/>
    <dgm:cxn modelId="{08C029BF-5F74-49D1-AA3D-F02A48A061E8}" srcId="{90D04FD7-1D84-42FB-B3BA-0C3E83B08584}" destId="{3B585802-BB1B-40B1-A323-E4B1B89DE984}" srcOrd="2" destOrd="0" parTransId="{B5370503-E33F-4C77-B505-BEE0370966F2}" sibTransId="{08DFDE1C-6476-44B0-9FC8-F894D859E6F8}"/>
    <dgm:cxn modelId="{303B99C0-BB5B-4463-BAAE-2092CF13CC5E}" type="presOf" srcId="{1957B99D-3C1F-47AE-90EE-BA9F8CFCA202}" destId="{E2A7E053-151B-49BC-82D7-9A01E6FBF647}" srcOrd="0" destOrd="5" presId="urn:microsoft.com/office/officeart/2005/8/layout/vList5"/>
    <dgm:cxn modelId="{A1155EC8-CB4B-4900-B688-8DC629FD903C}" type="presOf" srcId="{3214D5E5-09BB-45BF-B81C-25B831F2FFB1}" destId="{0DB8B1B0-09CB-4E9C-8B94-329B3AE96786}" srcOrd="0" destOrd="1" presId="urn:microsoft.com/office/officeart/2005/8/layout/vList5"/>
    <dgm:cxn modelId="{1D4DD2CE-3D91-4C25-BA00-2AE5C5DC909D}" type="presOf" srcId="{77D72CC6-2E0E-4F89-B1A0-C40788502F49}" destId="{0DB8B1B0-09CB-4E9C-8B94-329B3AE96786}" srcOrd="0" destOrd="0" presId="urn:microsoft.com/office/officeart/2005/8/layout/vList5"/>
    <dgm:cxn modelId="{45F5F2D1-8CE3-4519-BC07-20A7B7140757}" srcId="{B858E563-DE03-4A5F-B03A-B781C40B8162}" destId="{5CABCC93-2BED-495B-B6C7-3A0384F83C00}" srcOrd="0" destOrd="0" parTransId="{575EB51D-1AB3-4EB2-A247-36036F6CD722}" sibTransId="{DF64B61F-5306-4EE6-BADC-D9C3A576D189}"/>
    <dgm:cxn modelId="{EBA729D9-8938-4041-B18D-EF5894F18DEE}" srcId="{8A4A00FD-077B-487D-8441-08006E5A0BF8}" destId="{1957B99D-3C1F-47AE-90EE-BA9F8CFCA202}" srcOrd="5" destOrd="0" parTransId="{03DD1ACB-01AC-4A40-A42D-64A26C0D4615}" sibTransId="{42D63164-DEE6-4F33-8F8F-B8D4C6CBF7AD}"/>
    <dgm:cxn modelId="{393C79D9-2026-48E2-8AD1-8C52EE8E59AF}" type="presOf" srcId="{4BC9C11D-E7B0-483E-8A2F-BB89A0DFC078}" destId="{A2B75852-5326-4C23-9F66-030207D99F5D}" srcOrd="0" destOrd="0" presId="urn:microsoft.com/office/officeart/2005/8/layout/vList5"/>
    <dgm:cxn modelId="{33F988ED-C5C9-45BC-829C-F9E65E6E881B}" srcId="{8A4A00FD-077B-487D-8441-08006E5A0BF8}" destId="{4A3FA633-3FC4-4FA1-BD9F-DEC476C27F94}" srcOrd="0" destOrd="0" parTransId="{F04182F0-A296-4F78-9B5E-EB9168A89227}" sibTransId="{4CD834CF-576D-4C84-A8B3-4767321B3F79}"/>
    <dgm:cxn modelId="{776811F6-F529-40D8-A4EF-94B4E8F3BA62}" type="presOf" srcId="{7D145E35-51FC-4F81-85CC-203B01336033}" destId="{E2A7E053-151B-49BC-82D7-9A01E6FBF647}" srcOrd="0" destOrd="1" presId="urn:microsoft.com/office/officeart/2005/8/layout/vList5"/>
    <dgm:cxn modelId="{96D0A8F8-6346-4486-9A3F-B760BDAB2296}" srcId="{8A4A00FD-077B-487D-8441-08006E5A0BF8}" destId="{9B1E4645-6CC7-4634-B379-CFE50100AF92}" srcOrd="3" destOrd="0" parTransId="{026DC7AA-CEDD-429F-9BA0-890E3A86F8D6}" sibTransId="{9D79F136-26D3-451D-8790-2A2000E536FB}"/>
    <dgm:cxn modelId="{9952C70A-BDEE-473F-BC7C-304FEA9E6349}" type="presParOf" srcId="{F1C44B1D-F6DA-45E0-8060-33A9C4FEA166}" destId="{AAB7491E-169C-4A06-9EE6-8DB33E583B0E}" srcOrd="0" destOrd="0" presId="urn:microsoft.com/office/officeart/2005/8/layout/vList5"/>
    <dgm:cxn modelId="{B40AD148-5A22-428F-B4A4-F1BDE64EE513}" type="presParOf" srcId="{AAB7491E-169C-4A06-9EE6-8DB33E583B0E}" destId="{6A55630E-372A-4253-8A33-F0B2A95EED7B}" srcOrd="0" destOrd="0" presId="urn:microsoft.com/office/officeart/2005/8/layout/vList5"/>
    <dgm:cxn modelId="{FF920D3D-F6D1-48B4-B834-68EAA71AAAFA}" type="presParOf" srcId="{AAB7491E-169C-4A06-9EE6-8DB33E583B0E}" destId="{A2B75852-5326-4C23-9F66-030207D99F5D}" srcOrd="1" destOrd="0" presId="urn:microsoft.com/office/officeart/2005/8/layout/vList5"/>
    <dgm:cxn modelId="{B7316340-F558-48D7-9E92-8CCC1C90C7C6}" type="presParOf" srcId="{F1C44B1D-F6DA-45E0-8060-33A9C4FEA166}" destId="{1910F60A-C365-44C6-ADC9-38A625E9CAD9}" srcOrd="1" destOrd="0" presId="urn:microsoft.com/office/officeart/2005/8/layout/vList5"/>
    <dgm:cxn modelId="{15BA4334-D939-4C05-8C95-2E45BB4FF0B1}" type="presParOf" srcId="{F1C44B1D-F6DA-45E0-8060-33A9C4FEA166}" destId="{4A95ADBC-658C-472A-8D0C-D63A1939E427}" srcOrd="2" destOrd="0" presId="urn:microsoft.com/office/officeart/2005/8/layout/vList5"/>
    <dgm:cxn modelId="{76BC2505-86A2-4458-B0A7-580F21EE7975}" type="presParOf" srcId="{4A95ADBC-658C-472A-8D0C-D63A1939E427}" destId="{7EA5B3D9-1490-4651-A81F-E9F042A6C2F5}" srcOrd="0" destOrd="0" presId="urn:microsoft.com/office/officeart/2005/8/layout/vList5"/>
    <dgm:cxn modelId="{BC028671-4822-4F65-A891-27D5A3382307}" type="presParOf" srcId="{4A95ADBC-658C-472A-8D0C-D63A1939E427}" destId="{E2A7E053-151B-49BC-82D7-9A01E6FBF647}" srcOrd="1" destOrd="0" presId="urn:microsoft.com/office/officeart/2005/8/layout/vList5"/>
    <dgm:cxn modelId="{0B62751C-C82E-4AE1-9913-F0FC3C79EB49}" type="presParOf" srcId="{F1C44B1D-F6DA-45E0-8060-33A9C4FEA166}" destId="{7B739817-DD0D-44E3-A7B2-1795783ECD21}" srcOrd="3" destOrd="0" presId="urn:microsoft.com/office/officeart/2005/8/layout/vList5"/>
    <dgm:cxn modelId="{AA6177A4-804E-4A4D-B08A-A4F48D555EB5}" type="presParOf" srcId="{F1C44B1D-F6DA-45E0-8060-33A9C4FEA166}" destId="{59B6B817-92E9-4FC4-BA47-688CF432BFE2}" srcOrd="4" destOrd="0" presId="urn:microsoft.com/office/officeart/2005/8/layout/vList5"/>
    <dgm:cxn modelId="{B1F173FB-993E-4AAF-BEC1-09753935167B}" type="presParOf" srcId="{59B6B817-92E9-4FC4-BA47-688CF432BFE2}" destId="{A434BC47-1DE5-4A19-89AD-69C0D74F8D40}" srcOrd="0" destOrd="0" presId="urn:microsoft.com/office/officeart/2005/8/layout/vList5"/>
    <dgm:cxn modelId="{5245402A-93DB-4ABC-AAB3-9D5F85CB66C0}" type="presParOf" srcId="{59B6B817-92E9-4FC4-BA47-688CF432BFE2}" destId="{0DB8B1B0-09CB-4E9C-8B94-329B3AE96786}" srcOrd="1" destOrd="0" presId="urn:microsoft.com/office/officeart/2005/8/layout/vList5"/>
    <dgm:cxn modelId="{57AEA63A-3D2E-4FA5-BE53-EFA42AECC38D}" type="presParOf" srcId="{F1C44B1D-F6DA-45E0-8060-33A9C4FEA166}" destId="{7FFB5F9B-DA9D-4831-8424-3C8498D0EBE5}" srcOrd="5" destOrd="0" presId="urn:microsoft.com/office/officeart/2005/8/layout/vList5"/>
    <dgm:cxn modelId="{11FAD83E-409B-4E1D-B668-A90ABDDE39E3}" type="presParOf" srcId="{F1C44B1D-F6DA-45E0-8060-33A9C4FEA166}" destId="{5B6D2CBA-8798-4AFD-BD66-A01477D3183A}" srcOrd="6" destOrd="0" presId="urn:microsoft.com/office/officeart/2005/8/layout/vList5"/>
    <dgm:cxn modelId="{D33D0388-1EF9-403B-9165-0D477C82991B}" type="presParOf" srcId="{5B6D2CBA-8798-4AFD-BD66-A01477D3183A}" destId="{ADE8F342-C56C-4977-8B44-344D874FEB60}" srcOrd="0" destOrd="0" presId="urn:microsoft.com/office/officeart/2005/8/layout/vList5"/>
    <dgm:cxn modelId="{64D00971-3702-4728-9BF2-B785CB245FB7}" type="presParOf" srcId="{5B6D2CBA-8798-4AFD-BD66-A01477D3183A}" destId="{7514CF03-1D18-411F-9B56-E0CC8E9426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0D04FD7-1D84-42FB-B3BA-0C3E83B085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488A63-9158-4378-9E21-F3B49263CFB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200" dirty="0"/>
            <a:t>Об'єкт</a:t>
          </a:r>
        </a:p>
      </dgm:t>
    </dgm:pt>
    <dgm:pt modelId="{75256CB8-293E-457C-BEE8-B622050532EC}" type="parTrans" cxnId="{35F12382-6D9F-419B-82E2-ECF50A0D72F4}">
      <dgm:prSet/>
      <dgm:spPr/>
      <dgm:t>
        <a:bodyPr/>
        <a:lstStyle/>
        <a:p>
          <a:endParaRPr lang="uk-UA"/>
        </a:p>
      </dgm:t>
    </dgm:pt>
    <dgm:pt modelId="{D324895B-F754-4CF8-BBAA-AFD758A761D3}" type="sibTrans" cxnId="{35F12382-6D9F-419B-82E2-ECF50A0D72F4}">
      <dgm:prSet/>
      <dgm:spPr/>
      <dgm:t>
        <a:bodyPr/>
        <a:lstStyle/>
        <a:p>
          <a:endParaRPr lang="uk-UA"/>
        </a:p>
      </dgm:t>
    </dgm:pt>
    <dgm:pt modelId="{B858E563-DE03-4A5F-B03A-B781C40B816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Суб'єктивна сторона</a:t>
          </a:r>
        </a:p>
      </dgm:t>
    </dgm:pt>
    <dgm:pt modelId="{ABD65F56-12C9-4A66-9224-052402B00883}" type="parTrans" cxnId="{D14ACF87-B7BE-4C86-BE28-A33570A37468}">
      <dgm:prSet/>
      <dgm:spPr/>
      <dgm:t>
        <a:bodyPr/>
        <a:lstStyle/>
        <a:p>
          <a:endParaRPr lang="uk-UA"/>
        </a:p>
      </dgm:t>
    </dgm:pt>
    <dgm:pt modelId="{4DF590DA-C9FB-4CB2-A44E-E7E63DAAFB86}" type="sibTrans" cxnId="{D14ACF87-B7BE-4C86-BE28-A33570A37468}">
      <dgm:prSet/>
      <dgm:spPr/>
      <dgm:t>
        <a:bodyPr/>
        <a:lstStyle/>
        <a:p>
          <a:endParaRPr lang="uk-UA"/>
        </a:p>
      </dgm:t>
    </dgm:pt>
    <dgm:pt modelId="{4BC9C11D-E7B0-483E-8A2F-BB89A0DFC078}">
      <dgm:prSet phldrT="[Текст]" custT="1"/>
      <dgm:spPr/>
      <dgm:t>
        <a:bodyPr/>
        <a:lstStyle/>
        <a:p>
          <a:r>
            <a:rPr lang="uk-UA" sz="1400" dirty="0"/>
            <a:t>мирне співіснування і плідне співробітництво України з іншими державами, безпека держави у політичній сфері</a:t>
          </a:r>
        </a:p>
      </dgm:t>
    </dgm:pt>
    <dgm:pt modelId="{3DD2EFC9-96D3-4C3D-9875-87C570401410}" type="parTrans" cxnId="{9192E499-70F9-4130-881B-2DC70DBD9355}">
      <dgm:prSet/>
      <dgm:spPr/>
      <dgm:t>
        <a:bodyPr/>
        <a:lstStyle/>
        <a:p>
          <a:endParaRPr lang="uk-UA"/>
        </a:p>
      </dgm:t>
    </dgm:pt>
    <dgm:pt modelId="{58AA32BD-B354-42F0-9606-532280F88EC2}" type="sibTrans" cxnId="{9192E499-70F9-4130-881B-2DC70DBD9355}">
      <dgm:prSet/>
      <dgm:spPr/>
      <dgm:t>
        <a:bodyPr/>
        <a:lstStyle/>
        <a:p>
          <a:endParaRPr lang="uk-UA"/>
        </a:p>
      </dgm:t>
    </dgm:pt>
    <dgm:pt modelId="{5CABCC93-2BED-495B-B6C7-3A0384F83C00}">
      <dgm:prSet phldrT="[Текст]" custT="1"/>
      <dgm:spPr/>
      <dgm:t>
        <a:bodyPr/>
        <a:lstStyle/>
        <a:p>
          <a:r>
            <a:rPr lang="uk-UA" sz="1300" dirty="0"/>
            <a:t>прямий умисел</a:t>
          </a:r>
        </a:p>
      </dgm:t>
    </dgm:pt>
    <dgm:pt modelId="{575EB51D-1AB3-4EB2-A247-36036F6CD722}" type="parTrans" cxnId="{45F5F2D1-8CE3-4519-BC07-20A7B7140757}">
      <dgm:prSet/>
      <dgm:spPr/>
      <dgm:t>
        <a:bodyPr/>
        <a:lstStyle/>
        <a:p>
          <a:endParaRPr lang="uk-UA"/>
        </a:p>
      </dgm:t>
    </dgm:pt>
    <dgm:pt modelId="{DF64B61F-5306-4EE6-BADC-D9C3A576D189}" type="sibTrans" cxnId="{45F5F2D1-8CE3-4519-BC07-20A7B7140757}">
      <dgm:prSet/>
      <dgm:spPr/>
      <dgm:t>
        <a:bodyPr/>
        <a:lstStyle/>
        <a:p>
          <a:endParaRPr lang="uk-UA"/>
        </a:p>
      </dgm:t>
    </dgm:pt>
    <dgm:pt modelId="{8A4A00FD-077B-487D-8441-08006E5A0B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dirty="0"/>
            <a:t>Об'єктивна сторона (вчиняється </a:t>
          </a:r>
          <a:r>
            <a:rPr lang="ru-RU" sz="1600" dirty="0"/>
            <a:t>у </a:t>
          </a:r>
          <a:r>
            <a:rPr lang="ru-RU" sz="1600" dirty="0" err="1"/>
            <a:t>формі</a:t>
          </a:r>
          <a:r>
            <a:rPr lang="ru-RU" sz="1600" dirty="0"/>
            <a:t> </a:t>
          </a:r>
          <a:r>
            <a:rPr lang="ru-RU" sz="1600" dirty="0" err="1"/>
            <a:t>дії</a:t>
          </a:r>
          <a:r>
            <a:rPr lang="ru-RU" sz="1600" dirty="0"/>
            <a:t> </a:t>
          </a:r>
          <a:r>
            <a:rPr lang="ru-RU" sz="1600" dirty="0" err="1"/>
            <a:t>або</a:t>
          </a:r>
          <a:r>
            <a:rPr lang="ru-RU" sz="1600" dirty="0"/>
            <a:t> </a:t>
          </a:r>
          <a:r>
            <a:rPr lang="ru-RU" sz="1600" dirty="0" err="1"/>
            <a:t>бездіяльності</a:t>
          </a:r>
          <a:r>
            <a:rPr lang="ru-RU" sz="1600" dirty="0"/>
            <a:t>)</a:t>
          </a:r>
          <a:endParaRPr lang="uk-UA" sz="1600" dirty="0"/>
        </a:p>
      </dgm:t>
    </dgm:pt>
    <dgm:pt modelId="{7BC4CB3B-23CB-4909-9514-76E1EABFDAC5}" type="sibTrans" cxnId="{EADECF3E-B1A7-4910-A4D0-33CE402250BB}">
      <dgm:prSet/>
      <dgm:spPr/>
      <dgm:t>
        <a:bodyPr/>
        <a:lstStyle/>
        <a:p>
          <a:endParaRPr lang="uk-UA"/>
        </a:p>
      </dgm:t>
    </dgm:pt>
    <dgm:pt modelId="{E77BD075-8A38-4EB6-8431-B1A77D576148}" type="parTrans" cxnId="{EADECF3E-B1A7-4910-A4D0-33CE402250BB}">
      <dgm:prSet/>
      <dgm:spPr/>
      <dgm:t>
        <a:bodyPr/>
        <a:lstStyle/>
        <a:p>
          <a:endParaRPr lang="uk-UA"/>
        </a:p>
      </dgm:t>
    </dgm:pt>
    <dgm:pt modelId="{3B585802-BB1B-40B1-A323-E4B1B89DE98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</a:t>
          </a:r>
        </a:p>
      </dgm:t>
    </dgm:pt>
    <dgm:pt modelId="{08DFDE1C-6476-44B0-9FC8-F894D859E6F8}" type="sibTrans" cxnId="{08C029BF-5F74-49D1-AA3D-F02A48A061E8}">
      <dgm:prSet/>
      <dgm:spPr/>
      <dgm:t>
        <a:bodyPr/>
        <a:lstStyle/>
        <a:p>
          <a:endParaRPr lang="uk-UA"/>
        </a:p>
      </dgm:t>
    </dgm:pt>
    <dgm:pt modelId="{B5370503-E33F-4C77-B505-BEE0370966F2}" type="parTrans" cxnId="{08C029BF-5F74-49D1-AA3D-F02A48A061E8}">
      <dgm:prSet/>
      <dgm:spPr/>
      <dgm:t>
        <a:bodyPr/>
        <a:lstStyle/>
        <a:p>
          <a:endParaRPr lang="uk-UA"/>
        </a:p>
      </dgm:t>
    </dgm:pt>
    <dgm:pt modelId="{3214D5E5-09BB-45BF-B81C-25B831F2FFB1}">
      <dgm:prSet phldrT="[Текст]" custT="1"/>
      <dgm:spPr/>
      <dgm:t>
        <a:bodyPr/>
        <a:lstStyle/>
        <a:p>
          <a:r>
            <a:rPr lang="ru-RU" sz="1400" dirty="0" err="1"/>
            <a:t>осудна</a:t>
          </a:r>
          <a:r>
            <a:rPr lang="ru-RU" sz="1400" dirty="0"/>
            <a:t> особа, яка </a:t>
          </a:r>
          <a:r>
            <a:rPr lang="ru-RU" sz="1400" dirty="0" err="1"/>
            <a:t>досягла</a:t>
          </a:r>
          <a:r>
            <a:rPr lang="ru-RU" sz="1400" dirty="0"/>
            <a:t> 14-річного </a:t>
          </a:r>
          <a:r>
            <a:rPr lang="ru-RU" sz="1400" dirty="0" err="1"/>
            <a:t>віку</a:t>
          </a:r>
          <a:endParaRPr lang="uk-UA" sz="1400" dirty="0"/>
        </a:p>
      </dgm:t>
    </dgm:pt>
    <dgm:pt modelId="{38D7BBF5-6B02-44A5-87E3-D210D0BE5D13}" type="parTrans" cxnId="{49C0CE35-A17D-4CCC-B23F-03A5FBC1B4EF}">
      <dgm:prSet/>
      <dgm:spPr/>
      <dgm:t>
        <a:bodyPr/>
        <a:lstStyle/>
        <a:p>
          <a:endParaRPr lang="uk-UA"/>
        </a:p>
      </dgm:t>
    </dgm:pt>
    <dgm:pt modelId="{99F2773B-547E-4F60-AA79-0DD2A5B406BB}" type="sibTrans" cxnId="{49C0CE35-A17D-4CCC-B23F-03A5FBC1B4EF}">
      <dgm:prSet/>
      <dgm:spPr/>
      <dgm:t>
        <a:bodyPr/>
        <a:lstStyle/>
        <a:p>
          <a:endParaRPr lang="uk-UA"/>
        </a:p>
      </dgm:t>
    </dgm:pt>
    <dgm:pt modelId="{1AD7D727-3210-472C-98CC-64B17675A866}">
      <dgm:prSet phldrT="[Текст]" custT="1"/>
      <dgm:spPr/>
      <dgm:t>
        <a:bodyPr/>
        <a:lstStyle/>
        <a:p>
          <a:r>
            <a:rPr lang="uk-UA" sz="1400" dirty="0"/>
            <a:t>обов'язковий додатковий об'єкт — життя людини</a:t>
          </a:r>
        </a:p>
      </dgm:t>
    </dgm:pt>
    <dgm:pt modelId="{4F5D6AF2-F74B-4BE2-A4A0-7B313DF1A144}" type="parTrans" cxnId="{B8844F2D-D39D-4E84-AA5F-1FC26A054181}">
      <dgm:prSet/>
      <dgm:spPr/>
      <dgm:t>
        <a:bodyPr/>
        <a:lstStyle/>
        <a:p>
          <a:endParaRPr lang="uk-UA"/>
        </a:p>
      </dgm:t>
    </dgm:pt>
    <dgm:pt modelId="{9972A76A-E8C9-4C64-B4D5-669D30F08DF2}" type="sibTrans" cxnId="{B8844F2D-D39D-4E84-AA5F-1FC26A054181}">
      <dgm:prSet/>
      <dgm:spPr/>
      <dgm:t>
        <a:bodyPr/>
        <a:lstStyle/>
        <a:p>
          <a:endParaRPr lang="uk-UA"/>
        </a:p>
      </dgm:t>
    </dgm:pt>
    <dgm:pt modelId="{58C36780-DC00-4D28-9D7B-BEBA49302045}">
      <dgm:prSet phldrT="[Текст]"/>
      <dgm:spPr/>
      <dgm:t>
        <a:bodyPr/>
        <a:lstStyle/>
        <a:p>
          <a:r>
            <a:rPr lang="ru-RU" dirty="0"/>
            <a:t>замах на </a:t>
          </a:r>
          <a:r>
            <a:rPr lang="ru-RU" dirty="0" err="1"/>
            <a:t>вбивство</a:t>
          </a:r>
          <a:r>
            <a:rPr lang="ru-RU" dirty="0"/>
            <a:t> </a:t>
          </a:r>
          <a:r>
            <a:rPr lang="ru-RU" dirty="0" err="1"/>
            <a:t>такої</a:t>
          </a:r>
          <a:r>
            <a:rPr lang="ru-RU" dirty="0"/>
            <a:t> особи</a:t>
          </a:r>
          <a:endParaRPr lang="uk-UA" dirty="0"/>
        </a:p>
      </dgm:t>
    </dgm:pt>
    <dgm:pt modelId="{9B654A64-A0EC-4948-AB11-8834B21D0907}" type="parTrans" cxnId="{5F218321-F5E6-4A8B-A933-AECE1905DBCB}">
      <dgm:prSet/>
      <dgm:spPr/>
      <dgm:t>
        <a:bodyPr/>
        <a:lstStyle/>
        <a:p>
          <a:endParaRPr lang="uk-UA"/>
        </a:p>
      </dgm:t>
    </dgm:pt>
    <dgm:pt modelId="{E8FE9092-06F9-45DD-ABBC-0CFF01DCBA81}" type="sibTrans" cxnId="{5F218321-F5E6-4A8B-A933-AECE1905DBCB}">
      <dgm:prSet/>
      <dgm:spPr/>
      <dgm:t>
        <a:bodyPr/>
        <a:lstStyle/>
        <a:p>
          <a:endParaRPr lang="uk-UA"/>
        </a:p>
      </dgm:t>
    </dgm:pt>
    <dgm:pt modelId="{E31F53D6-65E7-4295-8626-F3254FC1B5CF}">
      <dgm:prSet phldrT="[Текст]"/>
      <dgm:spPr/>
      <dgm:t>
        <a:bodyPr/>
        <a:lstStyle/>
        <a:p>
          <a:r>
            <a:rPr lang="ru-RU" dirty="0" err="1"/>
            <a:t>вбивство</a:t>
          </a:r>
          <a:r>
            <a:rPr lang="ru-RU" dirty="0"/>
            <a:t> особи, яка </a:t>
          </a:r>
          <a:r>
            <a:rPr lang="ru-RU" dirty="0" err="1"/>
            <a:t>має</a:t>
          </a:r>
          <a:r>
            <a:rPr lang="ru-RU" dirty="0"/>
            <a:t> </a:t>
          </a:r>
          <a:r>
            <a:rPr lang="ru-RU" dirty="0" err="1"/>
            <a:t>міжнародний</a:t>
          </a:r>
          <a:r>
            <a:rPr lang="ru-RU" dirty="0"/>
            <a:t> </a:t>
          </a:r>
          <a:r>
            <a:rPr lang="ru-RU" dirty="0" err="1"/>
            <a:t>захист</a:t>
          </a:r>
          <a:endParaRPr lang="uk-UA" dirty="0"/>
        </a:p>
      </dgm:t>
    </dgm:pt>
    <dgm:pt modelId="{C328E41E-A98D-4544-AAD5-DA27146E6002}" type="parTrans" cxnId="{E227D3B0-212E-4789-9C80-0B5736C986BD}">
      <dgm:prSet/>
      <dgm:spPr/>
      <dgm:t>
        <a:bodyPr/>
        <a:lstStyle/>
        <a:p>
          <a:endParaRPr lang="uk-UA"/>
        </a:p>
      </dgm:t>
    </dgm:pt>
    <dgm:pt modelId="{9D545356-F3A8-4437-ABD8-9D5946C73CB1}" type="sibTrans" cxnId="{E227D3B0-212E-4789-9C80-0B5736C986BD}">
      <dgm:prSet/>
      <dgm:spPr/>
      <dgm:t>
        <a:bodyPr/>
        <a:lstStyle/>
        <a:p>
          <a:endParaRPr lang="uk-UA"/>
        </a:p>
      </dgm:t>
    </dgm:pt>
    <dgm:pt modelId="{2F9AAE1F-40AB-4A4B-A3D9-2C9CBFA9B68D}">
      <dgm:prSet phldrT="[Текст]" custT="1"/>
      <dgm:spPr/>
      <dgm:t>
        <a:bodyPr/>
        <a:lstStyle/>
        <a:p>
          <a:r>
            <a:rPr lang="uk-UA" sz="1300" dirty="0"/>
            <a:t>обов'язкова мета:  </a:t>
          </a:r>
        </a:p>
      </dgm:t>
    </dgm:pt>
    <dgm:pt modelId="{DE498076-B4C4-44FE-B168-E43ADDC4A82B}" type="parTrans" cxnId="{CFDF1EA7-9D86-4116-B089-17706A5768BB}">
      <dgm:prSet/>
      <dgm:spPr/>
      <dgm:t>
        <a:bodyPr/>
        <a:lstStyle/>
        <a:p>
          <a:endParaRPr lang="uk-UA"/>
        </a:p>
      </dgm:t>
    </dgm:pt>
    <dgm:pt modelId="{279D35E0-5E0A-473E-9453-9AF342DE18E3}" type="sibTrans" cxnId="{CFDF1EA7-9D86-4116-B089-17706A5768BB}">
      <dgm:prSet/>
      <dgm:spPr/>
      <dgm:t>
        <a:bodyPr/>
        <a:lstStyle/>
        <a:p>
          <a:endParaRPr lang="uk-UA"/>
        </a:p>
      </dgm:t>
    </dgm:pt>
    <dgm:pt modelId="{0EED5E3E-4D3C-4D12-9BA1-74708C04154B}">
      <dgm:prSet phldrT="[Текст]" custT="1"/>
      <dgm:spPr/>
      <dgm:t>
        <a:bodyPr/>
        <a:lstStyle/>
        <a:p>
          <a:r>
            <a:rPr lang="uk-UA" sz="1300" dirty="0"/>
            <a:t>здійснити вплив на характер діяльності особи, яка має міжнародний захист</a:t>
          </a:r>
        </a:p>
      </dgm:t>
    </dgm:pt>
    <dgm:pt modelId="{1C5C3AFC-463D-4610-A818-B2E56A736234}" type="parTrans" cxnId="{507A1837-E491-4BFA-85E6-727D0B2FBA3D}">
      <dgm:prSet/>
      <dgm:spPr/>
      <dgm:t>
        <a:bodyPr/>
        <a:lstStyle/>
        <a:p>
          <a:endParaRPr lang="uk-UA"/>
        </a:p>
      </dgm:t>
    </dgm:pt>
    <dgm:pt modelId="{109EF5F3-E109-4243-8908-6C50E450AFE0}" type="sibTrans" cxnId="{507A1837-E491-4BFA-85E6-727D0B2FBA3D}">
      <dgm:prSet/>
      <dgm:spPr/>
      <dgm:t>
        <a:bodyPr/>
        <a:lstStyle/>
        <a:p>
          <a:endParaRPr lang="uk-UA"/>
        </a:p>
      </dgm:t>
    </dgm:pt>
    <dgm:pt modelId="{EC3C822D-029D-4815-9483-0D5F62E2A452}">
      <dgm:prSet phldrT="[Текст]" custT="1"/>
      <dgm:spPr/>
      <dgm:t>
        <a:bodyPr/>
        <a:lstStyle/>
        <a:p>
          <a:r>
            <a:rPr lang="uk-UA" sz="1300" dirty="0"/>
            <a:t>спровокувати міжнародні ускладнення України з іншими суверенними державами (такі, як розірвання дипломатичних чи консульських стосунків, зрив міждержавних переговорів, розірвання міжнародних угод, припинення надання фінансової чи іншої допомоги Україні, виникнення військового конфлікту тощо).</a:t>
          </a:r>
        </a:p>
      </dgm:t>
    </dgm:pt>
    <dgm:pt modelId="{96B7CBF1-FF2F-409B-AC8D-FB6620333233}" type="parTrans" cxnId="{9EEAB8BB-A17C-4D92-82A7-14CCF2E7330B}">
      <dgm:prSet/>
      <dgm:spPr/>
      <dgm:t>
        <a:bodyPr/>
        <a:lstStyle/>
        <a:p>
          <a:endParaRPr lang="uk-UA"/>
        </a:p>
      </dgm:t>
    </dgm:pt>
    <dgm:pt modelId="{E77D244F-BA8A-4136-BFC6-179B8395845C}" type="sibTrans" cxnId="{9EEAB8BB-A17C-4D92-82A7-14CCF2E7330B}">
      <dgm:prSet/>
      <dgm:spPr/>
      <dgm:t>
        <a:bodyPr/>
        <a:lstStyle/>
        <a:p>
          <a:endParaRPr lang="uk-UA"/>
        </a:p>
      </dgm:t>
    </dgm:pt>
    <dgm:pt modelId="{4D6D759F-A9BB-47EA-B540-17198D0CF84F}">
      <dgm:prSet phldrT="[Текст]" custT="1"/>
      <dgm:spPr/>
      <dgm:t>
        <a:bodyPr/>
        <a:lstStyle/>
        <a:p>
          <a:r>
            <a:rPr lang="uk-UA" sz="1300" dirty="0"/>
            <a:t>спровокувати війну</a:t>
          </a:r>
        </a:p>
      </dgm:t>
    </dgm:pt>
    <dgm:pt modelId="{F3508D2F-7853-4E88-B868-664C78C03512}" type="parTrans" cxnId="{27E67347-B096-41E1-8517-BFD02B1DAAC4}">
      <dgm:prSet/>
      <dgm:spPr/>
      <dgm:t>
        <a:bodyPr/>
        <a:lstStyle/>
        <a:p>
          <a:endParaRPr lang="uk-UA"/>
        </a:p>
      </dgm:t>
    </dgm:pt>
    <dgm:pt modelId="{0D1E80EA-5CF0-4D7F-BA86-AB143668EA94}" type="sibTrans" cxnId="{27E67347-B096-41E1-8517-BFD02B1DAAC4}">
      <dgm:prSet/>
      <dgm:spPr/>
      <dgm:t>
        <a:bodyPr/>
        <a:lstStyle/>
        <a:p>
          <a:endParaRPr lang="uk-UA"/>
        </a:p>
      </dgm:t>
    </dgm:pt>
    <dgm:pt modelId="{CB1E9C2A-E635-4E98-89BE-0CC704526DF5}">
      <dgm:prSet phldrT="[Текст]" custT="1"/>
      <dgm:spPr/>
      <dgm:t>
        <a:bodyPr/>
        <a:lstStyle/>
        <a:p>
          <a:r>
            <a:rPr lang="uk-UA" sz="1300" dirty="0"/>
            <a:t>здійснити вплив на діяльність держави чи організації, яку вказана особа представляє</a:t>
          </a:r>
        </a:p>
      </dgm:t>
    </dgm:pt>
    <dgm:pt modelId="{538D6F20-6704-4069-8942-3F097AC88063}" type="parTrans" cxnId="{F1BEBFD7-8A88-4F95-93F9-32A4CF5288F2}">
      <dgm:prSet/>
      <dgm:spPr/>
      <dgm:t>
        <a:bodyPr/>
        <a:lstStyle/>
        <a:p>
          <a:endParaRPr lang="uk-UA"/>
        </a:p>
      </dgm:t>
    </dgm:pt>
    <dgm:pt modelId="{DD157A51-47FB-4EC7-9068-D51A5C0CE7D5}" type="sibTrans" cxnId="{F1BEBFD7-8A88-4F95-93F9-32A4CF5288F2}">
      <dgm:prSet/>
      <dgm:spPr/>
      <dgm:t>
        <a:bodyPr/>
        <a:lstStyle/>
        <a:p>
          <a:endParaRPr lang="uk-UA"/>
        </a:p>
      </dgm:t>
    </dgm:pt>
    <dgm:pt modelId="{F1C44B1D-F6DA-45E0-8060-33A9C4FEA166}" type="pres">
      <dgm:prSet presAssocID="{90D04FD7-1D84-42FB-B3BA-0C3E83B08584}" presName="Name0" presStyleCnt="0">
        <dgm:presLayoutVars>
          <dgm:dir/>
          <dgm:animLvl val="lvl"/>
          <dgm:resizeHandles val="exact"/>
        </dgm:presLayoutVars>
      </dgm:prSet>
      <dgm:spPr/>
    </dgm:pt>
    <dgm:pt modelId="{AAB7491E-169C-4A06-9EE6-8DB33E583B0E}" type="pres">
      <dgm:prSet presAssocID="{BE488A63-9158-4378-9E21-F3B49263CFBE}" presName="linNode" presStyleCnt="0"/>
      <dgm:spPr/>
    </dgm:pt>
    <dgm:pt modelId="{6A55630E-372A-4253-8A33-F0B2A95EED7B}" type="pres">
      <dgm:prSet presAssocID="{BE488A63-9158-4378-9E21-F3B49263CFBE}" presName="parentText" presStyleLbl="node1" presStyleIdx="0" presStyleCnt="4" custScaleY="9949">
        <dgm:presLayoutVars>
          <dgm:chMax val="1"/>
          <dgm:bulletEnabled val="1"/>
        </dgm:presLayoutVars>
      </dgm:prSet>
      <dgm:spPr/>
    </dgm:pt>
    <dgm:pt modelId="{A2B75852-5326-4C23-9F66-030207D99F5D}" type="pres">
      <dgm:prSet presAssocID="{BE488A63-9158-4378-9E21-F3B49263CFBE}" presName="descendantText" presStyleLbl="alignAccFollowNode1" presStyleIdx="0" presStyleCnt="4" custScaleY="20516">
        <dgm:presLayoutVars>
          <dgm:bulletEnabled val="1"/>
        </dgm:presLayoutVars>
      </dgm:prSet>
      <dgm:spPr/>
    </dgm:pt>
    <dgm:pt modelId="{1910F60A-C365-44C6-ADC9-38A625E9CAD9}" type="pres">
      <dgm:prSet presAssocID="{D324895B-F754-4CF8-BBAA-AFD758A761D3}" presName="sp" presStyleCnt="0"/>
      <dgm:spPr/>
    </dgm:pt>
    <dgm:pt modelId="{4A95ADBC-658C-472A-8D0C-D63A1939E427}" type="pres">
      <dgm:prSet presAssocID="{8A4A00FD-077B-487D-8441-08006E5A0BF8}" presName="linNode" presStyleCnt="0"/>
      <dgm:spPr/>
    </dgm:pt>
    <dgm:pt modelId="{7EA5B3D9-1490-4651-A81F-E9F042A6C2F5}" type="pres">
      <dgm:prSet presAssocID="{8A4A00FD-077B-487D-8441-08006E5A0BF8}" presName="parentText" presStyleLbl="node1" presStyleIdx="1" presStyleCnt="4" custScaleY="14307">
        <dgm:presLayoutVars>
          <dgm:chMax val="1"/>
          <dgm:bulletEnabled val="1"/>
        </dgm:presLayoutVars>
      </dgm:prSet>
      <dgm:spPr/>
    </dgm:pt>
    <dgm:pt modelId="{E2A7E053-151B-49BC-82D7-9A01E6FBF647}" type="pres">
      <dgm:prSet presAssocID="{8A4A00FD-077B-487D-8441-08006E5A0BF8}" presName="descendantText" presStyleLbl="alignAccFollowNode1" presStyleIdx="1" presStyleCnt="4" custScaleY="14361">
        <dgm:presLayoutVars>
          <dgm:bulletEnabled val="1"/>
        </dgm:presLayoutVars>
      </dgm:prSet>
      <dgm:spPr/>
    </dgm:pt>
    <dgm:pt modelId="{7B739817-DD0D-44E3-A7B2-1795783ECD21}" type="pres">
      <dgm:prSet presAssocID="{7BC4CB3B-23CB-4909-9514-76E1EABFDAC5}" presName="sp" presStyleCnt="0"/>
      <dgm:spPr/>
    </dgm:pt>
    <dgm:pt modelId="{59B6B817-92E9-4FC4-BA47-688CF432BFE2}" type="pres">
      <dgm:prSet presAssocID="{3B585802-BB1B-40B1-A323-E4B1B89DE984}" presName="linNode" presStyleCnt="0"/>
      <dgm:spPr/>
    </dgm:pt>
    <dgm:pt modelId="{A434BC47-1DE5-4A19-89AD-69C0D74F8D40}" type="pres">
      <dgm:prSet presAssocID="{3B585802-BB1B-40B1-A323-E4B1B89DE984}" presName="parentText" presStyleLbl="node1" presStyleIdx="2" presStyleCnt="4" custScaleY="8301">
        <dgm:presLayoutVars>
          <dgm:chMax val="1"/>
          <dgm:bulletEnabled val="1"/>
        </dgm:presLayoutVars>
      </dgm:prSet>
      <dgm:spPr/>
    </dgm:pt>
    <dgm:pt modelId="{0DB8B1B0-09CB-4E9C-8B94-329B3AE96786}" type="pres">
      <dgm:prSet presAssocID="{3B585802-BB1B-40B1-A323-E4B1B89DE984}" presName="descendantText" presStyleLbl="alignAccFollowNode1" presStyleIdx="2" presStyleCnt="4" custScaleY="13676">
        <dgm:presLayoutVars>
          <dgm:bulletEnabled val="1"/>
        </dgm:presLayoutVars>
      </dgm:prSet>
      <dgm:spPr/>
    </dgm:pt>
    <dgm:pt modelId="{7FFB5F9B-DA9D-4831-8424-3C8498D0EBE5}" type="pres">
      <dgm:prSet presAssocID="{08DFDE1C-6476-44B0-9FC8-F894D859E6F8}" presName="sp" presStyleCnt="0"/>
      <dgm:spPr/>
    </dgm:pt>
    <dgm:pt modelId="{5B6D2CBA-8798-4AFD-BD66-A01477D3183A}" type="pres">
      <dgm:prSet presAssocID="{B858E563-DE03-4A5F-B03A-B781C40B8162}" presName="linNode" presStyleCnt="0"/>
      <dgm:spPr/>
    </dgm:pt>
    <dgm:pt modelId="{ADE8F342-C56C-4977-8B44-344D874FEB60}" type="pres">
      <dgm:prSet presAssocID="{B858E563-DE03-4A5F-B03A-B781C40B8162}" presName="parentText" presStyleLbl="node1" presStyleIdx="3" presStyleCnt="4" custScaleY="10106">
        <dgm:presLayoutVars>
          <dgm:chMax val="1"/>
          <dgm:bulletEnabled val="1"/>
        </dgm:presLayoutVars>
      </dgm:prSet>
      <dgm:spPr/>
    </dgm:pt>
    <dgm:pt modelId="{7514CF03-1D18-411F-9B56-E0CC8E94263F}" type="pres">
      <dgm:prSet presAssocID="{B858E563-DE03-4A5F-B03A-B781C40B8162}" presName="descendantText" presStyleLbl="alignAccFollowNode1" presStyleIdx="3" presStyleCnt="4" custScaleY="61914">
        <dgm:presLayoutVars>
          <dgm:bulletEnabled val="1"/>
        </dgm:presLayoutVars>
      </dgm:prSet>
      <dgm:spPr/>
    </dgm:pt>
  </dgm:ptLst>
  <dgm:cxnLst>
    <dgm:cxn modelId="{CEE1C502-4952-4484-9197-592828C01B26}" type="presOf" srcId="{BE488A63-9158-4378-9E21-F3B49263CFBE}" destId="{6A55630E-372A-4253-8A33-F0B2A95EED7B}" srcOrd="0" destOrd="0" presId="urn:microsoft.com/office/officeart/2005/8/layout/vList5"/>
    <dgm:cxn modelId="{33B99C10-491D-4D69-BF48-4B6D8F778256}" type="presOf" srcId="{1AD7D727-3210-472C-98CC-64B17675A866}" destId="{A2B75852-5326-4C23-9F66-030207D99F5D}" srcOrd="0" destOrd="1" presId="urn:microsoft.com/office/officeart/2005/8/layout/vList5"/>
    <dgm:cxn modelId="{5A15741A-6102-49BB-92CD-30CD3CB70D74}" type="presOf" srcId="{58C36780-DC00-4D28-9D7B-BEBA49302045}" destId="{E2A7E053-151B-49BC-82D7-9A01E6FBF647}" srcOrd="0" destOrd="1" presId="urn:microsoft.com/office/officeart/2005/8/layout/vList5"/>
    <dgm:cxn modelId="{5F218321-F5E6-4A8B-A933-AECE1905DBCB}" srcId="{8A4A00FD-077B-487D-8441-08006E5A0BF8}" destId="{58C36780-DC00-4D28-9D7B-BEBA49302045}" srcOrd="1" destOrd="0" parTransId="{9B654A64-A0EC-4948-AB11-8834B21D0907}" sibTransId="{E8FE9092-06F9-45DD-ABBC-0CFF01DCBA81}"/>
    <dgm:cxn modelId="{47DCEA27-FFC2-410D-9B1C-859B6E36762B}" type="presOf" srcId="{3B585802-BB1B-40B1-A323-E4B1B89DE984}" destId="{A434BC47-1DE5-4A19-89AD-69C0D74F8D40}" srcOrd="0" destOrd="0" presId="urn:microsoft.com/office/officeart/2005/8/layout/vList5"/>
    <dgm:cxn modelId="{B8844F2D-D39D-4E84-AA5F-1FC26A054181}" srcId="{4BC9C11D-E7B0-483E-8A2F-BB89A0DFC078}" destId="{1AD7D727-3210-472C-98CC-64B17675A866}" srcOrd="0" destOrd="0" parTransId="{4F5D6AF2-F74B-4BE2-A4A0-7B313DF1A144}" sibTransId="{9972A76A-E8C9-4C64-B4D5-669D30F08DF2}"/>
    <dgm:cxn modelId="{49C0CE35-A17D-4CCC-B23F-03A5FBC1B4EF}" srcId="{3B585802-BB1B-40B1-A323-E4B1B89DE984}" destId="{3214D5E5-09BB-45BF-B81C-25B831F2FFB1}" srcOrd="0" destOrd="0" parTransId="{38D7BBF5-6B02-44A5-87E3-D210D0BE5D13}" sibTransId="{99F2773B-547E-4F60-AA79-0DD2A5B406BB}"/>
    <dgm:cxn modelId="{507A1837-E491-4BFA-85E6-727D0B2FBA3D}" srcId="{2F9AAE1F-40AB-4A4B-A3D9-2C9CBFA9B68D}" destId="{0EED5E3E-4D3C-4D12-9BA1-74708C04154B}" srcOrd="0" destOrd="0" parTransId="{1C5C3AFC-463D-4610-A818-B2E56A736234}" sibTransId="{109EF5F3-E109-4243-8908-6C50E450AFE0}"/>
    <dgm:cxn modelId="{EADECF3E-B1A7-4910-A4D0-33CE402250BB}" srcId="{90D04FD7-1D84-42FB-B3BA-0C3E83B08584}" destId="{8A4A00FD-077B-487D-8441-08006E5A0BF8}" srcOrd="1" destOrd="0" parTransId="{E77BD075-8A38-4EB6-8431-B1A77D576148}" sibTransId="{7BC4CB3B-23CB-4909-9514-76E1EABFDAC5}"/>
    <dgm:cxn modelId="{74689C41-CB19-4730-9D28-D9029574D3F1}" type="presOf" srcId="{5CABCC93-2BED-495B-B6C7-3A0384F83C00}" destId="{7514CF03-1D18-411F-9B56-E0CC8E94263F}" srcOrd="0" destOrd="0" presId="urn:microsoft.com/office/officeart/2005/8/layout/vList5"/>
    <dgm:cxn modelId="{27E67347-B096-41E1-8517-BFD02B1DAAC4}" srcId="{2F9AAE1F-40AB-4A4B-A3D9-2C9CBFA9B68D}" destId="{4D6D759F-A9BB-47EA-B540-17198D0CF84F}" srcOrd="2" destOrd="0" parTransId="{F3508D2F-7853-4E88-B868-664C78C03512}" sibTransId="{0D1E80EA-5CF0-4D7F-BA86-AB143668EA94}"/>
    <dgm:cxn modelId="{0EB1C06D-AB4E-4A0E-BA38-43CF06FF8773}" type="presOf" srcId="{3214D5E5-09BB-45BF-B81C-25B831F2FFB1}" destId="{0DB8B1B0-09CB-4E9C-8B94-329B3AE96786}" srcOrd="0" destOrd="0" presId="urn:microsoft.com/office/officeart/2005/8/layout/vList5"/>
    <dgm:cxn modelId="{F62DDA70-79C4-4ACA-B7BF-4E395EE6B1DE}" type="presOf" srcId="{CB1E9C2A-E635-4E98-89BE-0CC704526DF5}" destId="{7514CF03-1D18-411F-9B56-E0CC8E94263F}" srcOrd="0" destOrd="3" presId="urn:microsoft.com/office/officeart/2005/8/layout/vList5"/>
    <dgm:cxn modelId="{D9E5A872-F4AE-495A-9A27-A1F9D72D91E2}" type="presOf" srcId="{EC3C822D-029D-4815-9483-0D5F62E2A452}" destId="{7514CF03-1D18-411F-9B56-E0CC8E94263F}" srcOrd="0" destOrd="5" presId="urn:microsoft.com/office/officeart/2005/8/layout/vList5"/>
    <dgm:cxn modelId="{CFBCD753-B94D-41A0-8573-510BE7EB52FB}" type="presOf" srcId="{0EED5E3E-4D3C-4D12-9BA1-74708C04154B}" destId="{7514CF03-1D18-411F-9B56-E0CC8E94263F}" srcOrd="0" destOrd="2" presId="urn:microsoft.com/office/officeart/2005/8/layout/vList5"/>
    <dgm:cxn modelId="{3F45CE74-731A-490E-8581-0E245E9704AC}" type="presOf" srcId="{4D6D759F-A9BB-47EA-B540-17198D0CF84F}" destId="{7514CF03-1D18-411F-9B56-E0CC8E94263F}" srcOrd="0" destOrd="4" presId="urn:microsoft.com/office/officeart/2005/8/layout/vList5"/>
    <dgm:cxn modelId="{DE424479-B373-41EB-B7D3-EAD87195E513}" type="presOf" srcId="{B858E563-DE03-4A5F-B03A-B781C40B8162}" destId="{ADE8F342-C56C-4977-8B44-344D874FEB60}" srcOrd="0" destOrd="0" presId="urn:microsoft.com/office/officeart/2005/8/layout/vList5"/>
    <dgm:cxn modelId="{35F12382-6D9F-419B-82E2-ECF50A0D72F4}" srcId="{90D04FD7-1D84-42FB-B3BA-0C3E83B08584}" destId="{BE488A63-9158-4378-9E21-F3B49263CFBE}" srcOrd="0" destOrd="0" parTransId="{75256CB8-293E-457C-BEE8-B622050532EC}" sibTransId="{D324895B-F754-4CF8-BBAA-AFD758A761D3}"/>
    <dgm:cxn modelId="{D14ACF87-B7BE-4C86-BE28-A33570A37468}" srcId="{90D04FD7-1D84-42FB-B3BA-0C3E83B08584}" destId="{B858E563-DE03-4A5F-B03A-B781C40B8162}" srcOrd="3" destOrd="0" parTransId="{ABD65F56-12C9-4A66-9224-052402B00883}" sibTransId="{4DF590DA-C9FB-4CB2-A44E-E7E63DAAFB86}"/>
    <dgm:cxn modelId="{9192E499-70F9-4130-881B-2DC70DBD9355}" srcId="{BE488A63-9158-4378-9E21-F3B49263CFBE}" destId="{4BC9C11D-E7B0-483E-8A2F-BB89A0DFC078}" srcOrd="0" destOrd="0" parTransId="{3DD2EFC9-96D3-4C3D-9875-87C570401410}" sibTransId="{58AA32BD-B354-42F0-9606-532280F88EC2}"/>
    <dgm:cxn modelId="{685218A4-95E6-4F3E-8FD7-04ED372EAE98}" type="presOf" srcId="{90D04FD7-1D84-42FB-B3BA-0C3E83B08584}" destId="{F1C44B1D-F6DA-45E0-8060-33A9C4FEA166}" srcOrd="0" destOrd="0" presId="urn:microsoft.com/office/officeart/2005/8/layout/vList5"/>
    <dgm:cxn modelId="{CFDF1EA7-9D86-4116-B089-17706A5768BB}" srcId="{B858E563-DE03-4A5F-B03A-B781C40B8162}" destId="{2F9AAE1F-40AB-4A4B-A3D9-2C9CBFA9B68D}" srcOrd="1" destOrd="0" parTransId="{DE498076-B4C4-44FE-B168-E43ADDC4A82B}" sibTransId="{279D35E0-5E0A-473E-9453-9AF342DE18E3}"/>
    <dgm:cxn modelId="{E227D3B0-212E-4789-9C80-0B5736C986BD}" srcId="{8A4A00FD-077B-487D-8441-08006E5A0BF8}" destId="{E31F53D6-65E7-4295-8626-F3254FC1B5CF}" srcOrd="0" destOrd="0" parTransId="{C328E41E-A98D-4544-AAD5-DA27146E6002}" sibTransId="{9D545356-F3A8-4437-ABD8-9D5946C73CB1}"/>
    <dgm:cxn modelId="{EB5238B5-8A6D-4285-8390-087E783EA922}" type="presOf" srcId="{8A4A00FD-077B-487D-8441-08006E5A0BF8}" destId="{7EA5B3D9-1490-4651-A81F-E9F042A6C2F5}" srcOrd="0" destOrd="0" presId="urn:microsoft.com/office/officeart/2005/8/layout/vList5"/>
    <dgm:cxn modelId="{9EEAB8BB-A17C-4D92-82A7-14CCF2E7330B}" srcId="{2F9AAE1F-40AB-4A4B-A3D9-2C9CBFA9B68D}" destId="{EC3C822D-029D-4815-9483-0D5F62E2A452}" srcOrd="3" destOrd="0" parTransId="{96B7CBF1-FF2F-409B-AC8D-FB6620333233}" sibTransId="{E77D244F-BA8A-4136-BFC6-179B8395845C}"/>
    <dgm:cxn modelId="{2D2F85BC-F725-4E29-AF96-E3EDCDAB27A5}" type="presOf" srcId="{4BC9C11D-E7B0-483E-8A2F-BB89A0DFC078}" destId="{A2B75852-5326-4C23-9F66-030207D99F5D}" srcOrd="0" destOrd="0" presId="urn:microsoft.com/office/officeart/2005/8/layout/vList5"/>
    <dgm:cxn modelId="{08C029BF-5F74-49D1-AA3D-F02A48A061E8}" srcId="{90D04FD7-1D84-42FB-B3BA-0C3E83B08584}" destId="{3B585802-BB1B-40B1-A323-E4B1B89DE984}" srcOrd="2" destOrd="0" parTransId="{B5370503-E33F-4C77-B505-BEE0370966F2}" sibTransId="{08DFDE1C-6476-44B0-9FC8-F894D859E6F8}"/>
    <dgm:cxn modelId="{C872CAC5-225A-441F-B0BD-87AF1812ACA8}" type="presOf" srcId="{E31F53D6-65E7-4295-8626-F3254FC1B5CF}" destId="{E2A7E053-151B-49BC-82D7-9A01E6FBF647}" srcOrd="0" destOrd="0" presId="urn:microsoft.com/office/officeart/2005/8/layout/vList5"/>
    <dgm:cxn modelId="{45F5F2D1-8CE3-4519-BC07-20A7B7140757}" srcId="{B858E563-DE03-4A5F-B03A-B781C40B8162}" destId="{5CABCC93-2BED-495B-B6C7-3A0384F83C00}" srcOrd="0" destOrd="0" parTransId="{575EB51D-1AB3-4EB2-A247-36036F6CD722}" sibTransId="{DF64B61F-5306-4EE6-BADC-D9C3A576D189}"/>
    <dgm:cxn modelId="{F1BEBFD7-8A88-4F95-93F9-32A4CF5288F2}" srcId="{2F9AAE1F-40AB-4A4B-A3D9-2C9CBFA9B68D}" destId="{CB1E9C2A-E635-4E98-89BE-0CC704526DF5}" srcOrd="1" destOrd="0" parTransId="{538D6F20-6704-4069-8942-3F097AC88063}" sibTransId="{DD157A51-47FB-4EC7-9068-D51A5C0CE7D5}"/>
    <dgm:cxn modelId="{E85385F0-0F5A-4541-9A1F-441A7AB6429C}" type="presOf" srcId="{2F9AAE1F-40AB-4A4B-A3D9-2C9CBFA9B68D}" destId="{7514CF03-1D18-411F-9B56-E0CC8E94263F}" srcOrd="0" destOrd="1" presId="urn:microsoft.com/office/officeart/2005/8/layout/vList5"/>
    <dgm:cxn modelId="{DCF79650-631B-487B-ACF1-1D9B334E5AFE}" type="presParOf" srcId="{F1C44B1D-F6DA-45E0-8060-33A9C4FEA166}" destId="{AAB7491E-169C-4A06-9EE6-8DB33E583B0E}" srcOrd="0" destOrd="0" presId="urn:microsoft.com/office/officeart/2005/8/layout/vList5"/>
    <dgm:cxn modelId="{3151AEF7-824C-44D3-8AE5-E266E04401D7}" type="presParOf" srcId="{AAB7491E-169C-4A06-9EE6-8DB33E583B0E}" destId="{6A55630E-372A-4253-8A33-F0B2A95EED7B}" srcOrd="0" destOrd="0" presId="urn:microsoft.com/office/officeart/2005/8/layout/vList5"/>
    <dgm:cxn modelId="{E444CECF-A00C-49B3-94DC-D2AB8AE07376}" type="presParOf" srcId="{AAB7491E-169C-4A06-9EE6-8DB33E583B0E}" destId="{A2B75852-5326-4C23-9F66-030207D99F5D}" srcOrd="1" destOrd="0" presId="urn:microsoft.com/office/officeart/2005/8/layout/vList5"/>
    <dgm:cxn modelId="{B580B757-8DF6-4756-A979-1461E3162CED}" type="presParOf" srcId="{F1C44B1D-F6DA-45E0-8060-33A9C4FEA166}" destId="{1910F60A-C365-44C6-ADC9-38A625E9CAD9}" srcOrd="1" destOrd="0" presId="urn:microsoft.com/office/officeart/2005/8/layout/vList5"/>
    <dgm:cxn modelId="{1FA7EED7-7EDC-4D09-8245-F17602368308}" type="presParOf" srcId="{F1C44B1D-F6DA-45E0-8060-33A9C4FEA166}" destId="{4A95ADBC-658C-472A-8D0C-D63A1939E427}" srcOrd="2" destOrd="0" presId="urn:microsoft.com/office/officeart/2005/8/layout/vList5"/>
    <dgm:cxn modelId="{8C668510-5116-49FC-97F8-D92B314E2BDE}" type="presParOf" srcId="{4A95ADBC-658C-472A-8D0C-D63A1939E427}" destId="{7EA5B3D9-1490-4651-A81F-E9F042A6C2F5}" srcOrd="0" destOrd="0" presId="urn:microsoft.com/office/officeart/2005/8/layout/vList5"/>
    <dgm:cxn modelId="{7065FD81-A115-43B3-BE8A-11983ECC8C5A}" type="presParOf" srcId="{4A95ADBC-658C-472A-8D0C-D63A1939E427}" destId="{E2A7E053-151B-49BC-82D7-9A01E6FBF647}" srcOrd="1" destOrd="0" presId="urn:microsoft.com/office/officeart/2005/8/layout/vList5"/>
    <dgm:cxn modelId="{5F368E4F-C5DB-4440-8037-3C6ED049E6C2}" type="presParOf" srcId="{F1C44B1D-F6DA-45E0-8060-33A9C4FEA166}" destId="{7B739817-DD0D-44E3-A7B2-1795783ECD21}" srcOrd="3" destOrd="0" presId="urn:microsoft.com/office/officeart/2005/8/layout/vList5"/>
    <dgm:cxn modelId="{34313B7E-A235-4F22-9943-F82198C5FD9D}" type="presParOf" srcId="{F1C44B1D-F6DA-45E0-8060-33A9C4FEA166}" destId="{59B6B817-92E9-4FC4-BA47-688CF432BFE2}" srcOrd="4" destOrd="0" presId="urn:microsoft.com/office/officeart/2005/8/layout/vList5"/>
    <dgm:cxn modelId="{68683520-24F6-448C-93A4-03EFC05A81A3}" type="presParOf" srcId="{59B6B817-92E9-4FC4-BA47-688CF432BFE2}" destId="{A434BC47-1DE5-4A19-89AD-69C0D74F8D40}" srcOrd="0" destOrd="0" presId="urn:microsoft.com/office/officeart/2005/8/layout/vList5"/>
    <dgm:cxn modelId="{CA220022-E6D4-4862-923B-A51D3DED87DA}" type="presParOf" srcId="{59B6B817-92E9-4FC4-BA47-688CF432BFE2}" destId="{0DB8B1B0-09CB-4E9C-8B94-329B3AE96786}" srcOrd="1" destOrd="0" presId="urn:microsoft.com/office/officeart/2005/8/layout/vList5"/>
    <dgm:cxn modelId="{678151BC-24F8-4611-A639-3A140D492AB5}" type="presParOf" srcId="{F1C44B1D-F6DA-45E0-8060-33A9C4FEA166}" destId="{7FFB5F9B-DA9D-4831-8424-3C8498D0EBE5}" srcOrd="5" destOrd="0" presId="urn:microsoft.com/office/officeart/2005/8/layout/vList5"/>
    <dgm:cxn modelId="{196EB81B-A148-420B-B55E-0E681FB5907E}" type="presParOf" srcId="{F1C44B1D-F6DA-45E0-8060-33A9C4FEA166}" destId="{5B6D2CBA-8798-4AFD-BD66-A01477D3183A}" srcOrd="6" destOrd="0" presId="urn:microsoft.com/office/officeart/2005/8/layout/vList5"/>
    <dgm:cxn modelId="{FE8DE074-5BD4-45BA-8888-6C6601B04C2B}" type="presParOf" srcId="{5B6D2CBA-8798-4AFD-BD66-A01477D3183A}" destId="{ADE8F342-C56C-4977-8B44-344D874FEB60}" srcOrd="0" destOrd="0" presId="urn:microsoft.com/office/officeart/2005/8/layout/vList5"/>
    <dgm:cxn modelId="{4C4F08EA-A8C6-497E-B710-05EBA4DD399E}" type="presParOf" srcId="{5B6D2CBA-8798-4AFD-BD66-A01477D3183A}" destId="{7514CF03-1D18-411F-9B56-E0CC8E9426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36A019-CDB9-4F47-8DDF-FC8CC7E66B7D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23755EC8-DF4B-4796-8D38-FAB4C748BA0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b="1" i="1" dirty="0"/>
            <a:t>Мир </a:t>
          </a:r>
          <a:r>
            <a:rPr lang="ru-RU" sz="1800" b="0" i="0" dirty="0" err="1"/>
            <a:t>характеризується</a:t>
          </a:r>
          <a:r>
            <a:rPr lang="ru-RU" sz="1800" b="0" i="0" dirty="0"/>
            <a:t> </a:t>
          </a:r>
          <a:r>
            <a:rPr lang="ru-RU" sz="1800" b="0" i="0" dirty="0" err="1"/>
            <a:t>відсутністю</a:t>
          </a:r>
          <a:r>
            <a:rPr lang="ru-RU" sz="1800" b="0" i="0" dirty="0"/>
            <a:t> </a:t>
          </a:r>
          <a:r>
            <a:rPr lang="ru-RU" sz="1800" b="0" i="0" dirty="0" err="1"/>
            <a:t>бойових</a:t>
          </a:r>
          <a:r>
            <a:rPr lang="ru-RU" sz="1800" b="0" i="0" dirty="0"/>
            <a:t> </a:t>
          </a:r>
          <a:r>
            <a:rPr lang="ru-RU" sz="1800" b="0" i="0" dirty="0" err="1"/>
            <a:t>дій</a:t>
          </a:r>
          <a:r>
            <a:rPr lang="ru-RU" sz="1800" b="0" i="0" dirty="0"/>
            <a:t>. Стан миру як </a:t>
          </a:r>
          <a:r>
            <a:rPr lang="ru-RU" sz="1800" b="0" i="0" dirty="0" err="1"/>
            <a:t>охоронювані</a:t>
          </a:r>
          <a:r>
            <a:rPr lang="ru-RU" sz="1800" b="0" i="0" dirty="0"/>
            <a:t> </a:t>
          </a:r>
          <a:r>
            <a:rPr lang="ru-RU" sz="1800" b="0" i="0" dirty="0" err="1"/>
            <a:t>кримінальним</a:t>
          </a:r>
          <a:r>
            <a:rPr lang="ru-RU" sz="1800" b="0" i="0" dirty="0"/>
            <a:t> законом </a:t>
          </a:r>
          <a:r>
            <a:rPr lang="ru-RU" sz="1800" b="0" i="0" dirty="0" err="1"/>
            <a:t>суспільні</a:t>
          </a:r>
          <a:r>
            <a:rPr lang="ru-RU" sz="1800" b="0" i="0" dirty="0"/>
            <a:t> </a:t>
          </a:r>
          <a:r>
            <a:rPr lang="ru-RU" sz="1800" b="0" i="0" dirty="0" err="1"/>
            <a:t>відносини</a:t>
          </a:r>
          <a:r>
            <a:rPr lang="ru-RU" sz="1800" b="0" i="0" dirty="0"/>
            <a:t> становить собою </a:t>
          </a:r>
          <a:r>
            <a:rPr lang="ru-RU" sz="1800" b="0" i="0" dirty="0" err="1"/>
            <a:t>відсутність</a:t>
          </a:r>
          <a:r>
            <a:rPr lang="ru-RU" sz="1800" b="0" i="0" dirty="0"/>
            <a:t> </a:t>
          </a:r>
          <a:r>
            <a:rPr lang="ru-RU" sz="1800" b="0" i="0" dirty="0" err="1"/>
            <a:t>юридичного</a:t>
          </a:r>
          <a:r>
            <a:rPr lang="ru-RU" sz="1800" b="0" i="0" dirty="0"/>
            <a:t> стану </a:t>
          </a:r>
          <a:r>
            <a:rPr lang="ru-RU" sz="1800" b="0" i="0" dirty="0" err="1"/>
            <a:t>війни</a:t>
          </a:r>
          <a:r>
            <a:rPr lang="ru-RU" sz="1800" b="0" i="0" dirty="0"/>
            <a:t> та </a:t>
          </a:r>
          <a:r>
            <a:rPr lang="ru-RU" sz="1800" b="0" i="0" dirty="0" err="1"/>
            <a:t>фактичних</a:t>
          </a:r>
          <a:r>
            <a:rPr lang="ru-RU" sz="1800" b="0" i="0" dirty="0"/>
            <a:t> </a:t>
          </a:r>
          <a:r>
            <a:rPr lang="ru-RU" sz="1800" b="0" i="0" dirty="0" err="1"/>
            <a:t>військових</a:t>
          </a:r>
          <a:r>
            <a:rPr lang="ru-RU" sz="1800" b="0" i="0" dirty="0"/>
            <a:t> </a:t>
          </a:r>
          <a:r>
            <a:rPr lang="ru-RU" sz="1800" b="0" i="0" dirty="0" err="1"/>
            <a:t>дій</a:t>
          </a:r>
          <a:r>
            <a:rPr lang="ru-RU" sz="1800" b="0" i="0" dirty="0"/>
            <a:t>.</a:t>
          </a:r>
          <a:endParaRPr lang="uk-UA" sz="1800" b="0" i="0" dirty="0"/>
        </a:p>
      </dgm:t>
    </dgm:pt>
    <dgm:pt modelId="{CD2341D2-1471-4F95-B292-3EF94B493487}" type="parTrans" cxnId="{AEAB6642-CE1D-4BDC-B479-C8F9BA249158}">
      <dgm:prSet/>
      <dgm:spPr/>
      <dgm:t>
        <a:bodyPr/>
        <a:lstStyle/>
        <a:p>
          <a:endParaRPr lang="uk-UA"/>
        </a:p>
      </dgm:t>
    </dgm:pt>
    <dgm:pt modelId="{906AF4C0-94FC-4B02-A7DF-DCD43725F3C8}" type="sibTrans" cxnId="{AEAB6642-CE1D-4BDC-B479-C8F9BA249158}">
      <dgm:prSet/>
      <dgm:spPr/>
      <dgm:t>
        <a:bodyPr/>
        <a:lstStyle/>
        <a:p>
          <a:endParaRPr lang="uk-UA"/>
        </a:p>
      </dgm:t>
    </dgm:pt>
    <dgm:pt modelId="{115A3DB3-90C2-41F9-885B-A198A970D07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1" dirty="0" err="1"/>
            <a:t>Під</a:t>
          </a:r>
          <a:r>
            <a:rPr lang="ru-RU" sz="1800" b="1" i="1" dirty="0"/>
            <a:t> </a:t>
          </a:r>
          <a:r>
            <a:rPr lang="ru-RU" sz="1800" b="1" i="1" dirty="0" err="1"/>
            <a:t>безпекою</a:t>
          </a:r>
          <a:r>
            <a:rPr lang="ru-RU" sz="1800" b="1" i="1" dirty="0"/>
            <a:t> </a:t>
          </a:r>
          <a:r>
            <a:rPr lang="ru-RU" sz="1800" b="1" i="1" dirty="0" err="1"/>
            <a:t>людства</a:t>
          </a:r>
          <a:r>
            <a:rPr lang="ru-RU" sz="1800" b="1" i="1" dirty="0"/>
            <a:t> </a:t>
          </a:r>
          <a:r>
            <a:rPr lang="ru-RU" sz="1800" b="0" i="0" dirty="0" err="1"/>
            <a:t>розуміється</a:t>
          </a:r>
          <a:r>
            <a:rPr lang="ru-RU" sz="1800" b="0" i="0" dirty="0"/>
            <a:t> стан </a:t>
          </a:r>
          <a:r>
            <a:rPr lang="ru-RU" sz="1800" b="0" i="0" dirty="0" err="1"/>
            <a:t>захищеності</a:t>
          </a:r>
          <a:r>
            <a:rPr lang="ru-RU" sz="1800" b="0" i="0" dirty="0"/>
            <a:t> </a:t>
          </a:r>
          <a:r>
            <a:rPr lang="ru-RU" sz="1800" b="0" i="0" dirty="0" err="1"/>
            <a:t>невизначеного</a:t>
          </a:r>
          <a:r>
            <a:rPr lang="ru-RU" sz="1800" b="0" i="0" dirty="0"/>
            <a:t> кола </a:t>
          </a:r>
          <a:r>
            <a:rPr lang="ru-RU" sz="1800" b="0" i="0" dirty="0" err="1"/>
            <a:t>осіб</a:t>
          </a:r>
          <a:r>
            <a:rPr lang="ru-RU" sz="1800" b="0" i="0" dirty="0"/>
            <a:t> </a:t>
          </a:r>
          <a:r>
            <a:rPr lang="ru-RU" sz="1800" b="0" i="0" dirty="0" err="1"/>
            <a:t>від</a:t>
          </a:r>
          <a:r>
            <a:rPr lang="ru-RU" sz="1800" b="0" i="0" dirty="0"/>
            <a:t> будь-</a:t>
          </a:r>
          <a:r>
            <a:rPr lang="ru-RU" sz="1800" b="0" i="0" dirty="0" err="1"/>
            <a:t>яких</a:t>
          </a:r>
          <a:r>
            <a:rPr lang="ru-RU" sz="1800" b="0" i="0" dirty="0"/>
            <a:t> </a:t>
          </a:r>
          <a:r>
            <a:rPr lang="ru-RU" sz="1800" b="0" i="0" dirty="0" err="1"/>
            <a:t>погроз</a:t>
          </a:r>
          <a:r>
            <a:rPr lang="ru-RU" sz="1800" b="0" i="0" dirty="0"/>
            <a:t>, </a:t>
          </a:r>
          <a:r>
            <a:rPr lang="ru-RU" sz="1800" b="0" i="0" dirty="0" err="1"/>
            <a:t>що</a:t>
          </a:r>
          <a:r>
            <a:rPr lang="ru-RU" sz="1800" b="0" i="0" dirty="0"/>
            <a:t> </a:t>
          </a:r>
          <a:r>
            <a:rPr lang="ru-RU" sz="1800" b="0" i="0" dirty="0" err="1"/>
            <a:t>посягають</a:t>
          </a:r>
          <a:r>
            <a:rPr lang="ru-RU" sz="1800" b="0" i="0" dirty="0"/>
            <a:t> на </a:t>
          </a:r>
          <a:r>
            <a:rPr lang="ru-RU" sz="1800" b="0" i="0" dirty="0" err="1"/>
            <a:t>їхні</a:t>
          </a:r>
          <a:r>
            <a:rPr lang="ru-RU" sz="1800" b="0" i="0" dirty="0"/>
            <a:t> </a:t>
          </a:r>
          <a:r>
            <a:rPr lang="ru-RU" sz="1800" b="0" i="0" dirty="0" err="1"/>
            <a:t>життєво</a:t>
          </a:r>
          <a:r>
            <a:rPr lang="ru-RU" sz="1800" b="0" i="0" dirty="0"/>
            <a:t> </a:t>
          </a:r>
          <a:r>
            <a:rPr lang="ru-RU" sz="1800" b="0" i="0" dirty="0" err="1"/>
            <a:t>важливі</a:t>
          </a:r>
          <a:r>
            <a:rPr lang="ru-RU" sz="1800" b="0" i="0" dirty="0"/>
            <a:t> </a:t>
          </a:r>
          <a:r>
            <a:rPr lang="ru-RU" sz="1800" b="0" i="0" dirty="0" err="1"/>
            <a:t>інтереси</a:t>
          </a:r>
          <a:r>
            <a:rPr lang="ru-RU" sz="1800" b="0" i="0" dirty="0"/>
            <a:t>, </a:t>
          </a:r>
          <a:r>
            <a:rPr lang="ru-RU" sz="1800" b="0" i="0" dirty="0" err="1"/>
            <a:t>загрожують</a:t>
          </a:r>
          <a:r>
            <a:rPr lang="ru-RU" sz="1800" b="0" i="0" dirty="0"/>
            <a:t> </a:t>
          </a:r>
          <a:r>
            <a:rPr lang="ru-RU" sz="1800" b="0" i="0" dirty="0" err="1"/>
            <a:t>фізичному</a:t>
          </a:r>
          <a:r>
            <a:rPr lang="ru-RU" sz="1800" b="0" i="0" dirty="0"/>
            <a:t> </a:t>
          </a:r>
          <a:r>
            <a:rPr lang="ru-RU" sz="1800" b="0" i="0" dirty="0" err="1"/>
            <a:t>існуванню</a:t>
          </a:r>
          <a:r>
            <a:rPr lang="ru-RU" sz="1800" b="0" i="0" dirty="0"/>
            <a:t> </a:t>
          </a:r>
          <a:r>
            <a:rPr lang="ru-RU" sz="1800" b="0" i="0" dirty="0" err="1"/>
            <a:t>людства</a:t>
          </a:r>
          <a:r>
            <a:rPr lang="ru-RU" sz="1800" b="0" i="0" dirty="0"/>
            <a:t> </a:t>
          </a:r>
          <a:r>
            <a:rPr lang="ru-RU" sz="1800" b="0" i="0" dirty="0" err="1"/>
            <a:t>взагалі</a:t>
          </a:r>
          <a:r>
            <a:rPr lang="ru-RU" sz="1800" b="0" i="0" dirty="0"/>
            <a:t> </a:t>
          </a:r>
          <a:r>
            <a:rPr lang="ru-RU" sz="1800" b="0" i="0" dirty="0" err="1"/>
            <a:t>чи</a:t>
          </a:r>
          <a:r>
            <a:rPr lang="ru-RU" sz="1800" b="0" i="0" dirty="0"/>
            <a:t> </a:t>
          </a:r>
          <a:r>
            <a:rPr lang="ru-RU" sz="1800" b="0" i="0" dirty="0" err="1"/>
            <a:t>його</a:t>
          </a:r>
          <a:r>
            <a:rPr lang="ru-RU" sz="1800" b="0" i="0" dirty="0"/>
            <a:t> </a:t>
          </a:r>
          <a:r>
            <a:rPr lang="ru-RU" sz="1800" b="0" i="0" dirty="0" err="1"/>
            <a:t>певній</a:t>
          </a:r>
          <a:r>
            <a:rPr lang="ru-RU" sz="1800" b="0" i="0" dirty="0"/>
            <a:t> </a:t>
          </a:r>
          <a:r>
            <a:rPr lang="ru-RU" sz="1800" b="0" i="0" dirty="0" err="1"/>
            <a:t>демографічній</a:t>
          </a:r>
          <a:r>
            <a:rPr lang="ru-RU" sz="1800" b="0" i="0" dirty="0"/>
            <a:t> </a:t>
          </a:r>
          <a:r>
            <a:rPr lang="ru-RU" sz="1800" b="0" i="0" dirty="0" err="1"/>
            <a:t>групі</a:t>
          </a:r>
          <a:r>
            <a:rPr lang="ru-RU" sz="1800" b="0" i="0" dirty="0"/>
            <a:t> (</a:t>
          </a:r>
          <a:r>
            <a:rPr lang="ru-RU" sz="1800" b="0" i="0" dirty="0" err="1"/>
            <a:t>расі</a:t>
          </a:r>
          <a:r>
            <a:rPr lang="ru-RU" sz="1800" b="0" i="0" dirty="0"/>
            <a:t>, </a:t>
          </a:r>
          <a:r>
            <a:rPr lang="ru-RU" sz="1800" b="0" i="0" dirty="0" err="1"/>
            <a:t>національності</a:t>
          </a:r>
          <a:r>
            <a:rPr lang="ru-RU" sz="1800" b="0" i="0" dirty="0"/>
            <a:t> </a:t>
          </a:r>
          <a:r>
            <a:rPr lang="ru-RU" sz="1800" b="0" i="0" dirty="0" err="1"/>
            <a:t>тощо</a:t>
          </a:r>
          <a:r>
            <a:rPr lang="ru-RU" sz="1800" b="0" i="0" dirty="0"/>
            <a:t>).</a:t>
          </a:r>
          <a:endParaRPr lang="uk-UA" sz="1800" b="0" i="0" dirty="0"/>
        </a:p>
      </dgm:t>
    </dgm:pt>
    <dgm:pt modelId="{93E421B4-5232-4945-89A4-5725ED4B1342}" type="parTrans" cxnId="{EFF8BB47-C72A-4F00-B199-8C4F7E22EA83}">
      <dgm:prSet/>
      <dgm:spPr/>
      <dgm:t>
        <a:bodyPr/>
        <a:lstStyle/>
        <a:p>
          <a:endParaRPr lang="uk-UA"/>
        </a:p>
      </dgm:t>
    </dgm:pt>
    <dgm:pt modelId="{4B0BE0AF-663E-4C8C-818C-0C209148219D}" type="sibTrans" cxnId="{EFF8BB47-C72A-4F00-B199-8C4F7E22EA83}">
      <dgm:prSet/>
      <dgm:spPr/>
      <dgm:t>
        <a:bodyPr/>
        <a:lstStyle/>
        <a:p>
          <a:endParaRPr lang="uk-UA"/>
        </a:p>
      </dgm:t>
    </dgm:pt>
    <dgm:pt modelId="{5AFE2E64-EE5A-4C16-8C42-ECDCA183E8C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i="1" dirty="0" err="1"/>
            <a:t>Міжнародний</a:t>
          </a:r>
          <a:r>
            <a:rPr lang="ru-RU" sz="1800" b="1" i="1" dirty="0"/>
            <a:t> правопорядок - </a:t>
          </a:r>
          <a:r>
            <a:rPr lang="ru-RU" sz="1800" b="0" i="0" dirty="0" err="1"/>
            <a:t>це</a:t>
          </a:r>
          <a:r>
            <a:rPr lang="ru-RU" sz="1800" b="0" i="0" dirty="0"/>
            <a:t> </a:t>
          </a:r>
          <a:r>
            <a:rPr lang="ru-RU" sz="1800" b="0" i="0" dirty="0" err="1"/>
            <a:t>такий</a:t>
          </a:r>
          <a:r>
            <a:rPr lang="ru-RU" sz="1800" b="0" i="0" dirty="0"/>
            <a:t>, </a:t>
          </a:r>
          <a:r>
            <a:rPr lang="ru-RU" sz="1800" b="0" i="0" dirty="0" err="1"/>
            <a:t>що</a:t>
          </a:r>
          <a:r>
            <a:rPr lang="ru-RU" sz="1800" b="0" i="0" dirty="0"/>
            <a:t> </a:t>
          </a:r>
          <a:r>
            <a:rPr lang="ru-RU" sz="1800" b="0" i="0" dirty="0" err="1"/>
            <a:t>втілює</a:t>
          </a:r>
          <a:r>
            <a:rPr lang="ru-RU" sz="1800" b="0" i="0" dirty="0"/>
            <a:t> </a:t>
          </a:r>
          <a:r>
            <a:rPr lang="ru-RU" sz="1800" b="0" i="0" dirty="0" err="1"/>
            <a:t>інтереси</a:t>
          </a:r>
          <a:r>
            <a:rPr lang="ru-RU" sz="1800" b="0" i="0" dirty="0"/>
            <a:t> </a:t>
          </a:r>
          <a:r>
            <a:rPr lang="ru-RU" sz="1800" b="0" i="0" dirty="0" err="1"/>
            <a:t>міжнародного</a:t>
          </a:r>
          <a:r>
            <a:rPr lang="ru-RU" sz="1800" b="0" i="0" dirty="0"/>
            <a:t> </a:t>
          </a:r>
          <a:r>
            <a:rPr lang="ru-RU" sz="1800" b="0" i="0" dirty="0" err="1"/>
            <a:t>співтовариства</a:t>
          </a:r>
          <a:r>
            <a:rPr lang="ru-RU" sz="1800" b="0" i="0" dirty="0"/>
            <a:t>, порядок </a:t>
          </a:r>
          <a:r>
            <a:rPr lang="ru-RU" sz="1800" b="0" i="0" dirty="0" err="1"/>
            <a:t>міжнародних</a:t>
          </a:r>
          <a:r>
            <a:rPr lang="ru-RU" sz="1800" b="0" i="0" dirty="0"/>
            <a:t> </a:t>
          </a:r>
          <a:r>
            <a:rPr lang="ru-RU" sz="1800" b="0" i="0" dirty="0" err="1"/>
            <a:t>відносин</a:t>
          </a:r>
          <a:r>
            <a:rPr lang="ru-RU" sz="1800" b="0" i="0" dirty="0"/>
            <a:t>, </a:t>
          </a:r>
          <a:r>
            <a:rPr lang="ru-RU" sz="1800" b="0" i="0" dirty="0" err="1"/>
            <a:t>що</a:t>
          </a:r>
          <a:r>
            <a:rPr lang="ru-RU" sz="1800" b="0" i="0" dirty="0"/>
            <a:t> </a:t>
          </a:r>
          <a:r>
            <a:rPr lang="ru-RU" sz="1800" b="0" i="0" dirty="0" err="1"/>
            <a:t>встановлений</a:t>
          </a:r>
          <a:r>
            <a:rPr lang="ru-RU" sz="1800" b="0" i="0" dirty="0"/>
            <a:t> і </a:t>
          </a:r>
          <a:r>
            <a:rPr lang="ru-RU" sz="1800" b="0" i="0" dirty="0" err="1"/>
            <a:t>реалізується</a:t>
          </a:r>
          <a:r>
            <a:rPr lang="ru-RU" sz="1800" b="0" i="0" dirty="0"/>
            <a:t> на </a:t>
          </a:r>
          <a:r>
            <a:rPr lang="ru-RU" sz="1800" b="0" i="0" dirty="0" err="1"/>
            <a:t>основі</a:t>
          </a:r>
          <a:r>
            <a:rPr lang="ru-RU" sz="1800" b="0" i="0" dirty="0"/>
            <a:t> </a:t>
          </a:r>
          <a:r>
            <a:rPr lang="ru-RU" sz="1800" b="0" i="0" dirty="0" err="1"/>
            <a:t>принципів</a:t>
          </a:r>
          <a:r>
            <a:rPr lang="ru-RU" sz="1800" b="0" i="0" dirty="0"/>
            <a:t> і норм чинного </a:t>
          </a:r>
          <a:r>
            <a:rPr lang="ru-RU" sz="1800" b="0" i="0" dirty="0" err="1"/>
            <a:t>міжнародного</a:t>
          </a:r>
          <a:r>
            <a:rPr lang="ru-RU" sz="1800" b="0" i="0" dirty="0"/>
            <a:t> права та </a:t>
          </a:r>
          <a:r>
            <a:rPr lang="ru-RU" sz="1800" b="0" i="0" dirty="0" err="1"/>
            <a:t>спрямований</a:t>
          </a:r>
          <a:r>
            <a:rPr lang="ru-RU" sz="1800" b="0" i="0" dirty="0"/>
            <a:t> на </a:t>
          </a:r>
          <a:r>
            <a:rPr lang="ru-RU" sz="1800" b="0" i="0" dirty="0" err="1"/>
            <a:t>забезпечення</a:t>
          </a:r>
          <a:r>
            <a:rPr lang="ru-RU" sz="1800" b="0" i="0" dirty="0"/>
            <a:t> </a:t>
          </a:r>
          <a:r>
            <a:rPr lang="ru-RU" sz="1800" b="0" i="0" dirty="0" err="1"/>
            <a:t>нормальних</a:t>
          </a:r>
          <a:r>
            <a:rPr lang="ru-RU" sz="1800" b="0" i="0" dirty="0"/>
            <a:t>, </a:t>
          </a:r>
          <a:r>
            <a:rPr lang="ru-RU" sz="1800" b="0" i="0" dirty="0" err="1"/>
            <a:t>миролюбних</a:t>
          </a:r>
          <a:r>
            <a:rPr lang="ru-RU" sz="1800" b="0" i="0" dirty="0"/>
            <a:t> </a:t>
          </a:r>
          <a:r>
            <a:rPr lang="ru-RU" sz="1800" b="0" i="0" dirty="0" err="1"/>
            <a:t>відносин</a:t>
          </a:r>
          <a:r>
            <a:rPr lang="ru-RU" sz="1800" b="0" i="0" dirty="0"/>
            <a:t> і </a:t>
          </a:r>
          <a:r>
            <a:rPr lang="ru-RU" sz="1800" b="0" i="0" dirty="0" err="1"/>
            <a:t>співробітництва</a:t>
          </a:r>
          <a:r>
            <a:rPr lang="ru-RU" sz="1800" b="0" i="0" dirty="0"/>
            <a:t> </a:t>
          </a:r>
          <a:r>
            <a:rPr lang="ru-RU" sz="1800" b="0" i="0" dirty="0" err="1"/>
            <a:t>між</a:t>
          </a:r>
          <a:r>
            <a:rPr lang="ru-RU" sz="1800" b="0" i="0" dirty="0"/>
            <a:t> </a:t>
          </a:r>
          <a:r>
            <a:rPr lang="ru-RU" sz="1800" b="0" i="0" dirty="0" err="1"/>
            <a:t>усіма</a:t>
          </a:r>
          <a:r>
            <a:rPr lang="ru-RU" sz="1800" b="0" i="0" dirty="0"/>
            <a:t> державами, </a:t>
          </a:r>
          <a:r>
            <a:rPr lang="ru-RU" sz="1800" b="0" i="0" dirty="0" err="1"/>
            <a:t>незалежно</a:t>
          </a:r>
          <a:r>
            <a:rPr lang="ru-RU" sz="1800" b="0" i="0" dirty="0"/>
            <a:t> </a:t>
          </a:r>
          <a:r>
            <a:rPr lang="ru-RU" sz="1800" b="0" i="0" dirty="0" err="1"/>
            <a:t>від</a:t>
          </a:r>
          <a:r>
            <a:rPr lang="ru-RU" sz="1800" b="0" i="0" dirty="0"/>
            <a:t> </a:t>
          </a:r>
          <a:r>
            <a:rPr lang="ru-RU" sz="1800" b="0" i="0" dirty="0" err="1"/>
            <a:t>їх</a:t>
          </a:r>
          <a:r>
            <a:rPr lang="ru-RU" sz="1800" b="0" i="0" dirty="0"/>
            <a:t> </a:t>
          </a:r>
          <a:r>
            <a:rPr lang="ru-RU" sz="1800" b="0" i="0" dirty="0" err="1"/>
            <a:t>політичних</a:t>
          </a:r>
          <a:r>
            <a:rPr lang="ru-RU" sz="1800" b="0" i="0" dirty="0"/>
            <a:t>, </a:t>
          </a:r>
          <a:r>
            <a:rPr lang="ru-RU" sz="1800" b="0" i="0" dirty="0" err="1"/>
            <a:t>економічних</a:t>
          </a:r>
          <a:r>
            <a:rPr lang="ru-RU" sz="1800" b="0" i="0" dirty="0"/>
            <a:t>, </a:t>
          </a:r>
          <a:r>
            <a:rPr lang="ru-RU" sz="1800" b="0" i="0" dirty="0" err="1"/>
            <a:t>соціальних</a:t>
          </a:r>
          <a:r>
            <a:rPr lang="ru-RU" sz="1800" b="0" i="0" dirty="0"/>
            <a:t> систем та </a:t>
          </a:r>
          <a:r>
            <a:rPr lang="ru-RU" sz="1800" b="0" i="0" dirty="0" err="1"/>
            <a:t>від</a:t>
          </a:r>
          <a:r>
            <a:rPr lang="ru-RU" sz="1800" b="0" i="0" dirty="0"/>
            <a:t> </a:t>
          </a:r>
          <a:r>
            <a:rPr lang="ru-RU" sz="1800" b="0" i="0" dirty="0" err="1"/>
            <a:t>рівня</a:t>
          </a:r>
          <a:r>
            <a:rPr lang="ru-RU" sz="1800" b="0" i="0" dirty="0"/>
            <a:t> </a:t>
          </a:r>
          <a:r>
            <a:rPr lang="ru-RU" sz="1800" b="0" i="0" dirty="0" err="1"/>
            <a:t>їх</a:t>
          </a:r>
          <a:r>
            <a:rPr lang="ru-RU" sz="1800" b="0" i="0" dirty="0"/>
            <a:t> </a:t>
          </a:r>
          <a:r>
            <a:rPr lang="ru-RU" sz="1800" b="0" i="0" dirty="0" err="1"/>
            <a:t>розвитку</a:t>
          </a:r>
          <a:r>
            <a:rPr lang="ru-RU" sz="1800" b="0" i="0" dirty="0"/>
            <a:t>.</a:t>
          </a:r>
          <a:endParaRPr lang="uk-UA" sz="1800" b="0" i="0" dirty="0"/>
        </a:p>
      </dgm:t>
    </dgm:pt>
    <dgm:pt modelId="{E5ADE98A-F998-4BE3-99EE-EE31D45336C7}" type="parTrans" cxnId="{012B3155-ED2E-48DD-A9E7-2669BE52AB8F}">
      <dgm:prSet/>
      <dgm:spPr/>
      <dgm:t>
        <a:bodyPr/>
        <a:lstStyle/>
        <a:p>
          <a:endParaRPr lang="uk-UA"/>
        </a:p>
      </dgm:t>
    </dgm:pt>
    <dgm:pt modelId="{BBEFB66B-70B3-4F75-903C-9216A279443D}" type="sibTrans" cxnId="{012B3155-ED2E-48DD-A9E7-2669BE52AB8F}">
      <dgm:prSet/>
      <dgm:spPr/>
      <dgm:t>
        <a:bodyPr/>
        <a:lstStyle/>
        <a:p>
          <a:endParaRPr lang="uk-UA"/>
        </a:p>
      </dgm:t>
    </dgm:pt>
    <dgm:pt modelId="{B9692DA2-1660-4B98-A12D-042C0A0BD730}" type="pres">
      <dgm:prSet presAssocID="{A736A019-CDB9-4F47-8DDF-FC8CC7E66B7D}" presName="linear" presStyleCnt="0">
        <dgm:presLayoutVars>
          <dgm:animLvl val="lvl"/>
          <dgm:resizeHandles val="exact"/>
        </dgm:presLayoutVars>
      </dgm:prSet>
      <dgm:spPr/>
    </dgm:pt>
    <dgm:pt modelId="{AE94DEBA-52A2-4E27-B6EE-7424341716E3}" type="pres">
      <dgm:prSet presAssocID="{23755EC8-DF4B-4796-8D38-FAB4C748BA09}" presName="parentText" presStyleLbl="node1" presStyleIdx="0" presStyleCnt="3" custScaleY="78469">
        <dgm:presLayoutVars>
          <dgm:chMax val="0"/>
          <dgm:bulletEnabled val="1"/>
        </dgm:presLayoutVars>
      </dgm:prSet>
      <dgm:spPr/>
    </dgm:pt>
    <dgm:pt modelId="{5464E496-4C93-42F8-A805-7C8F65EE76CC}" type="pres">
      <dgm:prSet presAssocID="{906AF4C0-94FC-4B02-A7DF-DCD43725F3C8}" presName="spacer" presStyleCnt="0"/>
      <dgm:spPr/>
    </dgm:pt>
    <dgm:pt modelId="{E78F5EB5-3300-4E2F-B808-9E718FC244C7}" type="pres">
      <dgm:prSet presAssocID="{115A3DB3-90C2-41F9-885B-A198A970D073}" presName="parentText" presStyleLbl="node1" presStyleIdx="1" presStyleCnt="3" custScaleY="108430">
        <dgm:presLayoutVars>
          <dgm:chMax val="0"/>
          <dgm:bulletEnabled val="1"/>
        </dgm:presLayoutVars>
      </dgm:prSet>
      <dgm:spPr/>
    </dgm:pt>
    <dgm:pt modelId="{91D9BEB8-9E42-4990-93A4-51EC5B483300}" type="pres">
      <dgm:prSet presAssocID="{4B0BE0AF-663E-4C8C-818C-0C209148219D}" presName="spacer" presStyleCnt="0"/>
      <dgm:spPr/>
    </dgm:pt>
    <dgm:pt modelId="{57C55E8B-AF4C-4A76-B0A0-C8B0B3FDD397}" type="pres">
      <dgm:prSet presAssocID="{5AFE2E64-EE5A-4C16-8C42-ECDCA183E8C1}" presName="parentText" presStyleLbl="node1" presStyleIdx="2" presStyleCnt="3" custScaleY="125666">
        <dgm:presLayoutVars>
          <dgm:chMax val="0"/>
          <dgm:bulletEnabled val="1"/>
        </dgm:presLayoutVars>
      </dgm:prSet>
      <dgm:spPr/>
    </dgm:pt>
  </dgm:ptLst>
  <dgm:cxnLst>
    <dgm:cxn modelId="{CF58CD07-163A-4CC0-80A5-1D84B079D1F4}" type="presOf" srcId="{5AFE2E64-EE5A-4C16-8C42-ECDCA183E8C1}" destId="{57C55E8B-AF4C-4A76-B0A0-C8B0B3FDD397}" srcOrd="0" destOrd="0" presId="urn:microsoft.com/office/officeart/2005/8/layout/vList2"/>
    <dgm:cxn modelId="{AEAB6642-CE1D-4BDC-B479-C8F9BA249158}" srcId="{A736A019-CDB9-4F47-8DDF-FC8CC7E66B7D}" destId="{23755EC8-DF4B-4796-8D38-FAB4C748BA09}" srcOrd="0" destOrd="0" parTransId="{CD2341D2-1471-4F95-B292-3EF94B493487}" sibTransId="{906AF4C0-94FC-4B02-A7DF-DCD43725F3C8}"/>
    <dgm:cxn modelId="{EFF8BB47-C72A-4F00-B199-8C4F7E22EA83}" srcId="{A736A019-CDB9-4F47-8DDF-FC8CC7E66B7D}" destId="{115A3DB3-90C2-41F9-885B-A198A970D073}" srcOrd="1" destOrd="0" parTransId="{93E421B4-5232-4945-89A4-5725ED4B1342}" sibTransId="{4B0BE0AF-663E-4C8C-818C-0C209148219D}"/>
    <dgm:cxn modelId="{576BF16F-E535-403D-92E4-61134DE3F20A}" type="presOf" srcId="{115A3DB3-90C2-41F9-885B-A198A970D073}" destId="{E78F5EB5-3300-4E2F-B808-9E718FC244C7}" srcOrd="0" destOrd="0" presId="urn:microsoft.com/office/officeart/2005/8/layout/vList2"/>
    <dgm:cxn modelId="{012B3155-ED2E-48DD-A9E7-2669BE52AB8F}" srcId="{A736A019-CDB9-4F47-8DDF-FC8CC7E66B7D}" destId="{5AFE2E64-EE5A-4C16-8C42-ECDCA183E8C1}" srcOrd="2" destOrd="0" parTransId="{E5ADE98A-F998-4BE3-99EE-EE31D45336C7}" sibTransId="{BBEFB66B-70B3-4F75-903C-9216A279443D}"/>
    <dgm:cxn modelId="{D3578BA7-6743-41B9-A969-5A50C90C70C6}" type="presOf" srcId="{23755EC8-DF4B-4796-8D38-FAB4C748BA09}" destId="{AE94DEBA-52A2-4E27-B6EE-7424341716E3}" srcOrd="0" destOrd="0" presId="urn:microsoft.com/office/officeart/2005/8/layout/vList2"/>
    <dgm:cxn modelId="{0357E5F1-8314-4321-9E0C-3708E8CFDD4A}" type="presOf" srcId="{A736A019-CDB9-4F47-8DDF-FC8CC7E66B7D}" destId="{B9692DA2-1660-4B98-A12D-042C0A0BD730}" srcOrd="0" destOrd="0" presId="urn:microsoft.com/office/officeart/2005/8/layout/vList2"/>
    <dgm:cxn modelId="{07901A5D-0EAF-42BA-AD53-F9607C12420E}" type="presParOf" srcId="{B9692DA2-1660-4B98-A12D-042C0A0BD730}" destId="{AE94DEBA-52A2-4E27-B6EE-7424341716E3}" srcOrd="0" destOrd="0" presId="urn:microsoft.com/office/officeart/2005/8/layout/vList2"/>
    <dgm:cxn modelId="{8A9919C0-CF03-4A97-885A-0C9814C953E3}" type="presParOf" srcId="{B9692DA2-1660-4B98-A12D-042C0A0BD730}" destId="{5464E496-4C93-42F8-A805-7C8F65EE76CC}" srcOrd="1" destOrd="0" presId="urn:microsoft.com/office/officeart/2005/8/layout/vList2"/>
    <dgm:cxn modelId="{041CEB17-0CA0-4DFC-82FB-40CFBEFA4402}" type="presParOf" srcId="{B9692DA2-1660-4B98-A12D-042C0A0BD730}" destId="{E78F5EB5-3300-4E2F-B808-9E718FC244C7}" srcOrd="2" destOrd="0" presId="urn:microsoft.com/office/officeart/2005/8/layout/vList2"/>
    <dgm:cxn modelId="{C9659BA3-F220-4B87-A1F5-AA7965D1962D}" type="presParOf" srcId="{B9692DA2-1660-4B98-A12D-042C0A0BD730}" destId="{91D9BEB8-9E42-4990-93A4-51EC5B483300}" srcOrd="3" destOrd="0" presId="urn:microsoft.com/office/officeart/2005/8/layout/vList2"/>
    <dgm:cxn modelId="{F084D42E-F6A5-4080-844A-3B294A90502A}" type="presParOf" srcId="{B9692DA2-1660-4B98-A12D-042C0A0BD730}" destId="{57C55E8B-AF4C-4A76-B0A0-C8B0B3FDD3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0D04FD7-1D84-42FB-B3BA-0C3E83B085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488A63-9158-4378-9E21-F3B49263CFB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200" dirty="0"/>
            <a:t>Об'єкт</a:t>
          </a:r>
        </a:p>
      </dgm:t>
    </dgm:pt>
    <dgm:pt modelId="{75256CB8-293E-457C-BEE8-B622050532EC}" type="parTrans" cxnId="{35F12382-6D9F-419B-82E2-ECF50A0D72F4}">
      <dgm:prSet/>
      <dgm:spPr/>
      <dgm:t>
        <a:bodyPr/>
        <a:lstStyle/>
        <a:p>
          <a:endParaRPr lang="uk-UA"/>
        </a:p>
      </dgm:t>
    </dgm:pt>
    <dgm:pt modelId="{D324895B-F754-4CF8-BBAA-AFD758A761D3}" type="sibTrans" cxnId="{35F12382-6D9F-419B-82E2-ECF50A0D72F4}">
      <dgm:prSet/>
      <dgm:spPr/>
      <dgm:t>
        <a:bodyPr/>
        <a:lstStyle/>
        <a:p>
          <a:endParaRPr lang="uk-UA"/>
        </a:p>
      </dgm:t>
    </dgm:pt>
    <dgm:pt modelId="{77D72CC6-2E0E-4F89-B1A0-C40788502F49}">
      <dgm:prSet phldrT="[Текст]" custT="1"/>
      <dgm:spPr/>
      <dgm:t>
        <a:bodyPr/>
        <a:lstStyle/>
        <a:p>
          <a:r>
            <a:rPr lang="uk-UA" sz="1400" dirty="0"/>
            <a:t>загальний</a:t>
          </a:r>
        </a:p>
      </dgm:t>
    </dgm:pt>
    <dgm:pt modelId="{019393EA-51FA-4F5C-AE98-7371E5869474}" type="parTrans" cxnId="{D55067AC-5511-41F3-A490-CE476C3A874D}">
      <dgm:prSet/>
      <dgm:spPr/>
      <dgm:t>
        <a:bodyPr/>
        <a:lstStyle/>
        <a:p>
          <a:endParaRPr lang="uk-UA"/>
        </a:p>
      </dgm:t>
    </dgm:pt>
    <dgm:pt modelId="{54BBA887-AD1E-48BD-904F-FF9F8DB88C7D}" type="sibTrans" cxnId="{D55067AC-5511-41F3-A490-CE476C3A874D}">
      <dgm:prSet/>
      <dgm:spPr/>
      <dgm:t>
        <a:bodyPr/>
        <a:lstStyle/>
        <a:p>
          <a:endParaRPr lang="uk-UA"/>
        </a:p>
      </dgm:t>
    </dgm:pt>
    <dgm:pt modelId="{B858E563-DE03-4A5F-B03A-B781C40B816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Суб'єктивна сторона</a:t>
          </a:r>
        </a:p>
      </dgm:t>
    </dgm:pt>
    <dgm:pt modelId="{ABD65F56-12C9-4A66-9224-052402B00883}" type="parTrans" cxnId="{D14ACF87-B7BE-4C86-BE28-A33570A37468}">
      <dgm:prSet/>
      <dgm:spPr/>
      <dgm:t>
        <a:bodyPr/>
        <a:lstStyle/>
        <a:p>
          <a:endParaRPr lang="uk-UA"/>
        </a:p>
      </dgm:t>
    </dgm:pt>
    <dgm:pt modelId="{4DF590DA-C9FB-4CB2-A44E-E7E63DAAFB86}" type="sibTrans" cxnId="{D14ACF87-B7BE-4C86-BE28-A33570A37468}">
      <dgm:prSet/>
      <dgm:spPr/>
      <dgm:t>
        <a:bodyPr/>
        <a:lstStyle/>
        <a:p>
          <a:endParaRPr lang="uk-UA"/>
        </a:p>
      </dgm:t>
    </dgm:pt>
    <dgm:pt modelId="{4BC9C11D-E7B0-483E-8A2F-BB89A0DFC078}">
      <dgm:prSet phldrT="[Текст]" custT="1"/>
      <dgm:spPr/>
      <dgm:t>
        <a:bodyPr/>
        <a:lstStyle/>
        <a:p>
          <a:r>
            <a:rPr lang="uk-UA" sz="1400" dirty="0"/>
            <a:t>мирне співіснування і плідне співробітництво України з іншими державами та міжнародними організаціями</a:t>
          </a:r>
        </a:p>
      </dgm:t>
    </dgm:pt>
    <dgm:pt modelId="{3DD2EFC9-96D3-4C3D-9875-87C570401410}" type="parTrans" cxnId="{9192E499-70F9-4130-881B-2DC70DBD9355}">
      <dgm:prSet/>
      <dgm:spPr/>
      <dgm:t>
        <a:bodyPr/>
        <a:lstStyle/>
        <a:p>
          <a:endParaRPr lang="uk-UA"/>
        </a:p>
      </dgm:t>
    </dgm:pt>
    <dgm:pt modelId="{58AA32BD-B354-42F0-9606-532280F88EC2}" type="sibTrans" cxnId="{9192E499-70F9-4130-881B-2DC70DBD9355}">
      <dgm:prSet/>
      <dgm:spPr/>
      <dgm:t>
        <a:bodyPr/>
        <a:lstStyle/>
        <a:p>
          <a:endParaRPr lang="uk-UA"/>
        </a:p>
      </dgm:t>
    </dgm:pt>
    <dgm:pt modelId="{5CABCC93-2BED-495B-B6C7-3A0384F83C00}">
      <dgm:prSet phldrT="[Текст]" custT="1"/>
      <dgm:spPr/>
      <dgm:t>
        <a:bodyPr/>
        <a:lstStyle/>
        <a:p>
          <a:r>
            <a:rPr lang="uk-UA" sz="1300" dirty="0"/>
            <a:t>прямий умисел</a:t>
          </a:r>
        </a:p>
      </dgm:t>
    </dgm:pt>
    <dgm:pt modelId="{575EB51D-1AB3-4EB2-A247-36036F6CD722}" type="parTrans" cxnId="{45F5F2D1-8CE3-4519-BC07-20A7B7140757}">
      <dgm:prSet/>
      <dgm:spPr/>
      <dgm:t>
        <a:bodyPr/>
        <a:lstStyle/>
        <a:p>
          <a:endParaRPr lang="uk-UA"/>
        </a:p>
      </dgm:t>
    </dgm:pt>
    <dgm:pt modelId="{DF64B61F-5306-4EE6-BADC-D9C3A576D189}" type="sibTrans" cxnId="{45F5F2D1-8CE3-4519-BC07-20A7B7140757}">
      <dgm:prSet/>
      <dgm:spPr/>
      <dgm:t>
        <a:bodyPr/>
        <a:lstStyle/>
        <a:p>
          <a:endParaRPr lang="uk-UA"/>
        </a:p>
      </dgm:t>
    </dgm:pt>
    <dgm:pt modelId="{8A4A00FD-077B-487D-8441-08006E5A0BF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Об'єктивна</a:t>
          </a:r>
          <a:r>
            <a:rPr lang="uk-UA" sz="3500" dirty="0"/>
            <a:t> </a:t>
          </a:r>
          <a:r>
            <a:rPr lang="uk-UA" sz="2200" dirty="0"/>
            <a:t>сторона</a:t>
          </a:r>
        </a:p>
      </dgm:t>
    </dgm:pt>
    <dgm:pt modelId="{7BC4CB3B-23CB-4909-9514-76E1EABFDAC5}" type="sibTrans" cxnId="{EADECF3E-B1A7-4910-A4D0-33CE402250BB}">
      <dgm:prSet/>
      <dgm:spPr/>
      <dgm:t>
        <a:bodyPr/>
        <a:lstStyle/>
        <a:p>
          <a:endParaRPr lang="uk-UA"/>
        </a:p>
      </dgm:t>
    </dgm:pt>
    <dgm:pt modelId="{E77BD075-8A38-4EB6-8431-B1A77D576148}" type="parTrans" cxnId="{EADECF3E-B1A7-4910-A4D0-33CE402250BB}">
      <dgm:prSet/>
      <dgm:spPr/>
      <dgm:t>
        <a:bodyPr/>
        <a:lstStyle/>
        <a:p>
          <a:endParaRPr lang="uk-UA"/>
        </a:p>
      </dgm:t>
    </dgm:pt>
    <dgm:pt modelId="{3B585802-BB1B-40B1-A323-E4B1B89DE98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200" dirty="0"/>
            <a:t>Суб'єкт</a:t>
          </a:r>
        </a:p>
      </dgm:t>
    </dgm:pt>
    <dgm:pt modelId="{08DFDE1C-6476-44B0-9FC8-F894D859E6F8}" type="sibTrans" cxnId="{08C029BF-5F74-49D1-AA3D-F02A48A061E8}">
      <dgm:prSet/>
      <dgm:spPr/>
      <dgm:t>
        <a:bodyPr/>
        <a:lstStyle/>
        <a:p>
          <a:endParaRPr lang="uk-UA"/>
        </a:p>
      </dgm:t>
    </dgm:pt>
    <dgm:pt modelId="{B5370503-E33F-4C77-B505-BEE0370966F2}" type="parTrans" cxnId="{08C029BF-5F74-49D1-AA3D-F02A48A061E8}">
      <dgm:prSet/>
      <dgm:spPr/>
      <dgm:t>
        <a:bodyPr/>
        <a:lstStyle/>
        <a:p>
          <a:endParaRPr lang="uk-UA"/>
        </a:p>
      </dgm:t>
    </dgm:pt>
    <dgm:pt modelId="{1957B99D-3C1F-47AE-90EE-BA9F8CFCA202}">
      <dgm:prSet phldrT="[Текст]"/>
      <dgm:spPr/>
      <dgm:t>
        <a:bodyPr/>
        <a:lstStyle/>
        <a:p>
          <a:r>
            <a:rPr lang="uk-UA" dirty="0"/>
            <a:t>напад на службові або житлові приміщення особи, яка має міжнародний захист</a:t>
          </a:r>
        </a:p>
      </dgm:t>
    </dgm:pt>
    <dgm:pt modelId="{03DD1ACB-01AC-4A40-A42D-64A26C0D4615}" type="parTrans" cxnId="{EBA729D9-8938-4041-B18D-EF5894F18DEE}">
      <dgm:prSet/>
      <dgm:spPr/>
      <dgm:t>
        <a:bodyPr/>
        <a:lstStyle/>
        <a:p>
          <a:endParaRPr lang="uk-UA"/>
        </a:p>
      </dgm:t>
    </dgm:pt>
    <dgm:pt modelId="{42D63164-DEE6-4F33-8F8F-B8D4C6CBF7AD}" type="sibTrans" cxnId="{EBA729D9-8938-4041-B18D-EF5894F18DEE}">
      <dgm:prSet/>
      <dgm:spPr/>
      <dgm:t>
        <a:bodyPr/>
        <a:lstStyle/>
        <a:p>
          <a:endParaRPr lang="uk-UA"/>
        </a:p>
      </dgm:t>
    </dgm:pt>
    <dgm:pt modelId="{EBB718F2-09C1-4FA2-B1B0-3C6FC2AD26C7}">
      <dgm:prSet phldrT="[Текст]" custT="1"/>
      <dgm:spPr/>
      <dgm:t>
        <a:bodyPr/>
        <a:lstStyle/>
        <a:p>
          <a:r>
            <a:rPr lang="ru-RU" sz="1400" dirty="0" err="1"/>
            <a:t>обов'язковий</a:t>
          </a:r>
          <a:r>
            <a:rPr lang="ru-RU" sz="1400" dirty="0"/>
            <a:t> </a:t>
          </a:r>
          <a:r>
            <a:rPr lang="ru-RU" sz="1400" dirty="0" err="1"/>
            <a:t>додатковий</a:t>
          </a:r>
          <a:r>
            <a:rPr lang="ru-RU" sz="1400" dirty="0"/>
            <a:t> </a:t>
          </a:r>
          <a:r>
            <a:rPr lang="ru-RU" sz="1400" dirty="0" err="1"/>
            <a:t>об'єкт</a:t>
          </a:r>
          <a:r>
            <a:rPr lang="ru-RU" sz="1400" dirty="0"/>
            <a:t>  (альтернативно) — нормальна </a:t>
          </a:r>
          <a:r>
            <a:rPr lang="ru-RU" sz="1400" dirty="0" err="1"/>
            <a:t>діяльність</a:t>
          </a:r>
          <a:r>
            <a:rPr lang="ru-RU" sz="1400" dirty="0"/>
            <a:t> </a:t>
          </a:r>
          <a:r>
            <a:rPr lang="ru-RU" sz="1400" dirty="0" err="1"/>
            <a:t>певних</a:t>
          </a:r>
          <a:r>
            <a:rPr lang="ru-RU" sz="1400" dirty="0"/>
            <a:t> </a:t>
          </a:r>
          <a:r>
            <a:rPr lang="ru-RU" sz="1400" dirty="0" err="1"/>
            <a:t>установ</a:t>
          </a:r>
          <a:r>
            <a:rPr lang="ru-RU" sz="1400" dirty="0"/>
            <a:t>, </a:t>
          </a:r>
          <a:r>
            <a:rPr lang="ru-RU" sz="1400" dirty="0" err="1"/>
            <a:t>або</a:t>
          </a:r>
          <a:r>
            <a:rPr lang="ru-RU" sz="1400" dirty="0"/>
            <a:t> </a:t>
          </a:r>
          <a:r>
            <a:rPr lang="ru-RU" sz="1400" dirty="0" err="1"/>
            <a:t>власність</a:t>
          </a:r>
          <a:r>
            <a:rPr lang="ru-RU" sz="1400" dirty="0"/>
            <a:t>, </a:t>
          </a:r>
          <a:r>
            <a:rPr lang="ru-RU" sz="1400" dirty="0" err="1"/>
            <a:t>або</a:t>
          </a:r>
          <a:r>
            <a:rPr lang="ru-RU" sz="1400" dirty="0"/>
            <a:t> </a:t>
          </a:r>
          <a:r>
            <a:rPr lang="ru-RU" sz="1400" dirty="0" err="1"/>
            <a:t>життя</a:t>
          </a:r>
          <a:r>
            <a:rPr lang="ru-RU" sz="1400" dirty="0"/>
            <a:t>, </a:t>
          </a:r>
          <a:r>
            <a:rPr lang="ru-RU" sz="1400" dirty="0" err="1"/>
            <a:t>здоров'я</a:t>
          </a:r>
          <a:r>
            <a:rPr lang="ru-RU" sz="1400" dirty="0"/>
            <a:t>, воля, честь та </a:t>
          </a:r>
          <a:r>
            <a:rPr lang="ru-RU" sz="1400" dirty="0" err="1"/>
            <a:t>гідність</a:t>
          </a:r>
          <a:r>
            <a:rPr lang="ru-RU" sz="1400" dirty="0"/>
            <a:t> </a:t>
          </a:r>
          <a:r>
            <a:rPr lang="ru-RU" sz="1400" dirty="0" err="1"/>
            <a:t>людини</a:t>
          </a:r>
          <a:endParaRPr lang="uk-UA" sz="1400" dirty="0"/>
        </a:p>
      </dgm:t>
    </dgm:pt>
    <dgm:pt modelId="{75F78C3F-9914-4401-8DE4-9960F4C8C29B}" type="parTrans" cxnId="{B186C73D-8F7E-47F1-8A5E-C298D2CB53CB}">
      <dgm:prSet/>
      <dgm:spPr/>
      <dgm:t>
        <a:bodyPr/>
        <a:lstStyle/>
        <a:p>
          <a:endParaRPr lang="uk-UA"/>
        </a:p>
      </dgm:t>
    </dgm:pt>
    <dgm:pt modelId="{217F128C-0A79-47BD-A15A-11B3AAD85845}" type="sibTrans" cxnId="{B186C73D-8F7E-47F1-8A5E-C298D2CB53CB}">
      <dgm:prSet/>
      <dgm:spPr/>
      <dgm:t>
        <a:bodyPr/>
        <a:lstStyle/>
        <a:p>
          <a:endParaRPr lang="uk-UA"/>
        </a:p>
      </dgm:t>
    </dgm:pt>
    <dgm:pt modelId="{A25CAC7B-806D-4656-8EC9-B18A92C7F400}">
      <dgm:prSet phldrT="[Текст]"/>
      <dgm:spPr/>
      <dgm:t>
        <a:bodyPr/>
        <a:lstStyle/>
        <a:p>
          <a:r>
            <a:rPr lang="uk-UA" dirty="0"/>
            <a:t>викрадення такої особи</a:t>
          </a:r>
        </a:p>
      </dgm:t>
    </dgm:pt>
    <dgm:pt modelId="{4A878250-87B4-4A7F-B3B2-3BC087CFE84D}" type="parTrans" cxnId="{509A367E-6A5D-4B9A-BE46-8E5667F998D4}">
      <dgm:prSet/>
      <dgm:spPr/>
      <dgm:t>
        <a:bodyPr/>
        <a:lstStyle/>
        <a:p>
          <a:endParaRPr lang="uk-UA"/>
        </a:p>
      </dgm:t>
    </dgm:pt>
    <dgm:pt modelId="{5CB6450C-9A8A-45FD-A922-93AD6F25E779}" type="sibTrans" cxnId="{509A367E-6A5D-4B9A-BE46-8E5667F998D4}">
      <dgm:prSet/>
      <dgm:spPr/>
      <dgm:t>
        <a:bodyPr/>
        <a:lstStyle/>
        <a:p>
          <a:endParaRPr lang="uk-UA"/>
        </a:p>
      </dgm:t>
    </dgm:pt>
    <dgm:pt modelId="{A9D80EDC-74D8-484A-AB55-484380F0FF58}">
      <dgm:prSet phldrT="[Текст]"/>
      <dgm:spPr/>
      <dgm:t>
        <a:bodyPr/>
        <a:lstStyle/>
        <a:p>
          <a:r>
            <a:rPr lang="uk-UA" dirty="0"/>
            <a:t>позбавлення її волі</a:t>
          </a:r>
        </a:p>
      </dgm:t>
    </dgm:pt>
    <dgm:pt modelId="{1DEBD8FF-D27E-4096-BAC7-9AA7BF6EFA8E}" type="parTrans" cxnId="{049ACE94-C208-49E5-8EFD-DF34778D73EF}">
      <dgm:prSet/>
      <dgm:spPr/>
      <dgm:t>
        <a:bodyPr/>
        <a:lstStyle/>
        <a:p>
          <a:endParaRPr lang="uk-UA"/>
        </a:p>
      </dgm:t>
    </dgm:pt>
    <dgm:pt modelId="{010FA586-0F14-49CA-AED6-395C67C4D023}" type="sibTrans" cxnId="{049ACE94-C208-49E5-8EFD-DF34778D73EF}">
      <dgm:prSet/>
      <dgm:spPr/>
      <dgm:t>
        <a:bodyPr/>
        <a:lstStyle/>
        <a:p>
          <a:endParaRPr lang="uk-UA"/>
        </a:p>
      </dgm:t>
    </dgm:pt>
    <dgm:pt modelId="{05F11F38-AFA5-4157-B968-4E3FC947AB50}">
      <dgm:prSet phldrT="[Текст]"/>
      <dgm:spPr/>
      <dgm:t>
        <a:bodyPr/>
        <a:lstStyle/>
        <a:p>
          <a:r>
            <a:rPr lang="uk-UA" dirty="0"/>
            <a:t>погроза вчинення нападу на службові або житлові приміщення особи, яка має міжнародний захист, викрадення такої особи або позбавлення її волі</a:t>
          </a:r>
        </a:p>
      </dgm:t>
    </dgm:pt>
    <dgm:pt modelId="{1EEDAF2B-4AC2-497B-A2C9-905E82A71EA2}" type="parTrans" cxnId="{FC5AEA76-F955-45DC-81B7-F0A11E3D4E6B}">
      <dgm:prSet/>
      <dgm:spPr/>
      <dgm:t>
        <a:bodyPr/>
        <a:lstStyle/>
        <a:p>
          <a:endParaRPr lang="uk-UA"/>
        </a:p>
      </dgm:t>
    </dgm:pt>
    <dgm:pt modelId="{66157014-F6F0-4258-A5FB-BE42C63D70C9}" type="sibTrans" cxnId="{FC5AEA76-F955-45DC-81B7-F0A11E3D4E6B}">
      <dgm:prSet/>
      <dgm:spPr/>
      <dgm:t>
        <a:bodyPr/>
        <a:lstStyle/>
        <a:p>
          <a:endParaRPr lang="uk-UA"/>
        </a:p>
      </dgm:t>
    </dgm:pt>
    <dgm:pt modelId="{EC99B858-B1D5-4486-A4CE-920BDF0CB212}">
      <dgm:prSet phldrT="[Текст]" custT="1"/>
      <dgm:spPr/>
      <dgm:t>
        <a:bodyPr/>
        <a:lstStyle/>
        <a:p>
          <a:r>
            <a:rPr lang="uk-UA" sz="1300" dirty="0"/>
            <a:t>Мета:</a:t>
          </a:r>
        </a:p>
      </dgm:t>
    </dgm:pt>
    <dgm:pt modelId="{D2B4B02E-C7DB-43C9-8BA8-493375C185F4}" type="parTrans" cxnId="{2A33EEF1-6ABB-47CD-97DA-BB86F8798A01}">
      <dgm:prSet/>
      <dgm:spPr/>
      <dgm:t>
        <a:bodyPr/>
        <a:lstStyle/>
        <a:p>
          <a:endParaRPr lang="uk-UA"/>
        </a:p>
      </dgm:t>
    </dgm:pt>
    <dgm:pt modelId="{EFA50295-26FB-40D4-AF35-F1D8721757D6}" type="sibTrans" cxnId="{2A33EEF1-6ABB-47CD-97DA-BB86F8798A01}">
      <dgm:prSet/>
      <dgm:spPr/>
      <dgm:t>
        <a:bodyPr/>
        <a:lstStyle/>
        <a:p>
          <a:endParaRPr lang="uk-UA"/>
        </a:p>
      </dgm:t>
    </dgm:pt>
    <dgm:pt modelId="{118B194B-9BE3-4800-8683-F8AD9A1F6B0E}">
      <dgm:prSet phldrT="[Текст]" custT="1"/>
      <dgm:spPr/>
      <dgm:t>
        <a:bodyPr/>
        <a:lstStyle/>
        <a:p>
          <a:r>
            <a:rPr lang="ru-RU" sz="1300" dirty="0" err="1"/>
            <a:t>здійснити</a:t>
          </a:r>
          <a:r>
            <a:rPr lang="ru-RU" sz="1300" dirty="0"/>
            <a:t> </a:t>
          </a:r>
          <a:r>
            <a:rPr lang="ru-RU" sz="1300" dirty="0" err="1"/>
            <a:t>вплив</a:t>
          </a:r>
          <a:r>
            <a:rPr lang="ru-RU" sz="1300" dirty="0"/>
            <a:t> на характер </a:t>
          </a:r>
          <a:r>
            <a:rPr lang="ru-RU" sz="1300" dirty="0" err="1"/>
            <a:t>діяльності</a:t>
          </a:r>
          <a:r>
            <a:rPr lang="ru-RU" sz="1300" dirty="0"/>
            <a:t> </a:t>
          </a:r>
          <a:r>
            <a:rPr lang="ru-RU" sz="1300" dirty="0" err="1"/>
            <a:t>потерпілих</a:t>
          </a:r>
          <a:endParaRPr lang="uk-UA" sz="1300" dirty="0"/>
        </a:p>
      </dgm:t>
    </dgm:pt>
    <dgm:pt modelId="{DF99380B-16B7-4364-9653-49909831FBAD}" type="parTrans" cxnId="{DB252BDF-F2E0-4804-84B0-F9FF50B6357D}">
      <dgm:prSet/>
      <dgm:spPr/>
      <dgm:t>
        <a:bodyPr/>
        <a:lstStyle/>
        <a:p>
          <a:endParaRPr lang="uk-UA"/>
        </a:p>
      </dgm:t>
    </dgm:pt>
    <dgm:pt modelId="{ED69DA04-48AB-457E-87F9-AFE636EE8969}" type="sibTrans" cxnId="{DB252BDF-F2E0-4804-84B0-F9FF50B6357D}">
      <dgm:prSet/>
      <dgm:spPr/>
      <dgm:t>
        <a:bodyPr/>
        <a:lstStyle/>
        <a:p>
          <a:endParaRPr lang="uk-UA"/>
        </a:p>
      </dgm:t>
    </dgm:pt>
    <dgm:pt modelId="{2D906E2B-8EE9-41C3-A31A-879D78D3E2EB}">
      <dgm:prSet phldrT="[Текст]" custT="1"/>
      <dgm:spPr/>
      <dgm:t>
        <a:bodyPr/>
        <a:lstStyle/>
        <a:p>
          <a:r>
            <a:rPr lang="ru-RU" sz="1300" dirty="0" err="1"/>
            <a:t>здійснити</a:t>
          </a:r>
          <a:r>
            <a:rPr lang="ru-RU" sz="1300" dirty="0"/>
            <a:t> </a:t>
          </a:r>
          <a:r>
            <a:rPr lang="ru-RU" sz="1300" dirty="0" err="1"/>
            <a:t>вплив</a:t>
          </a:r>
          <a:r>
            <a:rPr lang="ru-RU" sz="1300" dirty="0"/>
            <a:t> на </a:t>
          </a:r>
          <a:r>
            <a:rPr lang="ru-RU" sz="1300" dirty="0" err="1"/>
            <a:t>діяльність</a:t>
          </a:r>
          <a:r>
            <a:rPr lang="ru-RU" sz="1300" dirty="0"/>
            <a:t> держав </a:t>
          </a:r>
          <a:r>
            <a:rPr lang="ru-RU" sz="1300" dirty="0" err="1"/>
            <a:t>чи</a:t>
          </a:r>
          <a:r>
            <a:rPr lang="ru-RU" sz="1300" dirty="0"/>
            <a:t> </a:t>
          </a:r>
          <a:r>
            <a:rPr lang="ru-RU" sz="1300" dirty="0" err="1"/>
            <a:t>організацій</a:t>
          </a:r>
          <a:r>
            <a:rPr lang="ru-RU" sz="1300" dirty="0"/>
            <a:t>, </a:t>
          </a:r>
          <a:r>
            <a:rPr lang="ru-RU" sz="1300" dirty="0" err="1"/>
            <a:t>які</a:t>
          </a:r>
          <a:r>
            <a:rPr lang="ru-RU" sz="1300" dirty="0"/>
            <a:t> вони </a:t>
          </a:r>
          <a:r>
            <a:rPr lang="ru-RU" sz="1300" dirty="0" err="1"/>
            <a:t>представляють</a:t>
          </a:r>
          <a:endParaRPr lang="uk-UA" sz="1300" dirty="0"/>
        </a:p>
      </dgm:t>
    </dgm:pt>
    <dgm:pt modelId="{C2EE5730-390C-4548-9F27-F18F1E008F56}" type="parTrans" cxnId="{E1BDFFC4-82AA-4D5D-9E79-530A4D318346}">
      <dgm:prSet/>
      <dgm:spPr/>
      <dgm:t>
        <a:bodyPr/>
        <a:lstStyle/>
        <a:p>
          <a:endParaRPr lang="uk-UA"/>
        </a:p>
      </dgm:t>
    </dgm:pt>
    <dgm:pt modelId="{DE782804-23B1-4A6E-85A0-1F321BA30605}" type="sibTrans" cxnId="{E1BDFFC4-82AA-4D5D-9E79-530A4D318346}">
      <dgm:prSet/>
      <dgm:spPr/>
      <dgm:t>
        <a:bodyPr/>
        <a:lstStyle/>
        <a:p>
          <a:endParaRPr lang="uk-UA"/>
        </a:p>
      </dgm:t>
    </dgm:pt>
    <dgm:pt modelId="{7025F028-76C8-427B-B85D-3F493A898BBA}">
      <dgm:prSet phldrT="[Текст]" custT="1"/>
      <dgm:spPr/>
      <dgm:t>
        <a:bodyPr/>
        <a:lstStyle/>
        <a:p>
          <a:r>
            <a:rPr lang="ru-RU" sz="1300" dirty="0" err="1"/>
            <a:t>спровокувати</a:t>
          </a:r>
          <a:r>
            <a:rPr lang="ru-RU" sz="1300" dirty="0"/>
            <a:t> </a:t>
          </a:r>
          <a:r>
            <a:rPr lang="ru-RU" sz="1300" dirty="0" err="1"/>
            <a:t>війну</a:t>
          </a:r>
          <a:endParaRPr lang="uk-UA" sz="1300" dirty="0"/>
        </a:p>
      </dgm:t>
    </dgm:pt>
    <dgm:pt modelId="{80CD8C49-0027-4BE6-8A55-371ACC04E513}" type="parTrans" cxnId="{E2AA5F96-DA4B-4CF3-AC83-745982FBFCCC}">
      <dgm:prSet/>
      <dgm:spPr/>
      <dgm:t>
        <a:bodyPr/>
        <a:lstStyle/>
        <a:p>
          <a:endParaRPr lang="uk-UA"/>
        </a:p>
      </dgm:t>
    </dgm:pt>
    <dgm:pt modelId="{5CD97E27-D106-486F-84D9-295DD35E0BB9}" type="sibTrans" cxnId="{E2AA5F96-DA4B-4CF3-AC83-745982FBFCCC}">
      <dgm:prSet/>
      <dgm:spPr/>
      <dgm:t>
        <a:bodyPr/>
        <a:lstStyle/>
        <a:p>
          <a:endParaRPr lang="uk-UA"/>
        </a:p>
      </dgm:t>
    </dgm:pt>
    <dgm:pt modelId="{E68DC032-B352-4EE8-ABB9-4F7626602645}">
      <dgm:prSet phldrT="[Текст]" custT="1"/>
      <dgm:spPr/>
      <dgm:t>
        <a:bodyPr/>
        <a:lstStyle/>
        <a:p>
          <a:r>
            <a:rPr lang="ru-RU" sz="1300" dirty="0" err="1"/>
            <a:t>спровокувати</a:t>
          </a:r>
          <a:r>
            <a:rPr lang="ru-RU" sz="1300" dirty="0"/>
            <a:t> </a:t>
          </a:r>
          <a:r>
            <a:rPr lang="ru-RU" sz="1300" dirty="0" err="1"/>
            <a:t>міжнародні</a:t>
          </a:r>
          <a:r>
            <a:rPr lang="ru-RU" sz="1300" dirty="0"/>
            <a:t> </a:t>
          </a:r>
          <a:r>
            <a:rPr lang="ru-RU" sz="1300" dirty="0" err="1"/>
            <a:t>ускладнення</a:t>
          </a:r>
          <a:endParaRPr lang="uk-UA" sz="1300" dirty="0"/>
        </a:p>
      </dgm:t>
    </dgm:pt>
    <dgm:pt modelId="{8E5E00A5-7888-4FB0-AE5D-B97C741EA555}" type="parTrans" cxnId="{57F3C4F8-6D47-4FE1-9B4E-8ACB4B166710}">
      <dgm:prSet/>
      <dgm:spPr/>
      <dgm:t>
        <a:bodyPr/>
        <a:lstStyle/>
        <a:p>
          <a:endParaRPr lang="uk-UA"/>
        </a:p>
      </dgm:t>
    </dgm:pt>
    <dgm:pt modelId="{4987D593-E22A-43D5-8512-19744BEAAC76}" type="sibTrans" cxnId="{57F3C4F8-6D47-4FE1-9B4E-8ACB4B166710}">
      <dgm:prSet/>
      <dgm:spPr/>
      <dgm:t>
        <a:bodyPr/>
        <a:lstStyle/>
        <a:p>
          <a:endParaRPr lang="uk-UA"/>
        </a:p>
      </dgm:t>
    </dgm:pt>
    <dgm:pt modelId="{F1C44B1D-F6DA-45E0-8060-33A9C4FEA166}" type="pres">
      <dgm:prSet presAssocID="{90D04FD7-1D84-42FB-B3BA-0C3E83B08584}" presName="Name0" presStyleCnt="0">
        <dgm:presLayoutVars>
          <dgm:dir/>
          <dgm:animLvl val="lvl"/>
          <dgm:resizeHandles val="exact"/>
        </dgm:presLayoutVars>
      </dgm:prSet>
      <dgm:spPr/>
    </dgm:pt>
    <dgm:pt modelId="{AAB7491E-169C-4A06-9EE6-8DB33E583B0E}" type="pres">
      <dgm:prSet presAssocID="{BE488A63-9158-4378-9E21-F3B49263CFBE}" presName="linNode" presStyleCnt="0"/>
      <dgm:spPr/>
    </dgm:pt>
    <dgm:pt modelId="{6A55630E-372A-4253-8A33-F0B2A95EED7B}" type="pres">
      <dgm:prSet presAssocID="{BE488A63-9158-4378-9E21-F3B49263CFBE}" presName="parentText" presStyleLbl="node1" presStyleIdx="0" presStyleCnt="4" custScaleY="13813">
        <dgm:presLayoutVars>
          <dgm:chMax val="1"/>
          <dgm:bulletEnabled val="1"/>
        </dgm:presLayoutVars>
      </dgm:prSet>
      <dgm:spPr/>
    </dgm:pt>
    <dgm:pt modelId="{A2B75852-5326-4C23-9F66-030207D99F5D}" type="pres">
      <dgm:prSet presAssocID="{BE488A63-9158-4378-9E21-F3B49263CFBE}" presName="descendantText" presStyleLbl="alignAccFollowNode1" presStyleIdx="0" presStyleCnt="4" custScaleY="39310">
        <dgm:presLayoutVars>
          <dgm:bulletEnabled val="1"/>
        </dgm:presLayoutVars>
      </dgm:prSet>
      <dgm:spPr/>
    </dgm:pt>
    <dgm:pt modelId="{1910F60A-C365-44C6-ADC9-38A625E9CAD9}" type="pres">
      <dgm:prSet presAssocID="{D324895B-F754-4CF8-BBAA-AFD758A761D3}" presName="sp" presStyleCnt="0"/>
      <dgm:spPr/>
    </dgm:pt>
    <dgm:pt modelId="{4A95ADBC-658C-472A-8D0C-D63A1939E427}" type="pres">
      <dgm:prSet presAssocID="{8A4A00FD-077B-487D-8441-08006E5A0BF8}" presName="linNode" presStyleCnt="0"/>
      <dgm:spPr/>
    </dgm:pt>
    <dgm:pt modelId="{7EA5B3D9-1490-4651-A81F-E9F042A6C2F5}" type="pres">
      <dgm:prSet presAssocID="{8A4A00FD-077B-487D-8441-08006E5A0BF8}" presName="parentText" presStyleLbl="node1" presStyleIdx="1" presStyleCnt="4" custScaleY="19999">
        <dgm:presLayoutVars>
          <dgm:chMax val="1"/>
          <dgm:bulletEnabled val="1"/>
        </dgm:presLayoutVars>
      </dgm:prSet>
      <dgm:spPr/>
    </dgm:pt>
    <dgm:pt modelId="{E2A7E053-151B-49BC-82D7-9A01E6FBF647}" type="pres">
      <dgm:prSet presAssocID="{8A4A00FD-077B-487D-8441-08006E5A0BF8}" presName="descendantText" presStyleLbl="alignAccFollowNode1" presStyleIdx="1" presStyleCnt="4" custScaleY="44831">
        <dgm:presLayoutVars>
          <dgm:bulletEnabled val="1"/>
        </dgm:presLayoutVars>
      </dgm:prSet>
      <dgm:spPr/>
    </dgm:pt>
    <dgm:pt modelId="{7B739817-DD0D-44E3-A7B2-1795783ECD21}" type="pres">
      <dgm:prSet presAssocID="{7BC4CB3B-23CB-4909-9514-76E1EABFDAC5}" presName="sp" presStyleCnt="0"/>
      <dgm:spPr/>
    </dgm:pt>
    <dgm:pt modelId="{59B6B817-92E9-4FC4-BA47-688CF432BFE2}" type="pres">
      <dgm:prSet presAssocID="{3B585802-BB1B-40B1-A323-E4B1B89DE984}" presName="linNode" presStyleCnt="0"/>
      <dgm:spPr/>
    </dgm:pt>
    <dgm:pt modelId="{A434BC47-1DE5-4A19-89AD-69C0D74F8D40}" type="pres">
      <dgm:prSet presAssocID="{3B585802-BB1B-40B1-A323-E4B1B89DE984}" presName="parentText" presStyleLbl="node1" presStyleIdx="2" presStyleCnt="4" custScaleY="10634">
        <dgm:presLayoutVars>
          <dgm:chMax val="1"/>
          <dgm:bulletEnabled val="1"/>
        </dgm:presLayoutVars>
      </dgm:prSet>
      <dgm:spPr/>
    </dgm:pt>
    <dgm:pt modelId="{0DB8B1B0-09CB-4E9C-8B94-329B3AE96786}" type="pres">
      <dgm:prSet presAssocID="{3B585802-BB1B-40B1-A323-E4B1B89DE984}" presName="descendantText" presStyleLbl="alignAccFollowNode1" presStyleIdx="2" presStyleCnt="4" custScaleY="8144">
        <dgm:presLayoutVars>
          <dgm:bulletEnabled val="1"/>
        </dgm:presLayoutVars>
      </dgm:prSet>
      <dgm:spPr/>
    </dgm:pt>
    <dgm:pt modelId="{7FFB5F9B-DA9D-4831-8424-3C8498D0EBE5}" type="pres">
      <dgm:prSet presAssocID="{08DFDE1C-6476-44B0-9FC8-F894D859E6F8}" presName="sp" presStyleCnt="0"/>
      <dgm:spPr/>
    </dgm:pt>
    <dgm:pt modelId="{5B6D2CBA-8798-4AFD-BD66-A01477D3183A}" type="pres">
      <dgm:prSet presAssocID="{B858E563-DE03-4A5F-B03A-B781C40B8162}" presName="linNode" presStyleCnt="0"/>
      <dgm:spPr/>
    </dgm:pt>
    <dgm:pt modelId="{ADE8F342-C56C-4977-8B44-344D874FEB60}" type="pres">
      <dgm:prSet presAssocID="{B858E563-DE03-4A5F-B03A-B781C40B8162}" presName="parentText" presStyleLbl="node1" presStyleIdx="3" presStyleCnt="4" custScaleY="13556">
        <dgm:presLayoutVars>
          <dgm:chMax val="1"/>
          <dgm:bulletEnabled val="1"/>
        </dgm:presLayoutVars>
      </dgm:prSet>
      <dgm:spPr/>
    </dgm:pt>
    <dgm:pt modelId="{7514CF03-1D18-411F-9B56-E0CC8E94263F}" type="pres">
      <dgm:prSet presAssocID="{B858E563-DE03-4A5F-B03A-B781C40B8162}" presName="descendantText" presStyleLbl="alignAccFollowNode1" presStyleIdx="3" presStyleCnt="4" custScaleY="49137">
        <dgm:presLayoutVars>
          <dgm:bulletEnabled val="1"/>
        </dgm:presLayoutVars>
      </dgm:prSet>
      <dgm:spPr/>
    </dgm:pt>
  </dgm:ptLst>
  <dgm:cxnLst>
    <dgm:cxn modelId="{F121310B-CA46-4B9A-A913-7909F94C69DE}" type="presOf" srcId="{1957B99D-3C1F-47AE-90EE-BA9F8CFCA202}" destId="{E2A7E053-151B-49BC-82D7-9A01E6FBF647}" srcOrd="0" destOrd="0" presId="urn:microsoft.com/office/officeart/2005/8/layout/vList5"/>
    <dgm:cxn modelId="{ED9CE90C-969C-4DF8-AADF-B9AD5A2E6C56}" type="presOf" srcId="{5CABCC93-2BED-495B-B6C7-3A0384F83C00}" destId="{7514CF03-1D18-411F-9B56-E0CC8E94263F}" srcOrd="0" destOrd="0" presId="urn:microsoft.com/office/officeart/2005/8/layout/vList5"/>
    <dgm:cxn modelId="{59909916-5677-4D17-A0D7-DAEF23BB9334}" type="presOf" srcId="{EBB718F2-09C1-4FA2-B1B0-3C6FC2AD26C7}" destId="{A2B75852-5326-4C23-9F66-030207D99F5D}" srcOrd="0" destOrd="1" presId="urn:microsoft.com/office/officeart/2005/8/layout/vList5"/>
    <dgm:cxn modelId="{DD59A31A-55B8-4AEC-B459-E9B1D86C93FA}" type="presOf" srcId="{90D04FD7-1D84-42FB-B3BA-0C3E83B08584}" destId="{F1C44B1D-F6DA-45E0-8060-33A9C4FEA166}" srcOrd="0" destOrd="0" presId="urn:microsoft.com/office/officeart/2005/8/layout/vList5"/>
    <dgm:cxn modelId="{340C0729-6C49-4DD3-84FE-A49AEDBE702C}" type="presOf" srcId="{E68DC032-B352-4EE8-ABB9-4F7626602645}" destId="{7514CF03-1D18-411F-9B56-E0CC8E94263F}" srcOrd="0" destOrd="5" presId="urn:microsoft.com/office/officeart/2005/8/layout/vList5"/>
    <dgm:cxn modelId="{B186C73D-8F7E-47F1-8A5E-C298D2CB53CB}" srcId="{4BC9C11D-E7B0-483E-8A2F-BB89A0DFC078}" destId="{EBB718F2-09C1-4FA2-B1B0-3C6FC2AD26C7}" srcOrd="0" destOrd="0" parTransId="{75F78C3F-9914-4401-8DE4-9960F4C8C29B}" sibTransId="{217F128C-0A79-47BD-A15A-11B3AAD85845}"/>
    <dgm:cxn modelId="{EADECF3E-B1A7-4910-A4D0-33CE402250BB}" srcId="{90D04FD7-1D84-42FB-B3BA-0C3E83B08584}" destId="{8A4A00FD-077B-487D-8441-08006E5A0BF8}" srcOrd="1" destOrd="0" parTransId="{E77BD075-8A38-4EB6-8431-B1A77D576148}" sibTransId="{7BC4CB3B-23CB-4909-9514-76E1EABFDAC5}"/>
    <dgm:cxn modelId="{B04B124F-8C3E-4252-879A-58EB3FBDDB93}" type="presOf" srcId="{4BC9C11D-E7B0-483E-8A2F-BB89A0DFC078}" destId="{A2B75852-5326-4C23-9F66-030207D99F5D}" srcOrd="0" destOrd="0" presId="urn:microsoft.com/office/officeart/2005/8/layout/vList5"/>
    <dgm:cxn modelId="{FC5AEA76-F955-45DC-81B7-F0A11E3D4E6B}" srcId="{8A4A00FD-077B-487D-8441-08006E5A0BF8}" destId="{05F11F38-AFA5-4157-B968-4E3FC947AB50}" srcOrd="3" destOrd="0" parTransId="{1EEDAF2B-4AC2-497B-A2C9-905E82A71EA2}" sibTransId="{66157014-F6F0-4258-A5FB-BE42C63D70C9}"/>
    <dgm:cxn modelId="{B83C137B-16E8-4CD2-8D58-3999926838DA}" type="presOf" srcId="{3B585802-BB1B-40B1-A323-E4B1B89DE984}" destId="{A434BC47-1DE5-4A19-89AD-69C0D74F8D40}" srcOrd="0" destOrd="0" presId="urn:microsoft.com/office/officeart/2005/8/layout/vList5"/>
    <dgm:cxn modelId="{509A367E-6A5D-4B9A-BE46-8E5667F998D4}" srcId="{8A4A00FD-077B-487D-8441-08006E5A0BF8}" destId="{A25CAC7B-806D-4656-8EC9-B18A92C7F400}" srcOrd="1" destOrd="0" parTransId="{4A878250-87B4-4A7F-B3B2-3BC087CFE84D}" sibTransId="{5CB6450C-9A8A-45FD-A922-93AD6F25E779}"/>
    <dgm:cxn modelId="{35F12382-6D9F-419B-82E2-ECF50A0D72F4}" srcId="{90D04FD7-1D84-42FB-B3BA-0C3E83B08584}" destId="{BE488A63-9158-4378-9E21-F3B49263CFBE}" srcOrd="0" destOrd="0" parTransId="{75256CB8-293E-457C-BEE8-B622050532EC}" sibTransId="{D324895B-F754-4CF8-BBAA-AFD758A761D3}"/>
    <dgm:cxn modelId="{D14ACF87-B7BE-4C86-BE28-A33570A37468}" srcId="{90D04FD7-1D84-42FB-B3BA-0C3E83B08584}" destId="{B858E563-DE03-4A5F-B03A-B781C40B8162}" srcOrd="3" destOrd="0" parTransId="{ABD65F56-12C9-4A66-9224-052402B00883}" sibTransId="{4DF590DA-C9FB-4CB2-A44E-E7E63DAAFB86}"/>
    <dgm:cxn modelId="{4C1A1490-36AD-4165-BBCD-38CBA208611A}" type="presOf" srcId="{7025F028-76C8-427B-B85D-3F493A898BBA}" destId="{7514CF03-1D18-411F-9B56-E0CC8E94263F}" srcOrd="0" destOrd="4" presId="urn:microsoft.com/office/officeart/2005/8/layout/vList5"/>
    <dgm:cxn modelId="{CA8BAE92-4015-4C03-AB80-D9EFA609B655}" type="presOf" srcId="{2D906E2B-8EE9-41C3-A31A-879D78D3E2EB}" destId="{7514CF03-1D18-411F-9B56-E0CC8E94263F}" srcOrd="0" destOrd="3" presId="urn:microsoft.com/office/officeart/2005/8/layout/vList5"/>
    <dgm:cxn modelId="{049ACE94-C208-49E5-8EFD-DF34778D73EF}" srcId="{8A4A00FD-077B-487D-8441-08006E5A0BF8}" destId="{A9D80EDC-74D8-484A-AB55-484380F0FF58}" srcOrd="2" destOrd="0" parTransId="{1DEBD8FF-D27E-4096-BAC7-9AA7BF6EFA8E}" sibTransId="{010FA586-0F14-49CA-AED6-395C67C4D023}"/>
    <dgm:cxn modelId="{E2AA5F96-DA4B-4CF3-AC83-745982FBFCCC}" srcId="{EC99B858-B1D5-4486-A4CE-920BDF0CB212}" destId="{7025F028-76C8-427B-B85D-3F493A898BBA}" srcOrd="2" destOrd="0" parTransId="{80CD8C49-0027-4BE6-8A55-371ACC04E513}" sibTransId="{5CD97E27-D106-486F-84D9-295DD35E0BB9}"/>
    <dgm:cxn modelId="{9192E499-70F9-4130-881B-2DC70DBD9355}" srcId="{BE488A63-9158-4378-9E21-F3B49263CFBE}" destId="{4BC9C11D-E7B0-483E-8A2F-BB89A0DFC078}" srcOrd="0" destOrd="0" parTransId="{3DD2EFC9-96D3-4C3D-9875-87C570401410}" sibTransId="{58AA32BD-B354-42F0-9606-532280F88EC2}"/>
    <dgm:cxn modelId="{5F48C0A2-0D3B-4F2D-B2A7-CAA733000295}" type="presOf" srcId="{05F11F38-AFA5-4157-B968-4E3FC947AB50}" destId="{E2A7E053-151B-49BC-82D7-9A01E6FBF647}" srcOrd="0" destOrd="3" presId="urn:microsoft.com/office/officeart/2005/8/layout/vList5"/>
    <dgm:cxn modelId="{237836A6-74A7-4C33-9692-ABD786A5D672}" type="presOf" srcId="{118B194B-9BE3-4800-8683-F8AD9A1F6B0E}" destId="{7514CF03-1D18-411F-9B56-E0CC8E94263F}" srcOrd="0" destOrd="2" presId="urn:microsoft.com/office/officeart/2005/8/layout/vList5"/>
    <dgm:cxn modelId="{D55067AC-5511-41F3-A490-CE476C3A874D}" srcId="{3B585802-BB1B-40B1-A323-E4B1B89DE984}" destId="{77D72CC6-2E0E-4F89-B1A0-C40788502F49}" srcOrd="0" destOrd="0" parTransId="{019393EA-51FA-4F5C-AE98-7371E5869474}" sibTransId="{54BBA887-AD1E-48BD-904F-FF9F8DB88C7D}"/>
    <dgm:cxn modelId="{08C029BF-5F74-49D1-AA3D-F02A48A061E8}" srcId="{90D04FD7-1D84-42FB-B3BA-0C3E83B08584}" destId="{3B585802-BB1B-40B1-A323-E4B1B89DE984}" srcOrd="2" destOrd="0" parTransId="{B5370503-E33F-4C77-B505-BEE0370966F2}" sibTransId="{08DFDE1C-6476-44B0-9FC8-F894D859E6F8}"/>
    <dgm:cxn modelId="{E1BDFFC4-82AA-4D5D-9E79-530A4D318346}" srcId="{EC99B858-B1D5-4486-A4CE-920BDF0CB212}" destId="{2D906E2B-8EE9-41C3-A31A-879D78D3E2EB}" srcOrd="1" destOrd="0" parTransId="{C2EE5730-390C-4548-9F27-F18F1E008F56}" sibTransId="{DE782804-23B1-4A6E-85A0-1F321BA30605}"/>
    <dgm:cxn modelId="{45F5F2D1-8CE3-4519-BC07-20A7B7140757}" srcId="{B858E563-DE03-4A5F-B03A-B781C40B8162}" destId="{5CABCC93-2BED-495B-B6C7-3A0384F83C00}" srcOrd="0" destOrd="0" parTransId="{575EB51D-1AB3-4EB2-A247-36036F6CD722}" sibTransId="{DF64B61F-5306-4EE6-BADC-D9C3A576D189}"/>
    <dgm:cxn modelId="{1E209BD4-E4EB-4627-BDF9-8E41C00C311C}" type="presOf" srcId="{A9D80EDC-74D8-484A-AB55-484380F0FF58}" destId="{E2A7E053-151B-49BC-82D7-9A01E6FBF647}" srcOrd="0" destOrd="2" presId="urn:microsoft.com/office/officeart/2005/8/layout/vList5"/>
    <dgm:cxn modelId="{EBA729D9-8938-4041-B18D-EF5894F18DEE}" srcId="{8A4A00FD-077B-487D-8441-08006E5A0BF8}" destId="{1957B99D-3C1F-47AE-90EE-BA9F8CFCA202}" srcOrd="0" destOrd="0" parTransId="{03DD1ACB-01AC-4A40-A42D-64A26C0D4615}" sibTransId="{42D63164-DEE6-4F33-8F8F-B8D4C6CBF7AD}"/>
    <dgm:cxn modelId="{C1E2BEDC-0563-4C80-ADF5-89E91CF42151}" type="presOf" srcId="{77D72CC6-2E0E-4F89-B1A0-C40788502F49}" destId="{0DB8B1B0-09CB-4E9C-8B94-329B3AE96786}" srcOrd="0" destOrd="0" presId="urn:microsoft.com/office/officeart/2005/8/layout/vList5"/>
    <dgm:cxn modelId="{B88812DF-B8B1-4444-86EB-255D75701F28}" type="presOf" srcId="{BE488A63-9158-4378-9E21-F3B49263CFBE}" destId="{6A55630E-372A-4253-8A33-F0B2A95EED7B}" srcOrd="0" destOrd="0" presId="urn:microsoft.com/office/officeart/2005/8/layout/vList5"/>
    <dgm:cxn modelId="{DB252BDF-F2E0-4804-84B0-F9FF50B6357D}" srcId="{EC99B858-B1D5-4486-A4CE-920BDF0CB212}" destId="{118B194B-9BE3-4800-8683-F8AD9A1F6B0E}" srcOrd="0" destOrd="0" parTransId="{DF99380B-16B7-4364-9653-49909831FBAD}" sibTransId="{ED69DA04-48AB-457E-87F9-AFE636EE8969}"/>
    <dgm:cxn modelId="{801785E8-8E1E-4A5B-83E6-59045B6F9DF1}" type="presOf" srcId="{A25CAC7B-806D-4656-8EC9-B18A92C7F400}" destId="{E2A7E053-151B-49BC-82D7-9A01E6FBF647}" srcOrd="0" destOrd="1" presId="urn:microsoft.com/office/officeart/2005/8/layout/vList5"/>
    <dgm:cxn modelId="{441E31EA-EA32-45A7-9656-A2601E497684}" type="presOf" srcId="{EC99B858-B1D5-4486-A4CE-920BDF0CB212}" destId="{7514CF03-1D18-411F-9B56-E0CC8E94263F}" srcOrd="0" destOrd="1" presId="urn:microsoft.com/office/officeart/2005/8/layout/vList5"/>
    <dgm:cxn modelId="{2A33EEF1-6ABB-47CD-97DA-BB86F8798A01}" srcId="{B858E563-DE03-4A5F-B03A-B781C40B8162}" destId="{EC99B858-B1D5-4486-A4CE-920BDF0CB212}" srcOrd="1" destOrd="0" parTransId="{D2B4B02E-C7DB-43C9-8BA8-493375C185F4}" sibTransId="{EFA50295-26FB-40D4-AF35-F1D8721757D6}"/>
    <dgm:cxn modelId="{B12DECF6-222F-4D5B-AABC-DE362E022B68}" type="presOf" srcId="{8A4A00FD-077B-487D-8441-08006E5A0BF8}" destId="{7EA5B3D9-1490-4651-A81F-E9F042A6C2F5}" srcOrd="0" destOrd="0" presId="urn:microsoft.com/office/officeart/2005/8/layout/vList5"/>
    <dgm:cxn modelId="{0BD067F7-1FCC-4470-A591-D00D7A30A281}" type="presOf" srcId="{B858E563-DE03-4A5F-B03A-B781C40B8162}" destId="{ADE8F342-C56C-4977-8B44-344D874FEB60}" srcOrd="0" destOrd="0" presId="urn:microsoft.com/office/officeart/2005/8/layout/vList5"/>
    <dgm:cxn modelId="{57F3C4F8-6D47-4FE1-9B4E-8ACB4B166710}" srcId="{EC99B858-B1D5-4486-A4CE-920BDF0CB212}" destId="{E68DC032-B352-4EE8-ABB9-4F7626602645}" srcOrd="3" destOrd="0" parTransId="{8E5E00A5-7888-4FB0-AE5D-B97C741EA555}" sibTransId="{4987D593-E22A-43D5-8512-19744BEAAC76}"/>
    <dgm:cxn modelId="{3BA33AB0-1122-49A2-B305-99C5A0C68717}" type="presParOf" srcId="{F1C44B1D-F6DA-45E0-8060-33A9C4FEA166}" destId="{AAB7491E-169C-4A06-9EE6-8DB33E583B0E}" srcOrd="0" destOrd="0" presId="urn:microsoft.com/office/officeart/2005/8/layout/vList5"/>
    <dgm:cxn modelId="{01163FFE-E31C-44F4-91C5-0340A5D5BE65}" type="presParOf" srcId="{AAB7491E-169C-4A06-9EE6-8DB33E583B0E}" destId="{6A55630E-372A-4253-8A33-F0B2A95EED7B}" srcOrd="0" destOrd="0" presId="urn:microsoft.com/office/officeart/2005/8/layout/vList5"/>
    <dgm:cxn modelId="{901966FA-42B9-48DE-A71E-2078D851E3B6}" type="presParOf" srcId="{AAB7491E-169C-4A06-9EE6-8DB33E583B0E}" destId="{A2B75852-5326-4C23-9F66-030207D99F5D}" srcOrd="1" destOrd="0" presId="urn:microsoft.com/office/officeart/2005/8/layout/vList5"/>
    <dgm:cxn modelId="{56C3AC3B-C9FE-44BD-862D-71B3F9B74FE3}" type="presParOf" srcId="{F1C44B1D-F6DA-45E0-8060-33A9C4FEA166}" destId="{1910F60A-C365-44C6-ADC9-38A625E9CAD9}" srcOrd="1" destOrd="0" presId="urn:microsoft.com/office/officeart/2005/8/layout/vList5"/>
    <dgm:cxn modelId="{28C3D450-7ED9-45ED-9141-53EC9C27CE2D}" type="presParOf" srcId="{F1C44B1D-F6DA-45E0-8060-33A9C4FEA166}" destId="{4A95ADBC-658C-472A-8D0C-D63A1939E427}" srcOrd="2" destOrd="0" presId="urn:microsoft.com/office/officeart/2005/8/layout/vList5"/>
    <dgm:cxn modelId="{4BB60329-5DD2-4577-AC96-FBCC0911741D}" type="presParOf" srcId="{4A95ADBC-658C-472A-8D0C-D63A1939E427}" destId="{7EA5B3D9-1490-4651-A81F-E9F042A6C2F5}" srcOrd="0" destOrd="0" presId="urn:microsoft.com/office/officeart/2005/8/layout/vList5"/>
    <dgm:cxn modelId="{38B90036-B054-44ED-BC4F-38D4E69A960C}" type="presParOf" srcId="{4A95ADBC-658C-472A-8D0C-D63A1939E427}" destId="{E2A7E053-151B-49BC-82D7-9A01E6FBF647}" srcOrd="1" destOrd="0" presId="urn:microsoft.com/office/officeart/2005/8/layout/vList5"/>
    <dgm:cxn modelId="{51EED678-4DB4-4CE1-A3DD-65022CB91061}" type="presParOf" srcId="{F1C44B1D-F6DA-45E0-8060-33A9C4FEA166}" destId="{7B739817-DD0D-44E3-A7B2-1795783ECD21}" srcOrd="3" destOrd="0" presId="urn:microsoft.com/office/officeart/2005/8/layout/vList5"/>
    <dgm:cxn modelId="{48F09AB0-7AEF-413C-AA7D-72853074F7ED}" type="presParOf" srcId="{F1C44B1D-F6DA-45E0-8060-33A9C4FEA166}" destId="{59B6B817-92E9-4FC4-BA47-688CF432BFE2}" srcOrd="4" destOrd="0" presId="urn:microsoft.com/office/officeart/2005/8/layout/vList5"/>
    <dgm:cxn modelId="{B130D46E-863D-417A-804C-77D786196838}" type="presParOf" srcId="{59B6B817-92E9-4FC4-BA47-688CF432BFE2}" destId="{A434BC47-1DE5-4A19-89AD-69C0D74F8D40}" srcOrd="0" destOrd="0" presId="urn:microsoft.com/office/officeart/2005/8/layout/vList5"/>
    <dgm:cxn modelId="{F563D4C2-49A7-4D94-A54C-99596E6D8CB4}" type="presParOf" srcId="{59B6B817-92E9-4FC4-BA47-688CF432BFE2}" destId="{0DB8B1B0-09CB-4E9C-8B94-329B3AE96786}" srcOrd="1" destOrd="0" presId="urn:microsoft.com/office/officeart/2005/8/layout/vList5"/>
    <dgm:cxn modelId="{5EA396A5-3166-4A2F-8B08-95563ED7CDCC}" type="presParOf" srcId="{F1C44B1D-F6DA-45E0-8060-33A9C4FEA166}" destId="{7FFB5F9B-DA9D-4831-8424-3C8498D0EBE5}" srcOrd="5" destOrd="0" presId="urn:microsoft.com/office/officeart/2005/8/layout/vList5"/>
    <dgm:cxn modelId="{6BE4D061-BB1C-4501-869F-BD4BEE4BA3FD}" type="presParOf" srcId="{F1C44B1D-F6DA-45E0-8060-33A9C4FEA166}" destId="{5B6D2CBA-8798-4AFD-BD66-A01477D3183A}" srcOrd="6" destOrd="0" presId="urn:microsoft.com/office/officeart/2005/8/layout/vList5"/>
    <dgm:cxn modelId="{E4D766AF-EC02-437A-9574-CAA3A28611D1}" type="presParOf" srcId="{5B6D2CBA-8798-4AFD-BD66-A01477D3183A}" destId="{ADE8F342-C56C-4977-8B44-344D874FEB60}" srcOrd="0" destOrd="0" presId="urn:microsoft.com/office/officeart/2005/8/layout/vList5"/>
    <dgm:cxn modelId="{71E8E4BA-185E-4688-A377-47B903ACD37B}" type="presParOf" srcId="{5B6D2CBA-8798-4AFD-BD66-A01477D3183A}" destId="{7514CF03-1D18-411F-9B56-E0CC8E9426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D5D65B-EFEE-4693-AA86-5A3D56FB23E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CDC3A78-4E76-4B75-868C-A5603AE665B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Родовий об'єкт</a:t>
          </a:r>
        </a:p>
      </dgm:t>
    </dgm:pt>
    <dgm:pt modelId="{61311604-AB59-49EE-B675-838BD66818C3}" type="parTrans" cxnId="{2A920A4D-CC0A-4968-96AE-17535CA777B2}">
      <dgm:prSet/>
      <dgm:spPr/>
      <dgm:t>
        <a:bodyPr/>
        <a:lstStyle/>
        <a:p>
          <a:endParaRPr lang="uk-UA"/>
        </a:p>
      </dgm:t>
    </dgm:pt>
    <dgm:pt modelId="{A0D744D7-2803-4856-988D-49A8FB1EE9E1}" type="sibTrans" cxnId="{2A920A4D-CC0A-4968-96AE-17535CA777B2}">
      <dgm:prSet/>
      <dgm:spPr/>
      <dgm:t>
        <a:bodyPr/>
        <a:lstStyle/>
        <a:p>
          <a:endParaRPr lang="uk-UA"/>
        </a:p>
      </dgm:t>
    </dgm:pt>
    <dgm:pt modelId="{2A841877-20E8-4AD8-A64E-9981C190DDE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500" dirty="0"/>
            <a:t>мир</a:t>
          </a:r>
        </a:p>
      </dgm:t>
    </dgm:pt>
    <dgm:pt modelId="{8A92CF91-3E2B-43BB-B8F2-FC9A371A4045}" type="parTrans" cxnId="{D2934AD6-5A33-410D-A357-478E15018F9B}">
      <dgm:prSet/>
      <dgm:spPr/>
      <dgm:t>
        <a:bodyPr/>
        <a:lstStyle/>
        <a:p>
          <a:endParaRPr lang="uk-UA"/>
        </a:p>
      </dgm:t>
    </dgm:pt>
    <dgm:pt modelId="{A3128648-EB26-40B6-9E14-FAE10D644BF4}" type="sibTrans" cxnId="{D2934AD6-5A33-410D-A357-478E15018F9B}">
      <dgm:prSet/>
      <dgm:spPr/>
      <dgm:t>
        <a:bodyPr/>
        <a:lstStyle/>
        <a:p>
          <a:endParaRPr lang="uk-UA"/>
        </a:p>
      </dgm:t>
    </dgm:pt>
    <dgm:pt modelId="{74904119-70C1-4BCA-AC5F-2D19B22CC19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500" dirty="0"/>
            <a:t> міжнародний правопорядок</a:t>
          </a:r>
        </a:p>
      </dgm:t>
    </dgm:pt>
    <dgm:pt modelId="{11E3DC66-A801-4A28-9ED5-B70872336E44}" type="parTrans" cxnId="{72D04CEC-BAA5-4780-826A-5CC0E3D2D81F}">
      <dgm:prSet/>
      <dgm:spPr/>
      <dgm:t>
        <a:bodyPr/>
        <a:lstStyle/>
        <a:p>
          <a:endParaRPr lang="uk-UA"/>
        </a:p>
      </dgm:t>
    </dgm:pt>
    <dgm:pt modelId="{9740FA69-721B-4288-93D5-5CC32EC8A959}" type="sibTrans" cxnId="{72D04CEC-BAA5-4780-826A-5CC0E3D2D81F}">
      <dgm:prSet/>
      <dgm:spPr/>
      <dgm:t>
        <a:bodyPr/>
        <a:lstStyle/>
        <a:p>
          <a:endParaRPr lang="uk-UA"/>
        </a:p>
      </dgm:t>
    </dgm:pt>
    <dgm:pt modelId="{29580EBA-D804-4607-8DEE-383913B06C4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500"/>
            <a:t>безпека </a:t>
          </a:r>
          <a:r>
            <a:rPr lang="uk-UA" sz="1500" dirty="0"/>
            <a:t>людства</a:t>
          </a:r>
        </a:p>
      </dgm:t>
    </dgm:pt>
    <dgm:pt modelId="{1F1A356B-0D06-4549-92CF-3939F2706B07}" type="parTrans" cxnId="{8BADC87F-FA99-4657-AF56-F5FCD3264638}">
      <dgm:prSet/>
      <dgm:spPr/>
      <dgm:t>
        <a:bodyPr/>
        <a:lstStyle/>
        <a:p>
          <a:endParaRPr lang="uk-UA"/>
        </a:p>
      </dgm:t>
    </dgm:pt>
    <dgm:pt modelId="{B2ABF40A-93AA-4A62-A70B-C6E7A32A1C86}" type="sibTrans" cxnId="{8BADC87F-FA99-4657-AF56-F5FCD3264638}">
      <dgm:prSet/>
      <dgm:spPr/>
      <dgm:t>
        <a:bodyPr/>
        <a:lstStyle/>
        <a:p>
          <a:endParaRPr lang="uk-UA"/>
        </a:p>
      </dgm:t>
    </dgm:pt>
    <dgm:pt modelId="{31356CC2-AFAE-47CD-8D0C-3E9566112151}" type="pres">
      <dgm:prSet presAssocID="{0DD5D65B-EFEE-4693-AA86-5A3D56FB23E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2853C9-A9B0-40F4-A39C-51C49D11409E}" type="pres">
      <dgm:prSet presAssocID="{DCDC3A78-4E76-4B75-868C-A5603AE665B7}" presName="centerShape" presStyleLbl="node0" presStyleIdx="0" presStyleCnt="1" custLinFactNeighborX="-1788" custLinFactNeighborY="-46592"/>
      <dgm:spPr/>
    </dgm:pt>
    <dgm:pt modelId="{E8553891-65BD-4547-A37E-D8742227BF85}" type="pres">
      <dgm:prSet presAssocID="{8A92CF91-3E2B-43BB-B8F2-FC9A371A4045}" presName="parTrans" presStyleLbl="sibTrans2D1" presStyleIdx="0" presStyleCnt="3"/>
      <dgm:spPr/>
    </dgm:pt>
    <dgm:pt modelId="{63A5BE5C-2660-497E-9A91-1B55F279FB64}" type="pres">
      <dgm:prSet presAssocID="{8A92CF91-3E2B-43BB-B8F2-FC9A371A4045}" presName="connectorText" presStyleLbl="sibTrans2D1" presStyleIdx="0" presStyleCnt="3"/>
      <dgm:spPr/>
    </dgm:pt>
    <dgm:pt modelId="{2E5A3591-E626-477E-9E22-4768E9489FF8}" type="pres">
      <dgm:prSet presAssocID="{2A841877-20E8-4AD8-A64E-9981C190DDEB}" presName="node" presStyleLbl="node1" presStyleIdx="0" presStyleCnt="3" custScaleX="106532" custScaleY="94788" custRadScaleRad="3562" custRadScaleInc="56219">
        <dgm:presLayoutVars>
          <dgm:bulletEnabled val="1"/>
        </dgm:presLayoutVars>
      </dgm:prSet>
      <dgm:spPr/>
    </dgm:pt>
    <dgm:pt modelId="{9C6E7787-F304-4661-8C76-B4289DF1231A}" type="pres">
      <dgm:prSet presAssocID="{1F1A356B-0D06-4549-92CF-3939F2706B07}" presName="parTrans" presStyleLbl="sibTrans2D1" presStyleIdx="1" presStyleCnt="3"/>
      <dgm:spPr/>
    </dgm:pt>
    <dgm:pt modelId="{B25D3682-2AA6-4FD1-981A-8B91BA2C5612}" type="pres">
      <dgm:prSet presAssocID="{1F1A356B-0D06-4549-92CF-3939F2706B07}" presName="connectorText" presStyleLbl="sibTrans2D1" presStyleIdx="1" presStyleCnt="3"/>
      <dgm:spPr/>
    </dgm:pt>
    <dgm:pt modelId="{11B4D19D-B3A0-43FE-8C04-DDF3484E39ED}" type="pres">
      <dgm:prSet presAssocID="{29580EBA-D804-4607-8DEE-383913B06C41}" presName="node" presStyleLbl="node1" presStyleIdx="1" presStyleCnt="3" custRadScaleRad="127392" custRadScaleInc="-125980">
        <dgm:presLayoutVars>
          <dgm:bulletEnabled val="1"/>
        </dgm:presLayoutVars>
      </dgm:prSet>
      <dgm:spPr/>
    </dgm:pt>
    <dgm:pt modelId="{4AAB5FE1-67B1-4CFA-A714-6EBD75633423}" type="pres">
      <dgm:prSet presAssocID="{11E3DC66-A801-4A28-9ED5-B70872336E44}" presName="parTrans" presStyleLbl="sibTrans2D1" presStyleIdx="2" presStyleCnt="3"/>
      <dgm:spPr/>
    </dgm:pt>
    <dgm:pt modelId="{800FC6C7-48C5-445A-AADB-3A00A85CCC6C}" type="pres">
      <dgm:prSet presAssocID="{11E3DC66-A801-4A28-9ED5-B70872336E44}" presName="connectorText" presStyleLbl="sibTrans2D1" presStyleIdx="2" presStyleCnt="3"/>
      <dgm:spPr/>
    </dgm:pt>
    <dgm:pt modelId="{313A83A7-5E5B-4441-A78A-F623A421DC24}" type="pres">
      <dgm:prSet presAssocID="{74904119-70C1-4BCA-AC5F-2D19B22CC19B}" presName="node" presStyleLbl="node1" presStyleIdx="2" presStyleCnt="3" custScaleX="111431" custScaleY="112410" custRadScaleRad="130486" custRadScaleInc="116219">
        <dgm:presLayoutVars>
          <dgm:bulletEnabled val="1"/>
        </dgm:presLayoutVars>
      </dgm:prSet>
      <dgm:spPr/>
    </dgm:pt>
  </dgm:ptLst>
  <dgm:cxnLst>
    <dgm:cxn modelId="{53D8D914-7498-4DB8-8B9C-D9265D8885BD}" type="presOf" srcId="{8A92CF91-3E2B-43BB-B8F2-FC9A371A4045}" destId="{E8553891-65BD-4547-A37E-D8742227BF85}" srcOrd="0" destOrd="0" presId="urn:microsoft.com/office/officeart/2005/8/layout/radial5"/>
    <dgm:cxn modelId="{2A7F331C-1296-4E6E-B69A-4731FCDF1DED}" type="presOf" srcId="{1F1A356B-0D06-4549-92CF-3939F2706B07}" destId="{9C6E7787-F304-4661-8C76-B4289DF1231A}" srcOrd="0" destOrd="0" presId="urn:microsoft.com/office/officeart/2005/8/layout/radial5"/>
    <dgm:cxn modelId="{3528E839-F498-4E3A-A255-7570765143F6}" type="presOf" srcId="{74904119-70C1-4BCA-AC5F-2D19B22CC19B}" destId="{313A83A7-5E5B-4441-A78A-F623A421DC24}" srcOrd="0" destOrd="0" presId="urn:microsoft.com/office/officeart/2005/8/layout/radial5"/>
    <dgm:cxn modelId="{2A920A4D-CC0A-4968-96AE-17535CA777B2}" srcId="{0DD5D65B-EFEE-4693-AA86-5A3D56FB23E7}" destId="{DCDC3A78-4E76-4B75-868C-A5603AE665B7}" srcOrd="0" destOrd="0" parTransId="{61311604-AB59-49EE-B675-838BD66818C3}" sibTransId="{A0D744D7-2803-4856-988D-49A8FB1EE9E1}"/>
    <dgm:cxn modelId="{FD807153-1E49-4873-AFFB-7B938D579AC8}" type="presOf" srcId="{2A841877-20E8-4AD8-A64E-9981C190DDEB}" destId="{2E5A3591-E626-477E-9E22-4768E9489FF8}" srcOrd="0" destOrd="0" presId="urn:microsoft.com/office/officeart/2005/8/layout/radial5"/>
    <dgm:cxn modelId="{47434F76-9026-44EE-B2DA-51575860D89F}" type="presOf" srcId="{29580EBA-D804-4607-8DEE-383913B06C41}" destId="{11B4D19D-B3A0-43FE-8C04-DDF3484E39ED}" srcOrd="0" destOrd="0" presId="urn:microsoft.com/office/officeart/2005/8/layout/radial5"/>
    <dgm:cxn modelId="{762A007D-DD32-4A9B-B619-92DA3652E1DD}" type="presOf" srcId="{DCDC3A78-4E76-4B75-868C-A5603AE665B7}" destId="{D02853C9-A9B0-40F4-A39C-51C49D11409E}" srcOrd="0" destOrd="0" presId="urn:microsoft.com/office/officeart/2005/8/layout/radial5"/>
    <dgm:cxn modelId="{8BADC87F-FA99-4657-AF56-F5FCD3264638}" srcId="{DCDC3A78-4E76-4B75-868C-A5603AE665B7}" destId="{29580EBA-D804-4607-8DEE-383913B06C41}" srcOrd="1" destOrd="0" parTransId="{1F1A356B-0D06-4549-92CF-3939F2706B07}" sibTransId="{B2ABF40A-93AA-4A62-A70B-C6E7A32A1C86}"/>
    <dgm:cxn modelId="{D2561987-18D0-4923-9234-E5223DC258FF}" type="presOf" srcId="{11E3DC66-A801-4A28-9ED5-B70872336E44}" destId="{4AAB5FE1-67B1-4CFA-A714-6EBD75633423}" srcOrd="0" destOrd="0" presId="urn:microsoft.com/office/officeart/2005/8/layout/radial5"/>
    <dgm:cxn modelId="{20730097-A780-4DCB-AED5-43399B88B70E}" type="presOf" srcId="{0DD5D65B-EFEE-4693-AA86-5A3D56FB23E7}" destId="{31356CC2-AFAE-47CD-8D0C-3E9566112151}" srcOrd="0" destOrd="0" presId="urn:microsoft.com/office/officeart/2005/8/layout/radial5"/>
    <dgm:cxn modelId="{D2934AD6-5A33-410D-A357-478E15018F9B}" srcId="{DCDC3A78-4E76-4B75-868C-A5603AE665B7}" destId="{2A841877-20E8-4AD8-A64E-9981C190DDEB}" srcOrd="0" destOrd="0" parTransId="{8A92CF91-3E2B-43BB-B8F2-FC9A371A4045}" sibTransId="{A3128648-EB26-40B6-9E14-FAE10D644BF4}"/>
    <dgm:cxn modelId="{6E1244E3-3065-4463-A678-3168986A74DA}" type="presOf" srcId="{11E3DC66-A801-4A28-9ED5-B70872336E44}" destId="{800FC6C7-48C5-445A-AADB-3A00A85CCC6C}" srcOrd="1" destOrd="0" presId="urn:microsoft.com/office/officeart/2005/8/layout/radial5"/>
    <dgm:cxn modelId="{72D04CEC-BAA5-4780-826A-5CC0E3D2D81F}" srcId="{DCDC3A78-4E76-4B75-868C-A5603AE665B7}" destId="{74904119-70C1-4BCA-AC5F-2D19B22CC19B}" srcOrd="2" destOrd="0" parTransId="{11E3DC66-A801-4A28-9ED5-B70872336E44}" sibTransId="{9740FA69-721B-4288-93D5-5CC32EC8A959}"/>
    <dgm:cxn modelId="{92068DEE-8644-40A2-8D8A-43BA0BAC4A92}" type="presOf" srcId="{1F1A356B-0D06-4549-92CF-3939F2706B07}" destId="{B25D3682-2AA6-4FD1-981A-8B91BA2C5612}" srcOrd="1" destOrd="0" presId="urn:microsoft.com/office/officeart/2005/8/layout/radial5"/>
    <dgm:cxn modelId="{1F69F9FC-BE2C-4DC4-AFAF-FEC79753E526}" type="presOf" srcId="{8A92CF91-3E2B-43BB-B8F2-FC9A371A4045}" destId="{63A5BE5C-2660-497E-9A91-1B55F279FB64}" srcOrd="1" destOrd="0" presId="urn:microsoft.com/office/officeart/2005/8/layout/radial5"/>
    <dgm:cxn modelId="{B7CE88FA-37C3-4818-8CB3-9EF42D1CDF6C}" type="presParOf" srcId="{31356CC2-AFAE-47CD-8D0C-3E9566112151}" destId="{D02853C9-A9B0-40F4-A39C-51C49D11409E}" srcOrd="0" destOrd="0" presId="urn:microsoft.com/office/officeart/2005/8/layout/radial5"/>
    <dgm:cxn modelId="{EFF0D10D-3D39-49AE-A0AF-E3768AB2A4FE}" type="presParOf" srcId="{31356CC2-AFAE-47CD-8D0C-3E9566112151}" destId="{E8553891-65BD-4547-A37E-D8742227BF85}" srcOrd="1" destOrd="0" presId="urn:microsoft.com/office/officeart/2005/8/layout/radial5"/>
    <dgm:cxn modelId="{7B9069C8-60AF-4596-9C13-A297DB565A14}" type="presParOf" srcId="{E8553891-65BD-4547-A37E-D8742227BF85}" destId="{63A5BE5C-2660-497E-9A91-1B55F279FB64}" srcOrd="0" destOrd="0" presId="urn:microsoft.com/office/officeart/2005/8/layout/radial5"/>
    <dgm:cxn modelId="{A3D3142E-CE1B-4355-BC9F-19198AA97504}" type="presParOf" srcId="{31356CC2-AFAE-47CD-8D0C-3E9566112151}" destId="{2E5A3591-E626-477E-9E22-4768E9489FF8}" srcOrd="2" destOrd="0" presId="urn:microsoft.com/office/officeart/2005/8/layout/radial5"/>
    <dgm:cxn modelId="{AA299470-ECD6-42CF-877A-5EEF8A693B46}" type="presParOf" srcId="{31356CC2-AFAE-47CD-8D0C-3E9566112151}" destId="{9C6E7787-F304-4661-8C76-B4289DF1231A}" srcOrd="3" destOrd="0" presId="urn:microsoft.com/office/officeart/2005/8/layout/radial5"/>
    <dgm:cxn modelId="{F4EB777E-85AB-4E82-8D72-4EF2B20E8C57}" type="presParOf" srcId="{9C6E7787-F304-4661-8C76-B4289DF1231A}" destId="{B25D3682-2AA6-4FD1-981A-8B91BA2C5612}" srcOrd="0" destOrd="0" presId="urn:microsoft.com/office/officeart/2005/8/layout/radial5"/>
    <dgm:cxn modelId="{501C0E60-6C08-4C3A-B908-CFB80BB7654C}" type="presParOf" srcId="{31356CC2-AFAE-47CD-8D0C-3E9566112151}" destId="{11B4D19D-B3A0-43FE-8C04-DDF3484E39ED}" srcOrd="4" destOrd="0" presId="urn:microsoft.com/office/officeart/2005/8/layout/radial5"/>
    <dgm:cxn modelId="{BC5F42AD-7B33-4B45-A3FE-AB4E52561868}" type="presParOf" srcId="{31356CC2-AFAE-47CD-8D0C-3E9566112151}" destId="{4AAB5FE1-67B1-4CFA-A714-6EBD75633423}" srcOrd="5" destOrd="0" presId="urn:microsoft.com/office/officeart/2005/8/layout/radial5"/>
    <dgm:cxn modelId="{BA27B5AD-9F8A-4E1C-AFBB-3D3EC0B33B49}" type="presParOf" srcId="{4AAB5FE1-67B1-4CFA-A714-6EBD75633423}" destId="{800FC6C7-48C5-445A-AADB-3A00A85CCC6C}" srcOrd="0" destOrd="0" presId="urn:microsoft.com/office/officeart/2005/8/layout/radial5"/>
    <dgm:cxn modelId="{A78AA129-6007-447C-B593-104663212FB3}" type="presParOf" srcId="{31356CC2-AFAE-47CD-8D0C-3E9566112151}" destId="{313A83A7-5E5B-4441-A78A-F623A421DC2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CD119C-4ACA-4596-A206-43AAE041831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4804FF5-F01D-4846-9F16-8986E9A2E96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uk-UA" sz="1600" dirty="0">
              <a:solidFill>
                <a:schemeClr val="accent3">
                  <a:lumMod val="50000"/>
                </a:schemeClr>
              </a:solidFill>
              <a:latin typeface="Corbel" pitchFamily="34" charset="0"/>
            </a:rPr>
            <a:t>Стаття 443 КК «Посягання на життя представника іноземної держави»</a:t>
          </a:r>
        </a:p>
      </dgm:t>
    </dgm:pt>
    <dgm:pt modelId="{C1830779-4AAA-4056-89B7-9F667BE5FE9D}" type="parTrans" cxnId="{D3819748-9077-4E9D-AA48-D3C907D7FDD1}">
      <dgm:prSet/>
      <dgm:spPr/>
      <dgm:t>
        <a:bodyPr/>
        <a:lstStyle/>
        <a:p>
          <a:endParaRPr lang="uk-UA"/>
        </a:p>
      </dgm:t>
    </dgm:pt>
    <dgm:pt modelId="{23ACF45B-1F08-4516-A9D6-E768C9A4050E}" type="sibTrans" cxnId="{D3819748-9077-4E9D-AA48-D3C907D7FDD1}">
      <dgm:prSet/>
      <dgm:spPr/>
      <dgm:t>
        <a:bodyPr/>
        <a:lstStyle/>
        <a:p>
          <a:endParaRPr lang="uk-UA"/>
        </a:p>
      </dgm:t>
    </dgm:pt>
    <dgm:pt modelId="{6D7BC258-4CE9-4529-95E9-CA6ADA7D398A}">
      <dgm:prSet phldrT="[Текст]"/>
      <dgm:spPr/>
      <dgm:t>
        <a:bodyPr/>
        <a:lstStyle/>
        <a:p>
          <a:r>
            <a:rPr lang="uk-UA" dirty="0"/>
            <a:t>життя людини</a:t>
          </a:r>
        </a:p>
      </dgm:t>
    </dgm:pt>
    <dgm:pt modelId="{B3657F3F-DC13-4A76-80C9-7E8897509B7D}" type="parTrans" cxnId="{A795B327-A9B1-4CD0-8EAD-FF7BDF7EB469}">
      <dgm:prSet/>
      <dgm:spPr/>
      <dgm:t>
        <a:bodyPr/>
        <a:lstStyle/>
        <a:p>
          <a:endParaRPr lang="uk-UA"/>
        </a:p>
      </dgm:t>
    </dgm:pt>
    <dgm:pt modelId="{58465B0C-C892-4ED6-B217-93CA2EA421B5}" type="sibTrans" cxnId="{A795B327-A9B1-4CD0-8EAD-FF7BDF7EB469}">
      <dgm:prSet/>
      <dgm:spPr/>
      <dgm:t>
        <a:bodyPr/>
        <a:lstStyle/>
        <a:p>
          <a:endParaRPr lang="uk-UA"/>
        </a:p>
      </dgm:t>
    </dgm:pt>
    <dgm:pt modelId="{77D85478-126D-4FC9-A277-2DD049AF124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uk-UA" sz="1600" dirty="0">
              <a:solidFill>
                <a:schemeClr val="accent3">
                  <a:lumMod val="50000"/>
                </a:schemeClr>
              </a:solidFill>
              <a:latin typeface="Corbel" pitchFamily="34" charset="0"/>
            </a:rPr>
            <a:t>Стаття 444 КК «Злочини проти осіб та установ, що мають міжнародний захист» (альтернативно)</a:t>
          </a:r>
        </a:p>
      </dgm:t>
    </dgm:pt>
    <dgm:pt modelId="{0B8C24E8-19B8-4860-A458-A49728680A88}" type="parTrans" cxnId="{8A0083AE-C1E8-4727-A8F2-A4A28BFFD898}">
      <dgm:prSet/>
      <dgm:spPr/>
      <dgm:t>
        <a:bodyPr/>
        <a:lstStyle/>
        <a:p>
          <a:endParaRPr lang="uk-UA"/>
        </a:p>
      </dgm:t>
    </dgm:pt>
    <dgm:pt modelId="{E796661A-114C-4678-91B8-5B01DE9C4B48}" type="sibTrans" cxnId="{8A0083AE-C1E8-4727-A8F2-A4A28BFFD898}">
      <dgm:prSet/>
      <dgm:spPr/>
      <dgm:t>
        <a:bodyPr/>
        <a:lstStyle/>
        <a:p>
          <a:endParaRPr lang="uk-UA"/>
        </a:p>
      </dgm:t>
    </dgm:pt>
    <dgm:pt modelId="{81DE4E3E-6F48-4D04-89FE-7A749E03FFD4}">
      <dgm:prSet phldrT="[Текст]"/>
      <dgm:spPr/>
      <dgm:t>
        <a:bodyPr/>
        <a:lstStyle/>
        <a:p>
          <a:r>
            <a:rPr lang="ru-RU" dirty="0"/>
            <a:t>нормальна </a:t>
          </a:r>
          <a:r>
            <a:rPr lang="ru-RU" dirty="0" err="1"/>
            <a:t>діяльність</a:t>
          </a:r>
          <a:r>
            <a:rPr lang="ru-RU" dirty="0"/>
            <a:t> </a:t>
          </a:r>
          <a:r>
            <a:rPr lang="ru-RU" dirty="0" err="1"/>
            <a:t>певних</a:t>
          </a:r>
          <a:r>
            <a:rPr lang="ru-RU" dirty="0"/>
            <a:t> </a:t>
          </a:r>
          <a:r>
            <a:rPr lang="ru-RU" dirty="0" err="1"/>
            <a:t>установ</a:t>
          </a:r>
          <a:endParaRPr lang="uk-UA" dirty="0"/>
        </a:p>
      </dgm:t>
    </dgm:pt>
    <dgm:pt modelId="{7C7B9F23-2334-4651-ADC4-8FF39B16A5F2}" type="parTrans" cxnId="{013CB54C-7483-4114-A566-BC33F20B65DA}">
      <dgm:prSet/>
      <dgm:spPr/>
      <dgm:t>
        <a:bodyPr/>
        <a:lstStyle/>
        <a:p>
          <a:endParaRPr lang="uk-UA"/>
        </a:p>
      </dgm:t>
    </dgm:pt>
    <dgm:pt modelId="{495CE499-222A-44AB-9002-19ADC26CD32C}" type="sibTrans" cxnId="{013CB54C-7483-4114-A566-BC33F20B65DA}">
      <dgm:prSet/>
      <dgm:spPr/>
      <dgm:t>
        <a:bodyPr/>
        <a:lstStyle/>
        <a:p>
          <a:endParaRPr lang="uk-UA"/>
        </a:p>
      </dgm:t>
    </dgm:pt>
    <dgm:pt modelId="{1AB9C104-EC5C-4490-A48C-CA05F9797CC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uk-UA" sz="1600" dirty="0">
              <a:solidFill>
                <a:schemeClr val="accent3">
                  <a:lumMod val="50000"/>
                </a:schemeClr>
              </a:solidFill>
              <a:latin typeface="Corbel" pitchFamily="34" charset="0"/>
            </a:rPr>
            <a:t>Стаття 446 КК «Піратство» (альтернативно)</a:t>
          </a:r>
        </a:p>
      </dgm:t>
    </dgm:pt>
    <dgm:pt modelId="{39089501-ED15-4F76-B23B-5BC390428243}" type="parTrans" cxnId="{50065E3C-E69D-4883-8114-1710CA08C148}">
      <dgm:prSet/>
      <dgm:spPr/>
      <dgm:t>
        <a:bodyPr/>
        <a:lstStyle/>
        <a:p>
          <a:endParaRPr lang="uk-UA"/>
        </a:p>
      </dgm:t>
    </dgm:pt>
    <dgm:pt modelId="{64F34CB1-D17C-4DFD-A448-512F8CB692F5}" type="sibTrans" cxnId="{50065E3C-E69D-4883-8114-1710CA08C148}">
      <dgm:prSet/>
      <dgm:spPr/>
      <dgm:t>
        <a:bodyPr/>
        <a:lstStyle/>
        <a:p>
          <a:endParaRPr lang="uk-UA"/>
        </a:p>
      </dgm:t>
    </dgm:pt>
    <dgm:pt modelId="{5D22D271-3110-4497-A399-F48D13E6D4F5}">
      <dgm:prSet phldrT="[Текст]"/>
      <dgm:spPr/>
      <dgm:t>
        <a:bodyPr/>
        <a:lstStyle/>
        <a:p>
          <a:r>
            <a:rPr lang="ru-RU" dirty="0" err="1"/>
            <a:t>власність</a:t>
          </a:r>
          <a:endParaRPr lang="uk-UA" dirty="0"/>
        </a:p>
      </dgm:t>
    </dgm:pt>
    <dgm:pt modelId="{8D021861-06B3-4A41-9BBD-70A3E5C2C0CE}" type="parTrans" cxnId="{A76CF3CE-67A5-4A18-9E0C-FC4333834455}">
      <dgm:prSet/>
      <dgm:spPr/>
      <dgm:t>
        <a:bodyPr/>
        <a:lstStyle/>
        <a:p>
          <a:endParaRPr lang="uk-UA"/>
        </a:p>
      </dgm:t>
    </dgm:pt>
    <dgm:pt modelId="{5543CD77-40FB-49CD-9921-073DC1C9D640}" type="sibTrans" cxnId="{A76CF3CE-67A5-4A18-9E0C-FC4333834455}">
      <dgm:prSet/>
      <dgm:spPr/>
      <dgm:t>
        <a:bodyPr/>
        <a:lstStyle/>
        <a:p>
          <a:endParaRPr lang="uk-UA"/>
        </a:p>
      </dgm:t>
    </dgm:pt>
    <dgm:pt modelId="{22590B36-AB29-431D-A585-A3A010A7B21E}">
      <dgm:prSet phldrT="[Текст]"/>
      <dgm:spPr/>
      <dgm:t>
        <a:bodyPr/>
        <a:lstStyle/>
        <a:p>
          <a:r>
            <a:rPr lang="ru-RU" dirty="0"/>
            <a:t> </a:t>
          </a:r>
          <a:r>
            <a:rPr lang="ru-RU" dirty="0" err="1"/>
            <a:t>власність</a:t>
          </a:r>
          <a:endParaRPr lang="uk-UA" dirty="0"/>
        </a:p>
      </dgm:t>
    </dgm:pt>
    <dgm:pt modelId="{66B0B8F8-34A0-469B-A2F7-5288677EDA0D}" type="parTrans" cxnId="{7F21AACB-516D-483D-BD73-9D02F49878E3}">
      <dgm:prSet/>
      <dgm:spPr/>
      <dgm:t>
        <a:bodyPr/>
        <a:lstStyle/>
        <a:p>
          <a:endParaRPr lang="uk-UA"/>
        </a:p>
      </dgm:t>
    </dgm:pt>
    <dgm:pt modelId="{07E1320D-1E97-46EA-A54A-53028BBD6728}" type="sibTrans" cxnId="{7F21AACB-516D-483D-BD73-9D02F49878E3}">
      <dgm:prSet/>
      <dgm:spPr/>
      <dgm:t>
        <a:bodyPr/>
        <a:lstStyle/>
        <a:p>
          <a:endParaRPr lang="uk-UA"/>
        </a:p>
      </dgm:t>
    </dgm:pt>
    <dgm:pt modelId="{03972EE4-6FA9-438B-B592-2A8EFBD9DC5D}">
      <dgm:prSet phldrT="[Текст]"/>
      <dgm:spPr/>
      <dgm:t>
        <a:bodyPr/>
        <a:lstStyle/>
        <a:p>
          <a:r>
            <a:rPr lang="ru-RU" dirty="0" err="1"/>
            <a:t>життя</a:t>
          </a:r>
          <a:endParaRPr lang="uk-UA" dirty="0"/>
        </a:p>
      </dgm:t>
    </dgm:pt>
    <dgm:pt modelId="{BC0E276C-D753-4EBC-AF84-F09ED6E96ED1}" type="parTrans" cxnId="{00A34262-2744-40BF-8CFF-18DC07BA43B8}">
      <dgm:prSet/>
      <dgm:spPr/>
      <dgm:t>
        <a:bodyPr/>
        <a:lstStyle/>
        <a:p>
          <a:endParaRPr lang="uk-UA"/>
        </a:p>
      </dgm:t>
    </dgm:pt>
    <dgm:pt modelId="{4C704C0F-36BD-4975-8BBC-5B1D3B6809D9}" type="sibTrans" cxnId="{00A34262-2744-40BF-8CFF-18DC07BA43B8}">
      <dgm:prSet/>
      <dgm:spPr/>
      <dgm:t>
        <a:bodyPr/>
        <a:lstStyle/>
        <a:p>
          <a:endParaRPr lang="uk-UA"/>
        </a:p>
      </dgm:t>
    </dgm:pt>
    <dgm:pt modelId="{5629F2C0-7716-4BB0-B822-9EF6E5348C27}">
      <dgm:prSet phldrT="[Текст]"/>
      <dgm:spPr/>
      <dgm:t>
        <a:bodyPr/>
        <a:lstStyle/>
        <a:p>
          <a:r>
            <a:rPr lang="ru-RU" dirty="0"/>
            <a:t>здоров 'я</a:t>
          </a:r>
          <a:endParaRPr lang="uk-UA" dirty="0"/>
        </a:p>
      </dgm:t>
    </dgm:pt>
    <dgm:pt modelId="{0EFE5DFE-E7A2-434D-B57B-2C63006B2C85}" type="parTrans" cxnId="{F9279B19-019F-466C-84E7-6FDE9C7796E5}">
      <dgm:prSet/>
      <dgm:spPr/>
      <dgm:t>
        <a:bodyPr/>
        <a:lstStyle/>
        <a:p>
          <a:endParaRPr lang="uk-UA"/>
        </a:p>
      </dgm:t>
    </dgm:pt>
    <dgm:pt modelId="{A17ED5BC-6682-4EF1-94D5-2CD278616EC3}" type="sibTrans" cxnId="{F9279B19-019F-466C-84E7-6FDE9C7796E5}">
      <dgm:prSet/>
      <dgm:spPr/>
      <dgm:t>
        <a:bodyPr/>
        <a:lstStyle/>
        <a:p>
          <a:endParaRPr lang="uk-UA"/>
        </a:p>
      </dgm:t>
    </dgm:pt>
    <dgm:pt modelId="{53FB6042-C71F-4E70-82DA-8EFAFBAEDE77}">
      <dgm:prSet phldrT="[Текст]"/>
      <dgm:spPr/>
      <dgm:t>
        <a:bodyPr/>
        <a:lstStyle/>
        <a:p>
          <a:r>
            <a:rPr lang="ru-RU" dirty="0"/>
            <a:t>воля і </a:t>
          </a:r>
          <a:r>
            <a:rPr lang="ru-RU" dirty="0" err="1"/>
            <a:t>гідність</a:t>
          </a:r>
          <a:r>
            <a:rPr lang="ru-RU" dirty="0"/>
            <a:t> особи</a:t>
          </a:r>
          <a:endParaRPr lang="uk-UA" dirty="0"/>
        </a:p>
      </dgm:t>
    </dgm:pt>
    <dgm:pt modelId="{0322518A-C1B7-4DA6-9494-9FA242DAA4AA}" type="parTrans" cxnId="{EC098E58-0BCA-4093-AD3E-F1CC03318B23}">
      <dgm:prSet/>
      <dgm:spPr/>
      <dgm:t>
        <a:bodyPr/>
        <a:lstStyle/>
        <a:p>
          <a:endParaRPr lang="uk-UA"/>
        </a:p>
      </dgm:t>
    </dgm:pt>
    <dgm:pt modelId="{3ECE2B5C-62A6-4367-A227-A2DDCB114462}" type="sibTrans" cxnId="{EC098E58-0BCA-4093-AD3E-F1CC03318B23}">
      <dgm:prSet/>
      <dgm:spPr/>
      <dgm:t>
        <a:bodyPr/>
        <a:lstStyle/>
        <a:p>
          <a:endParaRPr lang="uk-UA"/>
        </a:p>
      </dgm:t>
    </dgm:pt>
    <dgm:pt modelId="{F48D8A05-BA91-4650-95E2-968C97FA70CD}">
      <dgm:prSet phldrT="[Текст]"/>
      <dgm:spPr/>
      <dgm:t>
        <a:bodyPr/>
        <a:lstStyle/>
        <a:p>
          <a:r>
            <a:rPr lang="ru-RU" dirty="0" err="1"/>
            <a:t>життя</a:t>
          </a:r>
          <a:endParaRPr lang="uk-UA" dirty="0"/>
        </a:p>
      </dgm:t>
    </dgm:pt>
    <dgm:pt modelId="{2278E131-B99E-4369-BB13-A3A92EFCE66D}" type="parTrans" cxnId="{EE5A8A91-CB0B-4087-AA40-215656C7DCD0}">
      <dgm:prSet/>
      <dgm:spPr/>
      <dgm:t>
        <a:bodyPr/>
        <a:lstStyle/>
        <a:p>
          <a:endParaRPr lang="uk-UA"/>
        </a:p>
      </dgm:t>
    </dgm:pt>
    <dgm:pt modelId="{D0B7EC33-E4EC-48EB-A9AE-3CB6D821C504}" type="sibTrans" cxnId="{EE5A8A91-CB0B-4087-AA40-215656C7DCD0}">
      <dgm:prSet/>
      <dgm:spPr/>
      <dgm:t>
        <a:bodyPr/>
        <a:lstStyle/>
        <a:p>
          <a:endParaRPr lang="uk-UA"/>
        </a:p>
      </dgm:t>
    </dgm:pt>
    <dgm:pt modelId="{8B334CA8-3AD6-4673-B9B3-5F36AC3E9B19}">
      <dgm:prSet phldrT="[Текст]"/>
      <dgm:spPr/>
      <dgm:t>
        <a:bodyPr/>
        <a:lstStyle/>
        <a:p>
          <a:r>
            <a:rPr lang="ru-RU" dirty="0"/>
            <a:t>здоров 'я</a:t>
          </a:r>
          <a:endParaRPr lang="uk-UA" dirty="0"/>
        </a:p>
      </dgm:t>
    </dgm:pt>
    <dgm:pt modelId="{41D3790B-4AA4-4D58-AB8B-801747D97251}" type="parTrans" cxnId="{FEE9A3D2-5946-4E75-BB63-9A27397129B1}">
      <dgm:prSet/>
      <dgm:spPr/>
      <dgm:t>
        <a:bodyPr/>
        <a:lstStyle/>
        <a:p>
          <a:endParaRPr lang="uk-UA"/>
        </a:p>
      </dgm:t>
    </dgm:pt>
    <dgm:pt modelId="{3B96BF9A-0265-4D6A-9043-E768A5B2A78D}" type="sibTrans" cxnId="{FEE9A3D2-5946-4E75-BB63-9A27397129B1}">
      <dgm:prSet/>
      <dgm:spPr/>
      <dgm:t>
        <a:bodyPr/>
        <a:lstStyle/>
        <a:p>
          <a:endParaRPr lang="uk-UA"/>
        </a:p>
      </dgm:t>
    </dgm:pt>
    <dgm:pt modelId="{31F5116B-5624-4303-A201-826DB46927D9}">
      <dgm:prSet phldrT="[Текст]"/>
      <dgm:spPr/>
      <dgm:t>
        <a:bodyPr/>
        <a:lstStyle/>
        <a:p>
          <a:r>
            <a:rPr lang="ru-RU" dirty="0"/>
            <a:t>воля і </a:t>
          </a:r>
          <a:r>
            <a:rPr lang="ru-RU" dirty="0" err="1"/>
            <a:t>гідність</a:t>
          </a:r>
          <a:r>
            <a:rPr lang="ru-RU" dirty="0"/>
            <a:t> особи</a:t>
          </a:r>
          <a:endParaRPr lang="uk-UA" dirty="0"/>
        </a:p>
      </dgm:t>
    </dgm:pt>
    <dgm:pt modelId="{8C3F2E9D-3EAD-4804-84C0-A6474C5A7435}" type="parTrans" cxnId="{B8D8A795-4712-4627-B4E5-1C5613C7E7F6}">
      <dgm:prSet/>
      <dgm:spPr/>
      <dgm:t>
        <a:bodyPr/>
        <a:lstStyle/>
        <a:p>
          <a:endParaRPr lang="uk-UA"/>
        </a:p>
      </dgm:t>
    </dgm:pt>
    <dgm:pt modelId="{1DE003F7-E6EA-45F1-B427-864A3F5D514E}" type="sibTrans" cxnId="{B8D8A795-4712-4627-B4E5-1C5613C7E7F6}">
      <dgm:prSet/>
      <dgm:spPr/>
      <dgm:t>
        <a:bodyPr/>
        <a:lstStyle/>
        <a:p>
          <a:endParaRPr lang="uk-UA"/>
        </a:p>
      </dgm:t>
    </dgm:pt>
    <dgm:pt modelId="{DFB7244D-2795-44CA-B88A-C4C17262A250}" type="pres">
      <dgm:prSet presAssocID="{4BCD119C-4ACA-4596-A206-43AAE0418317}" presName="Name0" presStyleCnt="0">
        <dgm:presLayoutVars>
          <dgm:dir/>
          <dgm:animLvl val="lvl"/>
          <dgm:resizeHandles val="exact"/>
        </dgm:presLayoutVars>
      </dgm:prSet>
      <dgm:spPr/>
    </dgm:pt>
    <dgm:pt modelId="{9D488D87-8822-4540-A488-CDEA3632EB56}" type="pres">
      <dgm:prSet presAssocID="{94804FF5-F01D-4846-9F16-8986E9A2E960}" presName="linNode" presStyleCnt="0"/>
      <dgm:spPr/>
    </dgm:pt>
    <dgm:pt modelId="{AA647381-11DC-40F9-B441-DD7E737E29C4}" type="pres">
      <dgm:prSet presAssocID="{94804FF5-F01D-4846-9F16-8986E9A2E96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740A87A-C1F5-4A3E-B729-C7FC6F2BEDD2}" type="pres">
      <dgm:prSet presAssocID="{94804FF5-F01D-4846-9F16-8986E9A2E960}" presName="descendantText" presStyleLbl="alignAccFollowNode1" presStyleIdx="0" presStyleCnt="3">
        <dgm:presLayoutVars>
          <dgm:bulletEnabled val="1"/>
        </dgm:presLayoutVars>
      </dgm:prSet>
      <dgm:spPr/>
    </dgm:pt>
    <dgm:pt modelId="{339FC38D-18B6-4757-B8E8-E45D12DFAD87}" type="pres">
      <dgm:prSet presAssocID="{23ACF45B-1F08-4516-A9D6-E768C9A4050E}" presName="sp" presStyleCnt="0"/>
      <dgm:spPr/>
    </dgm:pt>
    <dgm:pt modelId="{E7387E26-9265-4288-94AF-D0C0B54CD8D5}" type="pres">
      <dgm:prSet presAssocID="{77D85478-126D-4FC9-A277-2DD049AF1249}" presName="linNode" presStyleCnt="0"/>
      <dgm:spPr/>
    </dgm:pt>
    <dgm:pt modelId="{531B067F-7F8C-4EA8-AC13-1D5DF118A5E2}" type="pres">
      <dgm:prSet presAssocID="{77D85478-126D-4FC9-A277-2DD049AF124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495E89B-EDF6-4FAB-BB1C-EB2614A316E1}" type="pres">
      <dgm:prSet presAssocID="{77D85478-126D-4FC9-A277-2DD049AF1249}" presName="descendantText" presStyleLbl="alignAccFollowNode1" presStyleIdx="1" presStyleCnt="3">
        <dgm:presLayoutVars>
          <dgm:bulletEnabled val="1"/>
        </dgm:presLayoutVars>
      </dgm:prSet>
      <dgm:spPr/>
    </dgm:pt>
    <dgm:pt modelId="{FBA0219B-DE48-4274-AB83-61897525872C}" type="pres">
      <dgm:prSet presAssocID="{E796661A-114C-4678-91B8-5B01DE9C4B48}" presName="sp" presStyleCnt="0"/>
      <dgm:spPr/>
    </dgm:pt>
    <dgm:pt modelId="{570BBD03-7562-4F2D-96CF-E3CBB3AD86FB}" type="pres">
      <dgm:prSet presAssocID="{1AB9C104-EC5C-4490-A48C-CA05F9797CCF}" presName="linNode" presStyleCnt="0"/>
      <dgm:spPr/>
    </dgm:pt>
    <dgm:pt modelId="{6619E06A-2188-47EB-8DCC-A3BBC7F375EE}" type="pres">
      <dgm:prSet presAssocID="{1AB9C104-EC5C-4490-A48C-CA05F9797CC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A4F5E0B-49BA-48BC-B4C3-558A7DB7453F}" type="pres">
      <dgm:prSet presAssocID="{1AB9C104-EC5C-4490-A48C-CA05F9797CC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D980810-D676-4494-ACAB-5851D2FC6AA8}" type="presOf" srcId="{1AB9C104-EC5C-4490-A48C-CA05F9797CCF}" destId="{6619E06A-2188-47EB-8DCC-A3BBC7F375EE}" srcOrd="0" destOrd="0" presId="urn:microsoft.com/office/officeart/2005/8/layout/vList5"/>
    <dgm:cxn modelId="{F9279B19-019F-466C-84E7-6FDE9C7796E5}" srcId="{77D85478-126D-4FC9-A277-2DD049AF1249}" destId="{5629F2C0-7716-4BB0-B822-9EF6E5348C27}" srcOrd="3" destOrd="0" parTransId="{0EFE5DFE-E7A2-434D-B57B-2C63006B2C85}" sibTransId="{A17ED5BC-6682-4EF1-94D5-2CD278616EC3}"/>
    <dgm:cxn modelId="{A795B327-A9B1-4CD0-8EAD-FF7BDF7EB469}" srcId="{94804FF5-F01D-4846-9F16-8986E9A2E960}" destId="{6D7BC258-4CE9-4529-95E9-CA6ADA7D398A}" srcOrd="0" destOrd="0" parTransId="{B3657F3F-DC13-4A76-80C9-7E8897509B7D}" sibTransId="{58465B0C-C892-4ED6-B217-93CA2EA421B5}"/>
    <dgm:cxn modelId="{50065E3C-E69D-4883-8114-1710CA08C148}" srcId="{4BCD119C-4ACA-4596-A206-43AAE0418317}" destId="{1AB9C104-EC5C-4490-A48C-CA05F9797CCF}" srcOrd="2" destOrd="0" parTransId="{39089501-ED15-4F76-B23B-5BC390428243}" sibTransId="{64F34CB1-D17C-4DFD-A448-512F8CB692F5}"/>
    <dgm:cxn modelId="{00A34262-2744-40BF-8CFF-18DC07BA43B8}" srcId="{77D85478-126D-4FC9-A277-2DD049AF1249}" destId="{03972EE4-6FA9-438B-B592-2A8EFBD9DC5D}" srcOrd="2" destOrd="0" parTransId="{BC0E276C-D753-4EBC-AF84-F09ED6E96ED1}" sibTransId="{4C704C0F-36BD-4975-8BBC-5B1D3B6809D9}"/>
    <dgm:cxn modelId="{004E6E63-9287-4CA7-A405-E675E5FAB8D7}" type="presOf" srcId="{53FB6042-C71F-4E70-82DA-8EFAFBAEDE77}" destId="{4495E89B-EDF6-4FAB-BB1C-EB2614A316E1}" srcOrd="0" destOrd="4" presId="urn:microsoft.com/office/officeart/2005/8/layout/vList5"/>
    <dgm:cxn modelId="{4CA80248-9D49-463F-920A-FDE220543BF5}" type="presOf" srcId="{5629F2C0-7716-4BB0-B822-9EF6E5348C27}" destId="{4495E89B-EDF6-4FAB-BB1C-EB2614A316E1}" srcOrd="0" destOrd="3" presId="urn:microsoft.com/office/officeart/2005/8/layout/vList5"/>
    <dgm:cxn modelId="{D3819748-9077-4E9D-AA48-D3C907D7FDD1}" srcId="{4BCD119C-4ACA-4596-A206-43AAE0418317}" destId="{94804FF5-F01D-4846-9F16-8986E9A2E960}" srcOrd="0" destOrd="0" parTransId="{C1830779-4AAA-4056-89B7-9F667BE5FE9D}" sibTransId="{23ACF45B-1F08-4516-A9D6-E768C9A4050E}"/>
    <dgm:cxn modelId="{013CB54C-7483-4114-A566-BC33F20B65DA}" srcId="{77D85478-126D-4FC9-A277-2DD049AF1249}" destId="{81DE4E3E-6F48-4D04-89FE-7A749E03FFD4}" srcOrd="0" destOrd="0" parTransId="{7C7B9F23-2334-4651-ADC4-8FF39B16A5F2}" sibTransId="{495CE499-222A-44AB-9002-19ADC26CD32C}"/>
    <dgm:cxn modelId="{6973E76D-9DBD-4B78-A28B-1F3569468DE6}" type="presOf" srcId="{F48D8A05-BA91-4650-95E2-968C97FA70CD}" destId="{8A4F5E0B-49BA-48BC-B4C3-558A7DB7453F}" srcOrd="0" destOrd="1" presId="urn:microsoft.com/office/officeart/2005/8/layout/vList5"/>
    <dgm:cxn modelId="{4F238856-310C-4E96-87BE-0AA787B737D9}" type="presOf" srcId="{22590B36-AB29-431D-A585-A3A010A7B21E}" destId="{4495E89B-EDF6-4FAB-BB1C-EB2614A316E1}" srcOrd="0" destOrd="1" presId="urn:microsoft.com/office/officeart/2005/8/layout/vList5"/>
    <dgm:cxn modelId="{EC098E58-0BCA-4093-AD3E-F1CC03318B23}" srcId="{77D85478-126D-4FC9-A277-2DD049AF1249}" destId="{53FB6042-C71F-4E70-82DA-8EFAFBAEDE77}" srcOrd="4" destOrd="0" parTransId="{0322518A-C1B7-4DA6-9494-9FA242DAA4AA}" sibTransId="{3ECE2B5C-62A6-4367-A227-A2DDCB114462}"/>
    <dgm:cxn modelId="{33788A59-0089-4E6B-ACDC-AB40965B0AA9}" type="presOf" srcId="{94804FF5-F01D-4846-9F16-8986E9A2E960}" destId="{AA647381-11DC-40F9-B441-DD7E737E29C4}" srcOrd="0" destOrd="0" presId="urn:microsoft.com/office/officeart/2005/8/layout/vList5"/>
    <dgm:cxn modelId="{28A0167B-CDFD-4B1A-A61B-F97AD1A581A6}" type="presOf" srcId="{81DE4E3E-6F48-4D04-89FE-7A749E03FFD4}" destId="{4495E89B-EDF6-4FAB-BB1C-EB2614A316E1}" srcOrd="0" destOrd="0" presId="urn:microsoft.com/office/officeart/2005/8/layout/vList5"/>
    <dgm:cxn modelId="{201AF78A-6E46-4525-A86F-70956F2C53E7}" type="presOf" srcId="{4BCD119C-4ACA-4596-A206-43AAE0418317}" destId="{DFB7244D-2795-44CA-B88A-C4C17262A250}" srcOrd="0" destOrd="0" presId="urn:microsoft.com/office/officeart/2005/8/layout/vList5"/>
    <dgm:cxn modelId="{EE5A8A91-CB0B-4087-AA40-215656C7DCD0}" srcId="{1AB9C104-EC5C-4490-A48C-CA05F9797CCF}" destId="{F48D8A05-BA91-4650-95E2-968C97FA70CD}" srcOrd="1" destOrd="0" parTransId="{2278E131-B99E-4369-BB13-A3A92EFCE66D}" sibTransId="{D0B7EC33-E4EC-48EB-A9AE-3CB6D821C504}"/>
    <dgm:cxn modelId="{D7EB9995-DD14-41B3-985D-BE0ED8FAD265}" type="presOf" srcId="{03972EE4-6FA9-438B-B592-2A8EFBD9DC5D}" destId="{4495E89B-EDF6-4FAB-BB1C-EB2614A316E1}" srcOrd="0" destOrd="2" presId="urn:microsoft.com/office/officeart/2005/8/layout/vList5"/>
    <dgm:cxn modelId="{B8D8A795-4712-4627-B4E5-1C5613C7E7F6}" srcId="{1AB9C104-EC5C-4490-A48C-CA05F9797CCF}" destId="{31F5116B-5624-4303-A201-826DB46927D9}" srcOrd="3" destOrd="0" parTransId="{8C3F2E9D-3EAD-4804-84C0-A6474C5A7435}" sibTransId="{1DE003F7-E6EA-45F1-B427-864A3F5D514E}"/>
    <dgm:cxn modelId="{8A0083AE-C1E8-4727-A8F2-A4A28BFFD898}" srcId="{4BCD119C-4ACA-4596-A206-43AAE0418317}" destId="{77D85478-126D-4FC9-A277-2DD049AF1249}" srcOrd="1" destOrd="0" parTransId="{0B8C24E8-19B8-4860-A458-A49728680A88}" sibTransId="{E796661A-114C-4678-91B8-5B01DE9C4B48}"/>
    <dgm:cxn modelId="{09EB62B3-4125-4050-BE37-A071916041AC}" type="presOf" srcId="{77D85478-126D-4FC9-A277-2DD049AF1249}" destId="{531B067F-7F8C-4EA8-AC13-1D5DF118A5E2}" srcOrd="0" destOrd="0" presId="urn:microsoft.com/office/officeart/2005/8/layout/vList5"/>
    <dgm:cxn modelId="{2CEDA7BF-1B71-4D18-A64A-486CD0524F37}" type="presOf" srcId="{8B334CA8-3AD6-4673-B9B3-5F36AC3E9B19}" destId="{8A4F5E0B-49BA-48BC-B4C3-558A7DB7453F}" srcOrd="0" destOrd="2" presId="urn:microsoft.com/office/officeart/2005/8/layout/vList5"/>
    <dgm:cxn modelId="{C71F66C0-920A-49F8-9EC9-548AAFDF201E}" type="presOf" srcId="{6D7BC258-4CE9-4529-95E9-CA6ADA7D398A}" destId="{1740A87A-C1F5-4A3E-B729-C7FC6F2BEDD2}" srcOrd="0" destOrd="0" presId="urn:microsoft.com/office/officeart/2005/8/layout/vList5"/>
    <dgm:cxn modelId="{7F21AACB-516D-483D-BD73-9D02F49878E3}" srcId="{77D85478-126D-4FC9-A277-2DD049AF1249}" destId="{22590B36-AB29-431D-A585-A3A010A7B21E}" srcOrd="1" destOrd="0" parTransId="{66B0B8F8-34A0-469B-A2F7-5288677EDA0D}" sibTransId="{07E1320D-1E97-46EA-A54A-53028BBD6728}"/>
    <dgm:cxn modelId="{A76CF3CE-67A5-4A18-9E0C-FC4333834455}" srcId="{1AB9C104-EC5C-4490-A48C-CA05F9797CCF}" destId="{5D22D271-3110-4497-A399-F48D13E6D4F5}" srcOrd="0" destOrd="0" parTransId="{8D021861-06B3-4A41-9BBD-70A3E5C2C0CE}" sibTransId="{5543CD77-40FB-49CD-9921-073DC1C9D640}"/>
    <dgm:cxn modelId="{FEE9A3D2-5946-4E75-BB63-9A27397129B1}" srcId="{1AB9C104-EC5C-4490-A48C-CA05F9797CCF}" destId="{8B334CA8-3AD6-4673-B9B3-5F36AC3E9B19}" srcOrd="2" destOrd="0" parTransId="{41D3790B-4AA4-4D58-AB8B-801747D97251}" sibTransId="{3B96BF9A-0265-4D6A-9043-E768A5B2A78D}"/>
    <dgm:cxn modelId="{8BEE69E6-10FB-4E60-8C89-6D60DA774002}" type="presOf" srcId="{5D22D271-3110-4497-A399-F48D13E6D4F5}" destId="{8A4F5E0B-49BA-48BC-B4C3-558A7DB7453F}" srcOrd="0" destOrd="0" presId="urn:microsoft.com/office/officeart/2005/8/layout/vList5"/>
    <dgm:cxn modelId="{2BCDB6EA-BF4E-4B34-ADD7-CB3E130A88F3}" type="presOf" srcId="{31F5116B-5624-4303-A201-826DB46927D9}" destId="{8A4F5E0B-49BA-48BC-B4C3-558A7DB7453F}" srcOrd="0" destOrd="3" presId="urn:microsoft.com/office/officeart/2005/8/layout/vList5"/>
    <dgm:cxn modelId="{83089D03-4765-4857-8555-51C785211CAD}" type="presParOf" srcId="{DFB7244D-2795-44CA-B88A-C4C17262A250}" destId="{9D488D87-8822-4540-A488-CDEA3632EB56}" srcOrd="0" destOrd="0" presId="urn:microsoft.com/office/officeart/2005/8/layout/vList5"/>
    <dgm:cxn modelId="{C79C5A9A-4BF0-47DE-80FC-70698CD7F555}" type="presParOf" srcId="{9D488D87-8822-4540-A488-CDEA3632EB56}" destId="{AA647381-11DC-40F9-B441-DD7E737E29C4}" srcOrd="0" destOrd="0" presId="urn:microsoft.com/office/officeart/2005/8/layout/vList5"/>
    <dgm:cxn modelId="{025AD41C-FB14-4053-BE1A-3B330A192795}" type="presParOf" srcId="{9D488D87-8822-4540-A488-CDEA3632EB56}" destId="{1740A87A-C1F5-4A3E-B729-C7FC6F2BEDD2}" srcOrd="1" destOrd="0" presId="urn:microsoft.com/office/officeart/2005/8/layout/vList5"/>
    <dgm:cxn modelId="{5C8A996F-946E-46F8-9A30-7E6A5BFD1EAB}" type="presParOf" srcId="{DFB7244D-2795-44CA-B88A-C4C17262A250}" destId="{339FC38D-18B6-4757-B8E8-E45D12DFAD87}" srcOrd="1" destOrd="0" presId="urn:microsoft.com/office/officeart/2005/8/layout/vList5"/>
    <dgm:cxn modelId="{79B31C4F-F0FB-4DDE-86D5-C200353B3185}" type="presParOf" srcId="{DFB7244D-2795-44CA-B88A-C4C17262A250}" destId="{E7387E26-9265-4288-94AF-D0C0B54CD8D5}" srcOrd="2" destOrd="0" presId="urn:microsoft.com/office/officeart/2005/8/layout/vList5"/>
    <dgm:cxn modelId="{988B265C-3F32-4DC0-ADFA-6D2365B93EC6}" type="presParOf" srcId="{E7387E26-9265-4288-94AF-D0C0B54CD8D5}" destId="{531B067F-7F8C-4EA8-AC13-1D5DF118A5E2}" srcOrd="0" destOrd="0" presId="urn:microsoft.com/office/officeart/2005/8/layout/vList5"/>
    <dgm:cxn modelId="{A76F5ABA-B9DB-4AA9-830E-504AD6356FDF}" type="presParOf" srcId="{E7387E26-9265-4288-94AF-D0C0B54CD8D5}" destId="{4495E89B-EDF6-4FAB-BB1C-EB2614A316E1}" srcOrd="1" destOrd="0" presId="urn:microsoft.com/office/officeart/2005/8/layout/vList5"/>
    <dgm:cxn modelId="{F53A6D68-DEC7-447C-9B78-F73415B48B09}" type="presParOf" srcId="{DFB7244D-2795-44CA-B88A-C4C17262A250}" destId="{FBA0219B-DE48-4274-AB83-61897525872C}" srcOrd="3" destOrd="0" presId="urn:microsoft.com/office/officeart/2005/8/layout/vList5"/>
    <dgm:cxn modelId="{A77186AD-1313-4EF6-8A59-482363934D56}" type="presParOf" srcId="{DFB7244D-2795-44CA-B88A-C4C17262A250}" destId="{570BBD03-7562-4F2D-96CF-E3CBB3AD86FB}" srcOrd="4" destOrd="0" presId="urn:microsoft.com/office/officeart/2005/8/layout/vList5"/>
    <dgm:cxn modelId="{AE899A65-EC3C-4A52-93BA-1B953022CE47}" type="presParOf" srcId="{570BBD03-7562-4F2D-96CF-E3CBB3AD86FB}" destId="{6619E06A-2188-47EB-8DCC-A3BBC7F375EE}" srcOrd="0" destOrd="0" presId="urn:microsoft.com/office/officeart/2005/8/layout/vList5"/>
    <dgm:cxn modelId="{E90E3E7A-1BA2-4C20-8309-E91DBE2D740E}" type="presParOf" srcId="{570BBD03-7562-4F2D-96CF-E3CBB3AD86FB}" destId="{8A4F5E0B-49BA-48BC-B4C3-558A7DB745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7640FD-93F1-4876-9485-15B144BE6A28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8E82F38-647F-4EC9-9027-835B359E214F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000" i="1" dirty="0"/>
            <a:t>Ознаки</a:t>
          </a:r>
        </a:p>
      </dgm:t>
    </dgm:pt>
    <dgm:pt modelId="{895697A6-005E-4D66-8DD0-AD19BA924660}" type="parTrans" cxnId="{DEFA5F6B-E903-4B69-954C-8B49DA7C084C}">
      <dgm:prSet/>
      <dgm:spPr/>
      <dgm:t>
        <a:bodyPr/>
        <a:lstStyle/>
        <a:p>
          <a:endParaRPr lang="uk-UA"/>
        </a:p>
      </dgm:t>
    </dgm:pt>
    <dgm:pt modelId="{2E650700-5A6D-4C9B-9459-BA307DBF7178}" type="sibTrans" cxnId="{DEFA5F6B-E903-4B69-954C-8B49DA7C084C}">
      <dgm:prSet/>
      <dgm:spPr/>
      <dgm:t>
        <a:bodyPr/>
        <a:lstStyle/>
        <a:p>
          <a:endParaRPr lang="uk-UA"/>
        </a:p>
      </dgm:t>
    </dgm:pt>
    <dgm:pt modelId="{2BE37C10-61A4-42DA-8B6A-ED6A5FB36850}">
      <dgm:prSet phldrT="[Текст]"/>
      <dgm:spPr/>
      <dgm:t>
        <a:bodyPr/>
        <a:lstStyle/>
        <a:p>
          <a:r>
            <a:rPr lang="uk-UA" dirty="0"/>
            <a:t>Осудність</a:t>
          </a:r>
        </a:p>
      </dgm:t>
    </dgm:pt>
    <dgm:pt modelId="{326D3217-4EBA-4AD0-AC8A-4538575A7A4D}" type="parTrans" cxnId="{FA02638A-FE20-4B58-A18F-A4D17CB5DCD1}">
      <dgm:prSet/>
      <dgm:spPr/>
      <dgm:t>
        <a:bodyPr/>
        <a:lstStyle/>
        <a:p>
          <a:endParaRPr lang="uk-UA"/>
        </a:p>
      </dgm:t>
    </dgm:pt>
    <dgm:pt modelId="{49351810-BB83-4CC7-BD64-FA17DD717A47}" type="sibTrans" cxnId="{FA02638A-FE20-4B58-A18F-A4D17CB5DCD1}">
      <dgm:prSet/>
      <dgm:spPr/>
      <dgm:t>
        <a:bodyPr/>
        <a:lstStyle/>
        <a:p>
          <a:endParaRPr lang="uk-UA"/>
        </a:p>
      </dgm:t>
    </dgm:pt>
    <dgm:pt modelId="{C2391CF5-5D1B-4392-81C2-0FBF73BEC722}">
      <dgm:prSet phldrT="[Текст]"/>
      <dgm:spPr/>
      <dgm:t>
        <a:bodyPr/>
        <a:lstStyle/>
        <a:p>
          <a:r>
            <a:rPr lang="uk-UA" dirty="0"/>
            <a:t>Досягнення 16-річного віку</a:t>
          </a:r>
        </a:p>
      </dgm:t>
    </dgm:pt>
    <dgm:pt modelId="{C0AA72CC-1656-4982-A88A-2AFC0C18C686}" type="parTrans" cxnId="{45F925BA-E2E1-42BE-BB88-F635EE98E8B7}">
      <dgm:prSet/>
      <dgm:spPr/>
      <dgm:t>
        <a:bodyPr/>
        <a:lstStyle/>
        <a:p>
          <a:endParaRPr lang="uk-UA"/>
        </a:p>
      </dgm:t>
    </dgm:pt>
    <dgm:pt modelId="{7281946B-A3B6-4759-93ED-6C67C64B7A90}" type="sibTrans" cxnId="{45F925BA-E2E1-42BE-BB88-F635EE98E8B7}">
      <dgm:prSet/>
      <dgm:spPr/>
      <dgm:t>
        <a:bodyPr/>
        <a:lstStyle/>
        <a:p>
          <a:endParaRPr lang="uk-UA"/>
        </a:p>
      </dgm:t>
    </dgm:pt>
    <dgm:pt modelId="{E3AB3C49-F1B1-4150-81DD-0BA95DE10811}">
      <dgm:prSet phldrT="[Текст]"/>
      <dgm:spPr/>
      <dgm:t>
        <a:bodyPr/>
        <a:lstStyle/>
        <a:p>
          <a:r>
            <a:rPr lang="uk-UA" dirty="0"/>
            <a:t>В статті 443 КК «Посягання на життя представника іноземної держави» - досягнення 14-річного віку</a:t>
          </a:r>
        </a:p>
      </dgm:t>
    </dgm:pt>
    <dgm:pt modelId="{F33150FC-A6F2-4627-BB8E-4A03167BB38D}" type="parTrans" cxnId="{F7C4B25A-8C9C-4AB2-BD6E-DFB61AB3B530}">
      <dgm:prSet/>
      <dgm:spPr/>
      <dgm:t>
        <a:bodyPr/>
        <a:lstStyle/>
        <a:p>
          <a:endParaRPr lang="uk-UA"/>
        </a:p>
      </dgm:t>
    </dgm:pt>
    <dgm:pt modelId="{E75743D8-2C97-4447-B529-7BF9E3BDE207}" type="sibTrans" cxnId="{F7C4B25A-8C9C-4AB2-BD6E-DFB61AB3B530}">
      <dgm:prSet/>
      <dgm:spPr/>
      <dgm:t>
        <a:bodyPr/>
        <a:lstStyle/>
        <a:p>
          <a:endParaRPr lang="uk-UA"/>
        </a:p>
      </dgm:t>
    </dgm:pt>
    <dgm:pt modelId="{43DDA1ED-D292-495A-B8B7-B2C439F2F0D8}">
      <dgm:prSet phldrT="[Текст]"/>
      <dgm:spPr/>
      <dgm:t>
        <a:bodyPr/>
        <a:lstStyle/>
        <a:p>
          <a:endParaRPr lang="uk-UA" dirty="0"/>
        </a:p>
      </dgm:t>
    </dgm:pt>
    <dgm:pt modelId="{7ADEFDE9-AB67-42B8-81F2-9CB54AF1F1C7}" type="parTrans" cxnId="{D8B8D6D7-E686-4C24-A19C-C7BE165AF0C7}">
      <dgm:prSet/>
      <dgm:spPr/>
      <dgm:t>
        <a:bodyPr/>
        <a:lstStyle/>
        <a:p>
          <a:endParaRPr lang="uk-UA"/>
        </a:p>
      </dgm:t>
    </dgm:pt>
    <dgm:pt modelId="{DEF3EC86-28FD-4144-A1B4-BA2B6864AD63}" type="sibTrans" cxnId="{D8B8D6D7-E686-4C24-A19C-C7BE165AF0C7}">
      <dgm:prSet/>
      <dgm:spPr/>
      <dgm:t>
        <a:bodyPr/>
        <a:lstStyle/>
        <a:p>
          <a:endParaRPr lang="uk-UA"/>
        </a:p>
      </dgm:t>
    </dgm:pt>
    <dgm:pt modelId="{794D4467-D729-4222-8DD9-B4C62F5C977C}" type="pres">
      <dgm:prSet presAssocID="{657640FD-93F1-4876-9485-15B144BE6A2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DC8A4B6-0B1E-433E-B2CF-240EE5C5BC41}" type="pres">
      <dgm:prSet presAssocID="{98E82F38-647F-4EC9-9027-835B359E214F}" presName="composite" presStyleCnt="0"/>
      <dgm:spPr/>
    </dgm:pt>
    <dgm:pt modelId="{87FDE709-170E-4885-8B6F-C08FF574C3F0}" type="pres">
      <dgm:prSet presAssocID="{98E82F38-647F-4EC9-9027-835B359E214F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E5A9CBB-E0DC-4E19-A67C-4F3320267071}" type="pres">
      <dgm:prSet presAssocID="{98E82F38-647F-4EC9-9027-835B359E214F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</dgm:pt>
    <dgm:pt modelId="{34974AD6-C0C4-4009-B1FD-3812FCED8135}" type="pres">
      <dgm:prSet presAssocID="{98E82F38-647F-4EC9-9027-835B359E214F}" presName="Accent" presStyleLbl="parChTrans1D1" presStyleIdx="0" presStyleCnt="1"/>
      <dgm:spPr/>
    </dgm:pt>
    <dgm:pt modelId="{8CEFD506-BEED-4FF6-88BB-1F1BA1B4E754}" type="pres">
      <dgm:prSet presAssocID="{98E82F38-647F-4EC9-9027-835B359E214F}" presName="Child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B4450331-4576-430E-A40D-6004BE3431B8}" type="presOf" srcId="{657640FD-93F1-4876-9485-15B144BE6A28}" destId="{794D4467-D729-4222-8DD9-B4C62F5C977C}" srcOrd="0" destOrd="0" presId="urn:microsoft.com/office/officeart/2011/layout/TabList"/>
    <dgm:cxn modelId="{9131B444-DC03-490C-B75A-95E7A0337C2B}" type="presOf" srcId="{98E82F38-647F-4EC9-9027-835B359E214F}" destId="{4E5A9CBB-E0DC-4E19-A67C-4F3320267071}" srcOrd="0" destOrd="0" presId="urn:microsoft.com/office/officeart/2011/layout/TabList"/>
    <dgm:cxn modelId="{DEFA5F6B-E903-4B69-954C-8B49DA7C084C}" srcId="{657640FD-93F1-4876-9485-15B144BE6A28}" destId="{98E82F38-647F-4EC9-9027-835B359E214F}" srcOrd="0" destOrd="0" parTransId="{895697A6-005E-4D66-8DD0-AD19BA924660}" sibTransId="{2E650700-5A6D-4C9B-9459-BA307DBF7178}"/>
    <dgm:cxn modelId="{EEA07B6F-2C18-4A05-A6B2-107B48D9BB1A}" type="presOf" srcId="{2BE37C10-61A4-42DA-8B6A-ED6A5FB36850}" destId="{8CEFD506-BEED-4FF6-88BB-1F1BA1B4E754}" srcOrd="0" destOrd="0" presId="urn:microsoft.com/office/officeart/2011/layout/TabList"/>
    <dgm:cxn modelId="{F7C4B25A-8C9C-4AB2-BD6E-DFB61AB3B530}" srcId="{98E82F38-647F-4EC9-9027-835B359E214F}" destId="{E3AB3C49-F1B1-4150-81DD-0BA95DE10811}" srcOrd="3" destOrd="0" parTransId="{F33150FC-A6F2-4627-BB8E-4A03167BB38D}" sibTransId="{E75743D8-2C97-4447-B529-7BF9E3BDE207}"/>
    <dgm:cxn modelId="{FA02638A-FE20-4B58-A18F-A4D17CB5DCD1}" srcId="{98E82F38-647F-4EC9-9027-835B359E214F}" destId="{2BE37C10-61A4-42DA-8B6A-ED6A5FB36850}" srcOrd="1" destOrd="0" parTransId="{326D3217-4EBA-4AD0-AC8A-4538575A7A4D}" sibTransId="{49351810-BB83-4CC7-BD64-FA17DD717A47}"/>
    <dgm:cxn modelId="{89DFB6A9-BC84-4AEE-8802-2285C14ADB15}" type="presOf" srcId="{E3AB3C49-F1B1-4150-81DD-0BA95DE10811}" destId="{8CEFD506-BEED-4FF6-88BB-1F1BA1B4E754}" srcOrd="0" destOrd="2" presId="urn:microsoft.com/office/officeart/2011/layout/TabList"/>
    <dgm:cxn modelId="{45F925BA-E2E1-42BE-BB88-F635EE98E8B7}" srcId="{98E82F38-647F-4EC9-9027-835B359E214F}" destId="{C2391CF5-5D1B-4392-81C2-0FBF73BEC722}" srcOrd="2" destOrd="0" parTransId="{C0AA72CC-1656-4982-A88A-2AFC0C18C686}" sibTransId="{7281946B-A3B6-4759-93ED-6C67C64B7A90}"/>
    <dgm:cxn modelId="{270820BC-6B52-4F65-85A1-D2CCAA570E97}" type="presOf" srcId="{C2391CF5-5D1B-4392-81C2-0FBF73BEC722}" destId="{8CEFD506-BEED-4FF6-88BB-1F1BA1B4E754}" srcOrd="0" destOrd="1" presId="urn:microsoft.com/office/officeart/2011/layout/TabList"/>
    <dgm:cxn modelId="{6C6C95D1-130E-4CE3-BEC2-0A3D2E808A57}" type="presOf" srcId="{43DDA1ED-D292-495A-B8B7-B2C439F2F0D8}" destId="{87FDE709-170E-4885-8B6F-C08FF574C3F0}" srcOrd="0" destOrd="0" presId="urn:microsoft.com/office/officeart/2011/layout/TabList"/>
    <dgm:cxn modelId="{D8B8D6D7-E686-4C24-A19C-C7BE165AF0C7}" srcId="{98E82F38-647F-4EC9-9027-835B359E214F}" destId="{43DDA1ED-D292-495A-B8B7-B2C439F2F0D8}" srcOrd="0" destOrd="0" parTransId="{7ADEFDE9-AB67-42B8-81F2-9CB54AF1F1C7}" sibTransId="{DEF3EC86-28FD-4144-A1B4-BA2B6864AD63}"/>
    <dgm:cxn modelId="{9609F10C-2205-4DD9-B001-AEF0B9A85B6E}" type="presParOf" srcId="{794D4467-D729-4222-8DD9-B4C62F5C977C}" destId="{0DC8A4B6-0B1E-433E-B2CF-240EE5C5BC41}" srcOrd="0" destOrd="0" presId="urn:microsoft.com/office/officeart/2011/layout/TabList"/>
    <dgm:cxn modelId="{48CF7892-3942-49AE-9019-D17BB0CE65F6}" type="presParOf" srcId="{0DC8A4B6-0B1E-433E-B2CF-240EE5C5BC41}" destId="{87FDE709-170E-4885-8B6F-C08FF574C3F0}" srcOrd="0" destOrd="0" presId="urn:microsoft.com/office/officeart/2011/layout/TabList"/>
    <dgm:cxn modelId="{7FCAF17F-3DB2-4A6C-BFD0-3239A16FECDB}" type="presParOf" srcId="{0DC8A4B6-0B1E-433E-B2CF-240EE5C5BC41}" destId="{4E5A9CBB-E0DC-4E19-A67C-4F3320267071}" srcOrd="1" destOrd="0" presId="urn:microsoft.com/office/officeart/2011/layout/TabList"/>
    <dgm:cxn modelId="{300C58ED-D6B0-4DA2-9A5F-6DB0E8E68C86}" type="presParOf" srcId="{0DC8A4B6-0B1E-433E-B2CF-240EE5C5BC41}" destId="{34974AD6-C0C4-4009-B1FD-3812FCED8135}" srcOrd="2" destOrd="0" presId="urn:microsoft.com/office/officeart/2011/layout/TabList"/>
    <dgm:cxn modelId="{DEB91FD8-6A71-4B46-9303-ADDA6F0B0733}" type="presParOf" srcId="{794D4467-D729-4222-8DD9-B4C62F5C977C}" destId="{8CEFD506-BEED-4FF6-88BB-1F1BA1B4E754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E75E6C-611F-4A34-9304-A13025B0B09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3418D27-BD51-4BF8-A785-E2E5891AA18E}">
      <dgm:prSet phldrT="[Текст]" custT="1"/>
      <dgm:spPr/>
      <dgm:t>
        <a:bodyPr/>
        <a:lstStyle/>
        <a:p>
          <a:r>
            <a:rPr lang="uk-UA" sz="1800" dirty="0"/>
            <a:t>статути </a:t>
          </a:r>
          <a:r>
            <a:rPr lang="uk-UA" sz="1800" dirty="0" err="1"/>
            <a:t>Нюрнбергського</a:t>
          </a:r>
          <a:r>
            <a:rPr lang="uk-UA" sz="1800" dirty="0"/>
            <a:t> (1945 </a:t>
          </a:r>
          <a:r>
            <a:rPr lang="en-US" sz="1800" dirty="0"/>
            <a:t>p.) </a:t>
          </a:r>
          <a:r>
            <a:rPr lang="uk-UA" sz="1800" dirty="0"/>
            <a:t>і Токійського (1946 </a:t>
          </a:r>
          <a:r>
            <a:rPr lang="en-US" sz="1800" dirty="0"/>
            <a:t>p.) </a:t>
          </a:r>
          <a:r>
            <a:rPr lang="uk-UA" sz="1800" dirty="0"/>
            <a:t>військових трибуналів</a:t>
          </a:r>
        </a:p>
      </dgm:t>
    </dgm:pt>
    <dgm:pt modelId="{F9977D47-88D9-4F6C-B0FB-972B4FCED889}" type="parTrans" cxnId="{D5A77C5D-D5C2-4686-8879-E5509FA419A2}">
      <dgm:prSet/>
      <dgm:spPr/>
      <dgm:t>
        <a:bodyPr/>
        <a:lstStyle/>
        <a:p>
          <a:endParaRPr lang="uk-UA"/>
        </a:p>
      </dgm:t>
    </dgm:pt>
    <dgm:pt modelId="{FDC9D14C-D0DE-4272-B51E-13E43F592AF4}" type="sibTrans" cxnId="{D5A77C5D-D5C2-4686-8879-E5509FA419A2}">
      <dgm:prSet/>
      <dgm:spPr/>
      <dgm:t>
        <a:bodyPr/>
        <a:lstStyle/>
        <a:p>
          <a:endParaRPr lang="uk-UA"/>
        </a:p>
      </dgm:t>
    </dgm:pt>
    <dgm:pt modelId="{0B9AFEB0-4057-461F-987B-974A5091F44D}">
      <dgm:prSet phldrT="[Текст]" custT="1"/>
      <dgm:spPr/>
      <dgm:t>
        <a:bodyPr/>
        <a:lstStyle/>
        <a:p>
          <a:r>
            <a:rPr lang="uk-UA" sz="1800" dirty="0"/>
            <a:t>статути міжнародних кримінальних трибуналів по Югославії (1993 </a:t>
          </a:r>
          <a:r>
            <a:rPr lang="en-US" sz="1800" dirty="0"/>
            <a:t>p.) </a:t>
          </a:r>
          <a:r>
            <a:rPr lang="uk-UA" sz="1800" dirty="0"/>
            <a:t>і по Руанді (1994 </a:t>
          </a:r>
          <a:r>
            <a:rPr lang="en-US" sz="1800" dirty="0"/>
            <a:t>p.) </a:t>
          </a:r>
          <a:endParaRPr lang="uk-UA" sz="1800" dirty="0"/>
        </a:p>
      </dgm:t>
    </dgm:pt>
    <dgm:pt modelId="{B1FFA5E6-D054-44FC-B542-7B375CA544E3}" type="parTrans" cxnId="{484A57FA-B88F-4162-99D8-F572DE992658}">
      <dgm:prSet/>
      <dgm:spPr/>
      <dgm:t>
        <a:bodyPr/>
        <a:lstStyle/>
        <a:p>
          <a:endParaRPr lang="uk-UA"/>
        </a:p>
      </dgm:t>
    </dgm:pt>
    <dgm:pt modelId="{F6CBB0CF-5A9A-49E2-A427-7AC073811690}" type="sibTrans" cxnId="{484A57FA-B88F-4162-99D8-F572DE992658}">
      <dgm:prSet/>
      <dgm:spPr/>
      <dgm:t>
        <a:bodyPr/>
        <a:lstStyle/>
        <a:p>
          <a:endParaRPr lang="uk-UA"/>
        </a:p>
      </dgm:t>
    </dgm:pt>
    <dgm:pt modelId="{A07B13D7-8E6F-4BF3-BC5F-A700768D283A}">
      <dgm:prSet phldrT="[Текст]" custT="1"/>
      <dgm:spPr/>
      <dgm:t>
        <a:bodyPr/>
        <a:lstStyle/>
        <a:p>
          <a:r>
            <a:rPr lang="uk-UA" sz="1800" dirty="0"/>
            <a:t>Римський Статут Міжнародного кримінального суду (1998 </a:t>
          </a:r>
          <a:r>
            <a:rPr lang="en-US" sz="1800" dirty="0"/>
            <a:t>p.)</a:t>
          </a:r>
          <a:endParaRPr lang="uk-UA" sz="1800" dirty="0"/>
        </a:p>
      </dgm:t>
    </dgm:pt>
    <dgm:pt modelId="{A1F26568-8B04-4D66-B62E-AFEE6FCD37E8}" type="parTrans" cxnId="{5619170D-B70B-49B3-A382-73CC62750F59}">
      <dgm:prSet/>
      <dgm:spPr/>
      <dgm:t>
        <a:bodyPr/>
        <a:lstStyle/>
        <a:p>
          <a:endParaRPr lang="uk-UA"/>
        </a:p>
      </dgm:t>
    </dgm:pt>
    <dgm:pt modelId="{2071DC04-FA8C-441E-A098-DC6F00EEA9CC}" type="sibTrans" cxnId="{5619170D-B70B-49B3-A382-73CC62750F59}">
      <dgm:prSet/>
      <dgm:spPr/>
      <dgm:t>
        <a:bodyPr/>
        <a:lstStyle/>
        <a:p>
          <a:endParaRPr lang="uk-UA"/>
        </a:p>
      </dgm:t>
    </dgm:pt>
    <dgm:pt modelId="{7196ED92-896E-4DE1-B98F-D3DA13E4897D}">
      <dgm:prSet phldrT="[Текст]" custT="1"/>
      <dgm:spPr/>
      <dgm:t>
        <a:bodyPr/>
        <a:lstStyle/>
        <a:p>
          <a:r>
            <a:rPr lang="uk-UA" sz="1800" dirty="0"/>
            <a:t>численні конвенції і резолюції ООН</a:t>
          </a:r>
        </a:p>
      </dgm:t>
    </dgm:pt>
    <dgm:pt modelId="{45F0CF9C-8094-4DA9-A87E-C236DD70452B}" type="parTrans" cxnId="{86A596CF-FBD0-4671-869B-9E80B3787085}">
      <dgm:prSet/>
      <dgm:spPr/>
      <dgm:t>
        <a:bodyPr/>
        <a:lstStyle/>
        <a:p>
          <a:endParaRPr lang="uk-UA"/>
        </a:p>
      </dgm:t>
    </dgm:pt>
    <dgm:pt modelId="{C704BE23-C49C-4411-8B97-39F73E066085}" type="sibTrans" cxnId="{86A596CF-FBD0-4671-869B-9E80B3787085}">
      <dgm:prSet/>
      <dgm:spPr/>
      <dgm:t>
        <a:bodyPr/>
        <a:lstStyle/>
        <a:p>
          <a:endParaRPr lang="uk-UA"/>
        </a:p>
      </dgm:t>
    </dgm:pt>
    <dgm:pt modelId="{78554061-0453-4035-89AC-DF15B71DEFE1}">
      <dgm:prSet phldrT="[Текст]" custT="1"/>
      <dgm:spPr/>
      <dgm:t>
        <a:bodyPr/>
        <a:lstStyle/>
        <a:p>
          <a:r>
            <a:rPr lang="ru-RU" sz="1800" dirty="0"/>
            <a:t>Проект Кодексу </a:t>
          </a:r>
          <a:r>
            <a:rPr lang="ru-RU" sz="1800" dirty="0" err="1"/>
            <a:t>злочинів</a:t>
          </a:r>
          <a:r>
            <a:rPr lang="ru-RU" sz="1800" dirty="0"/>
            <a:t> </a:t>
          </a:r>
          <a:r>
            <a:rPr lang="ru-RU" sz="1800" dirty="0" err="1"/>
            <a:t>проти</a:t>
          </a:r>
          <a:r>
            <a:rPr lang="ru-RU" sz="1800" dirty="0"/>
            <a:t> миру та </a:t>
          </a:r>
          <a:r>
            <a:rPr lang="ru-RU" sz="1800" dirty="0" err="1"/>
            <a:t>безпеки</a:t>
          </a:r>
          <a:r>
            <a:rPr lang="ru-RU" sz="1800" dirty="0"/>
            <a:t> </a:t>
          </a:r>
          <a:r>
            <a:rPr lang="ru-RU" sz="1800" dirty="0" err="1"/>
            <a:t>людства</a:t>
          </a:r>
          <a:r>
            <a:rPr lang="ru-RU" sz="1800" dirty="0"/>
            <a:t> </a:t>
          </a:r>
          <a:r>
            <a:rPr lang="ru-RU" sz="1500" dirty="0"/>
            <a:t>(</a:t>
          </a:r>
          <a:r>
            <a:rPr lang="ru-RU" sz="1500" dirty="0" err="1"/>
            <a:t>починаючи</a:t>
          </a:r>
          <a:r>
            <a:rPr lang="ru-RU" sz="1500" dirty="0"/>
            <a:t> з 1947 року </a:t>
          </a:r>
          <a:r>
            <a:rPr lang="uk-UA" sz="1500" dirty="0"/>
            <a:t>Комісія міжнародного права ООН здійснює його підготовку</a:t>
          </a:r>
          <a:r>
            <a:rPr lang="ru-RU" sz="1500" dirty="0"/>
            <a:t>)</a:t>
          </a:r>
          <a:endParaRPr lang="uk-UA" sz="1500" dirty="0"/>
        </a:p>
      </dgm:t>
    </dgm:pt>
    <dgm:pt modelId="{9B0A9C1C-7319-4B99-B736-C9A25264A74B}" type="parTrans" cxnId="{F4BC7614-3DAC-43FA-8FCC-76FB8E6E4AD7}">
      <dgm:prSet/>
      <dgm:spPr/>
      <dgm:t>
        <a:bodyPr/>
        <a:lstStyle/>
        <a:p>
          <a:endParaRPr lang="uk-UA"/>
        </a:p>
      </dgm:t>
    </dgm:pt>
    <dgm:pt modelId="{9B8BBF9B-CE07-4A15-9AE0-D11C4F5E7521}" type="sibTrans" cxnId="{F4BC7614-3DAC-43FA-8FCC-76FB8E6E4AD7}">
      <dgm:prSet/>
      <dgm:spPr/>
      <dgm:t>
        <a:bodyPr/>
        <a:lstStyle/>
        <a:p>
          <a:endParaRPr lang="uk-UA"/>
        </a:p>
      </dgm:t>
    </dgm:pt>
    <dgm:pt modelId="{9405BCFD-D10A-4BEA-9581-35B53AB7545E}">
      <dgm:prSet phldrT="[Текст]" custT="1"/>
      <dgm:spPr/>
      <dgm:t>
        <a:bodyPr/>
        <a:lstStyle/>
        <a:p>
          <a:r>
            <a:rPr lang="ru-RU" sz="1800" dirty="0"/>
            <a:t>Статут </a:t>
          </a:r>
          <a:r>
            <a:rPr lang="ru-RU" sz="1800" dirty="0" err="1"/>
            <a:t>Міжнародного</a:t>
          </a:r>
          <a:r>
            <a:rPr lang="ru-RU" sz="1800" dirty="0"/>
            <a:t> </a:t>
          </a:r>
          <a:r>
            <a:rPr lang="ru-RU" sz="1800" dirty="0" err="1"/>
            <a:t>військового</a:t>
          </a:r>
          <a:r>
            <a:rPr lang="ru-RU" sz="1800" dirty="0"/>
            <a:t> трибуналу </a:t>
          </a:r>
          <a:r>
            <a:rPr lang="ru-RU" sz="1800" dirty="0" err="1"/>
            <a:t>від</a:t>
          </a:r>
          <a:r>
            <a:rPr lang="ru-RU" sz="1800" dirty="0"/>
            <a:t> 8 </a:t>
          </a:r>
          <a:r>
            <a:rPr lang="ru-RU" sz="1800" dirty="0" err="1"/>
            <a:t>серпня</a:t>
          </a:r>
          <a:r>
            <a:rPr lang="ru-RU" sz="1800" dirty="0"/>
            <a:t> 1945 р</a:t>
          </a:r>
          <a:endParaRPr lang="uk-UA" sz="1800" dirty="0"/>
        </a:p>
      </dgm:t>
    </dgm:pt>
    <dgm:pt modelId="{C0AD9C5D-2B4F-4238-A4EE-627AFDF8742D}" type="parTrans" cxnId="{FFF33DFC-60EC-4CCB-B49E-80A38E10DA68}">
      <dgm:prSet/>
      <dgm:spPr/>
      <dgm:t>
        <a:bodyPr/>
        <a:lstStyle/>
        <a:p>
          <a:endParaRPr lang="uk-UA"/>
        </a:p>
      </dgm:t>
    </dgm:pt>
    <dgm:pt modelId="{22F35D99-16A7-44A7-8DFC-7DD77814CFC0}" type="sibTrans" cxnId="{FFF33DFC-60EC-4CCB-B49E-80A38E10DA68}">
      <dgm:prSet/>
      <dgm:spPr/>
      <dgm:t>
        <a:bodyPr/>
        <a:lstStyle/>
        <a:p>
          <a:endParaRPr lang="uk-UA"/>
        </a:p>
      </dgm:t>
    </dgm:pt>
    <dgm:pt modelId="{7A4C0B86-197B-4E9D-86C9-EC4B20530B09}" type="pres">
      <dgm:prSet presAssocID="{28E75E6C-611F-4A34-9304-A13025B0B09B}" presName="Name0" presStyleCnt="0">
        <dgm:presLayoutVars>
          <dgm:chMax/>
          <dgm:chPref/>
          <dgm:dir/>
        </dgm:presLayoutVars>
      </dgm:prSet>
      <dgm:spPr/>
    </dgm:pt>
    <dgm:pt modelId="{09E4A8BF-7997-435C-88F1-6FF625173B27}" type="pres">
      <dgm:prSet presAssocID="{D3418D27-BD51-4BF8-A785-E2E5891AA18E}" presName="parenttextcomposite" presStyleCnt="0"/>
      <dgm:spPr/>
    </dgm:pt>
    <dgm:pt modelId="{0913B3E6-CC90-4A11-9164-5591F52201A0}" type="pres">
      <dgm:prSet presAssocID="{D3418D27-BD51-4BF8-A785-E2E5891AA18E}" presName="parenttext" presStyleLbl="revTx" presStyleIdx="0" presStyleCnt="6">
        <dgm:presLayoutVars>
          <dgm:chMax/>
          <dgm:chPref val="2"/>
          <dgm:bulletEnabled val="1"/>
        </dgm:presLayoutVars>
      </dgm:prSet>
      <dgm:spPr/>
    </dgm:pt>
    <dgm:pt modelId="{2DE02790-7B71-42B9-91DB-0D8089E0B3A0}" type="pres">
      <dgm:prSet presAssocID="{D3418D27-BD51-4BF8-A785-E2E5891AA18E}" presName="parallelogramComposite" presStyleCnt="0"/>
      <dgm:spPr/>
    </dgm:pt>
    <dgm:pt modelId="{778CC109-3602-4130-972C-87EEDEF67535}" type="pres">
      <dgm:prSet presAssocID="{D3418D27-BD51-4BF8-A785-E2E5891AA18E}" presName="parallelogram1" presStyleLbl="alignNode1" presStyleIdx="0" presStyleCnt="42"/>
      <dgm:spPr/>
    </dgm:pt>
    <dgm:pt modelId="{202D0B51-B298-4B0A-ABC0-C27568A10789}" type="pres">
      <dgm:prSet presAssocID="{D3418D27-BD51-4BF8-A785-E2E5891AA18E}" presName="parallelogram2" presStyleLbl="alignNode1" presStyleIdx="1" presStyleCnt="42"/>
      <dgm:spPr/>
    </dgm:pt>
    <dgm:pt modelId="{3F277122-E177-4876-842A-A295D40559D0}" type="pres">
      <dgm:prSet presAssocID="{D3418D27-BD51-4BF8-A785-E2E5891AA18E}" presName="parallelogram3" presStyleLbl="alignNode1" presStyleIdx="2" presStyleCnt="42"/>
      <dgm:spPr/>
    </dgm:pt>
    <dgm:pt modelId="{F190EC26-CCF4-449A-BDBB-6B6FA33CD0FB}" type="pres">
      <dgm:prSet presAssocID="{D3418D27-BD51-4BF8-A785-E2E5891AA18E}" presName="parallelogram4" presStyleLbl="alignNode1" presStyleIdx="3" presStyleCnt="42"/>
      <dgm:spPr/>
    </dgm:pt>
    <dgm:pt modelId="{6C7405AB-3E97-4963-974A-6554F2F596A1}" type="pres">
      <dgm:prSet presAssocID="{D3418D27-BD51-4BF8-A785-E2E5891AA18E}" presName="parallelogram5" presStyleLbl="alignNode1" presStyleIdx="4" presStyleCnt="42"/>
      <dgm:spPr/>
    </dgm:pt>
    <dgm:pt modelId="{C96B61E2-F6EB-40E6-B15B-0591248FC5E4}" type="pres">
      <dgm:prSet presAssocID="{D3418D27-BD51-4BF8-A785-E2E5891AA18E}" presName="parallelogram6" presStyleLbl="alignNode1" presStyleIdx="5" presStyleCnt="42"/>
      <dgm:spPr/>
    </dgm:pt>
    <dgm:pt modelId="{8A1645CA-7D00-4893-B1DA-223917BE67F2}" type="pres">
      <dgm:prSet presAssocID="{D3418D27-BD51-4BF8-A785-E2E5891AA18E}" presName="parallelogram7" presStyleLbl="alignNode1" presStyleIdx="6" presStyleCnt="42"/>
      <dgm:spPr/>
    </dgm:pt>
    <dgm:pt modelId="{73FCC8FB-05CA-40ED-821F-0D0CFF0177BA}" type="pres">
      <dgm:prSet presAssocID="{FDC9D14C-D0DE-4272-B51E-13E43F592AF4}" presName="sibTrans" presStyleCnt="0"/>
      <dgm:spPr/>
    </dgm:pt>
    <dgm:pt modelId="{5CB2B692-5FB3-4644-BC9E-0334BA4DB679}" type="pres">
      <dgm:prSet presAssocID="{0B9AFEB0-4057-461F-987B-974A5091F44D}" presName="parenttextcomposite" presStyleCnt="0"/>
      <dgm:spPr/>
    </dgm:pt>
    <dgm:pt modelId="{C3B4AA2D-081E-48A6-BEC8-3D8E456BB9AD}" type="pres">
      <dgm:prSet presAssocID="{0B9AFEB0-4057-461F-987B-974A5091F44D}" presName="parenttext" presStyleLbl="revTx" presStyleIdx="1" presStyleCnt="6">
        <dgm:presLayoutVars>
          <dgm:chMax/>
          <dgm:chPref val="2"/>
          <dgm:bulletEnabled val="1"/>
        </dgm:presLayoutVars>
      </dgm:prSet>
      <dgm:spPr/>
    </dgm:pt>
    <dgm:pt modelId="{EE5B14A1-50A6-4EDA-A17D-9A8C0CCDE92B}" type="pres">
      <dgm:prSet presAssocID="{0B9AFEB0-4057-461F-987B-974A5091F44D}" presName="parallelogramComposite" presStyleCnt="0"/>
      <dgm:spPr/>
    </dgm:pt>
    <dgm:pt modelId="{EA22023D-3D87-4AE4-960D-594D78AD0CA2}" type="pres">
      <dgm:prSet presAssocID="{0B9AFEB0-4057-461F-987B-974A5091F44D}" presName="parallelogram1" presStyleLbl="alignNode1" presStyleIdx="7" presStyleCnt="42"/>
      <dgm:spPr/>
    </dgm:pt>
    <dgm:pt modelId="{6B0A4500-F1A8-4EEC-9965-F84BF973BDE7}" type="pres">
      <dgm:prSet presAssocID="{0B9AFEB0-4057-461F-987B-974A5091F44D}" presName="parallelogram2" presStyleLbl="alignNode1" presStyleIdx="8" presStyleCnt="42"/>
      <dgm:spPr/>
    </dgm:pt>
    <dgm:pt modelId="{AA749AA7-B338-471C-805A-1DC8E6CA6C1B}" type="pres">
      <dgm:prSet presAssocID="{0B9AFEB0-4057-461F-987B-974A5091F44D}" presName="parallelogram3" presStyleLbl="alignNode1" presStyleIdx="9" presStyleCnt="42"/>
      <dgm:spPr/>
    </dgm:pt>
    <dgm:pt modelId="{4BFE8259-E754-404B-9106-65BCCF4F93F0}" type="pres">
      <dgm:prSet presAssocID="{0B9AFEB0-4057-461F-987B-974A5091F44D}" presName="parallelogram4" presStyleLbl="alignNode1" presStyleIdx="10" presStyleCnt="42"/>
      <dgm:spPr/>
    </dgm:pt>
    <dgm:pt modelId="{7DDE4BA0-2966-401E-BA32-924C307BA18F}" type="pres">
      <dgm:prSet presAssocID="{0B9AFEB0-4057-461F-987B-974A5091F44D}" presName="parallelogram5" presStyleLbl="alignNode1" presStyleIdx="11" presStyleCnt="42"/>
      <dgm:spPr/>
    </dgm:pt>
    <dgm:pt modelId="{43D0EC5D-33EB-4DC0-B97B-48E976F12111}" type="pres">
      <dgm:prSet presAssocID="{0B9AFEB0-4057-461F-987B-974A5091F44D}" presName="parallelogram6" presStyleLbl="alignNode1" presStyleIdx="12" presStyleCnt="42"/>
      <dgm:spPr/>
    </dgm:pt>
    <dgm:pt modelId="{EF991441-8984-4192-BBB8-BC7997A6EBE3}" type="pres">
      <dgm:prSet presAssocID="{0B9AFEB0-4057-461F-987B-974A5091F44D}" presName="parallelogram7" presStyleLbl="alignNode1" presStyleIdx="13" presStyleCnt="42"/>
      <dgm:spPr/>
    </dgm:pt>
    <dgm:pt modelId="{70B0E30E-0BFA-41E9-92F4-7F0636AA5932}" type="pres">
      <dgm:prSet presAssocID="{F6CBB0CF-5A9A-49E2-A427-7AC073811690}" presName="sibTrans" presStyleCnt="0"/>
      <dgm:spPr/>
    </dgm:pt>
    <dgm:pt modelId="{59BA1885-F1B5-4DED-822B-203BA6E91DFD}" type="pres">
      <dgm:prSet presAssocID="{A07B13D7-8E6F-4BF3-BC5F-A700768D283A}" presName="parenttextcomposite" presStyleCnt="0"/>
      <dgm:spPr/>
    </dgm:pt>
    <dgm:pt modelId="{FE8F661C-68C1-4B64-B532-86AFD72F254C}" type="pres">
      <dgm:prSet presAssocID="{A07B13D7-8E6F-4BF3-BC5F-A700768D283A}" presName="parenttext" presStyleLbl="revTx" presStyleIdx="2" presStyleCnt="6">
        <dgm:presLayoutVars>
          <dgm:chMax/>
          <dgm:chPref val="2"/>
          <dgm:bulletEnabled val="1"/>
        </dgm:presLayoutVars>
      </dgm:prSet>
      <dgm:spPr/>
    </dgm:pt>
    <dgm:pt modelId="{D42E0E84-E6B7-4BE7-9AAD-2E9C9BDD116F}" type="pres">
      <dgm:prSet presAssocID="{A07B13D7-8E6F-4BF3-BC5F-A700768D283A}" presName="parallelogramComposite" presStyleCnt="0"/>
      <dgm:spPr/>
    </dgm:pt>
    <dgm:pt modelId="{F44882B8-2E1A-41D5-84AC-B1B2848DC584}" type="pres">
      <dgm:prSet presAssocID="{A07B13D7-8E6F-4BF3-BC5F-A700768D283A}" presName="parallelogram1" presStyleLbl="alignNode1" presStyleIdx="14" presStyleCnt="42"/>
      <dgm:spPr/>
    </dgm:pt>
    <dgm:pt modelId="{18648703-FB36-4B3D-B864-49916DFDFCCD}" type="pres">
      <dgm:prSet presAssocID="{A07B13D7-8E6F-4BF3-BC5F-A700768D283A}" presName="parallelogram2" presStyleLbl="alignNode1" presStyleIdx="15" presStyleCnt="42"/>
      <dgm:spPr/>
    </dgm:pt>
    <dgm:pt modelId="{94A3E1FC-BBFF-4799-9D9F-BB8B63E905A9}" type="pres">
      <dgm:prSet presAssocID="{A07B13D7-8E6F-4BF3-BC5F-A700768D283A}" presName="parallelogram3" presStyleLbl="alignNode1" presStyleIdx="16" presStyleCnt="42"/>
      <dgm:spPr/>
    </dgm:pt>
    <dgm:pt modelId="{BDAD452B-2E3B-4CB6-BB84-1D430A55648F}" type="pres">
      <dgm:prSet presAssocID="{A07B13D7-8E6F-4BF3-BC5F-A700768D283A}" presName="parallelogram4" presStyleLbl="alignNode1" presStyleIdx="17" presStyleCnt="42"/>
      <dgm:spPr/>
    </dgm:pt>
    <dgm:pt modelId="{333897EA-535E-44B2-A516-A6E238F9045D}" type="pres">
      <dgm:prSet presAssocID="{A07B13D7-8E6F-4BF3-BC5F-A700768D283A}" presName="parallelogram5" presStyleLbl="alignNode1" presStyleIdx="18" presStyleCnt="42"/>
      <dgm:spPr/>
    </dgm:pt>
    <dgm:pt modelId="{92BD516B-CF54-4EAB-87AB-71BE96364A2A}" type="pres">
      <dgm:prSet presAssocID="{A07B13D7-8E6F-4BF3-BC5F-A700768D283A}" presName="parallelogram6" presStyleLbl="alignNode1" presStyleIdx="19" presStyleCnt="42"/>
      <dgm:spPr/>
    </dgm:pt>
    <dgm:pt modelId="{95563A42-D981-4F02-80C0-AF2196037715}" type="pres">
      <dgm:prSet presAssocID="{A07B13D7-8E6F-4BF3-BC5F-A700768D283A}" presName="parallelogram7" presStyleLbl="alignNode1" presStyleIdx="20" presStyleCnt="42"/>
      <dgm:spPr/>
    </dgm:pt>
    <dgm:pt modelId="{F55E028E-0D2C-49AE-9262-D6AFD9E3D3EC}" type="pres">
      <dgm:prSet presAssocID="{2071DC04-FA8C-441E-A098-DC6F00EEA9CC}" presName="sibTrans" presStyleCnt="0"/>
      <dgm:spPr/>
    </dgm:pt>
    <dgm:pt modelId="{246B0BC0-106C-42CE-A32C-0B90FD4205F6}" type="pres">
      <dgm:prSet presAssocID="{9405BCFD-D10A-4BEA-9581-35B53AB7545E}" presName="parenttextcomposite" presStyleCnt="0"/>
      <dgm:spPr/>
    </dgm:pt>
    <dgm:pt modelId="{F2370600-75D3-4F16-9F0F-D9FCF8954304}" type="pres">
      <dgm:prSet presAssocID="{9405BCFD-D10A-4BEA-9581-35B53AB7545E}" presName="parenttext" presStyleLbl="revTx" presStyleIdx="3" presStyleCnt="6">
        <dgm:presLayoutVars>
          <dgm:chMax/>
          <dgm:chPref val="2"/>
          <dgm:bulletEnabled val="1"/>
        </dgm:presLayoutVars>
      </dgm:prSet>
      <dgm:spPr/>
    </dgm:pt>
    <dgm:pt modelId="{6A4B351A-3C02-4B74-A9D5-2744C82469D6}" type="pres">
      <dgm:prSet presAssocID="{9405BCFD-D10A-4BEA-9581-35B53AB7545E}" presName="parallelogramComposite" presStyleCnt="0"/>
      <dgm:spPr/>
    </dgm:pt>
    <dgm:pt modelId="{155421B3-BD3F-45EF-AA2F-C0572E9E3B6A}" type="pres">
      <dgm:prSet presAssocID="{9405BCFD-D10A-4BEA-9581-35B53AB7545E}" presName="parallelogram1" presStyleLbl="alignNode1" presStyleIdx="21" presStyleCnt="42"/>
      <dgm:spPr/>
    </dgm:pt>
    <dgm:pt modelId="{B6C3F745-E960-4C1D-A22E-4B9FE4C2CEB4}" type="pres">
      <dgm:prSet presAssocID="{9405BCFD-D10A-4BEA-9581-35B53AB7545E}" presName="parallelogram2" presStyleLbl="alignNode1" presStyleIdx="22" presStyleCnt="42"/>
      <dgm:spPr/>
    </dgm:pt>
    <dgm:pt modelId="{6FD11378-C9F3-49FE-B7A6-FB2260141128}" type="pres">
      <dgm:prSet presAssocID="{9405BCFD-D10A-4BEA-9581-35B53AB7545E}" presName="parallelogram3" presStyleLbl="alignNode1" presStyleIdx="23" presStyleCnt="42"/>
      <dgm:spPr/>
    </dgm:pt>
    <dgm:pt modelId="{2809E74B-6AA0-4A91-A351-14EE160061E8}" type="pres">
      <dgm:prSet presAssocID="{9405BCFD-D10A-4BEA-9581-35B53AB7545E}" presName="parallelogram4" presStyleLbl="alignNode1" presStyleIdx="24" presStyleCnt="42"/>
      <dgm:spPr/>
    </dgm:pt>
    <dgm:pt modelId="{D313EC54-B9D5-4F7A-8D8A-7E00B43352B3}" type="pres">
      <dgm:prSet presAssocID="{9405BCFD-D10A-4BEA-9581-35B53AB7545E}" presName="parallelogram5" presStyleLbl="alignNode1" presStyleIdx="25" presStyleCnt="42"/>
      <dgm:spPr/>
    </dgm:pt>
    <dgm:pt modelId="{D8BFDC72-4285-458D-8C82-D47437D88F39}" type="pres">
      <dgm:prSet presAssocID="{9405BCFD-D10A-4BEA-9581-35B53AB7545E}" presName="parallelogram6" presStyleLbl="alignNode1" presStyleIdx="26" presStyleCnt="42"/>
      <dgm:spPr/>
    </dgm:pt>
    <dgm:pt modelId="{D219AE54-555D-40FB-9305-F6A9F056CBCB}" type="pres">
      <dgm:prSet presAssocID="{9405BCFD-D10A-4BEA-9581-35B53AB7545E}" presName="parallelogram7" presStyleLbl="alignNode1" presStyleIdx="27" presStyleCnt="42"/>
      <dgm:spPr/>
    </dgm:pt>
    <dgm:pt modelId="{89FF87FF-C42E-48CF-A2C1-80BE647C6D11}" type="pres">
      <dgm:prSet presAssocID="{22F35D99-16A7-44A7-8DFC-7DD77814CFC0}" presName="sibTrans" presStyleCnt="0"/>
      <dgm:spPr/>
    </dgm:pt>
    <dgm:pt modelId="{94BD65FC-E31B-4EB2-9550-9D0B4914D4CD}" type="pres">
      <dgm:prSet presAssocID="{7196ED92-896E-4DE1-B98F-D3DA13E4897D}" presName="parenttextcomposite" presStyleCnt="0"/>
      <dgm:spPr/>
    </dgm:pt>
    <dgm:pt modelId="{6F50D77A-B7E6-4547-ACFF-2768A2717F2E}" type="pres">
      <dgm:prSet presAssocID="{7196ED92-896E-4DE1-B98F-D3DA13E4897D}" presName="parenttext" presStyleLbl="revTx" presStyleIdx="4" presStyleCnt="6">
        <dgm:presLayoutVars>
          <dgm:chMax/>
          <dgm:chPref val="2"/>
          <dgm:bulletEnabled val="1"/>
        </dgm:presLayoutVars>
      </dgm:prSet>
      <dgm:spPr/>
    </dgm:pt>
    <dgm:pt modelId="{BC67EF57-636D-4F89-9BD9-6D7656315CAA}" type="pres">
      <dgm:prSet presAssocID="{7196ED92-896E-4DE1-B98F-D3DA13E4897D}" presName="parallelogramComposite" presStyleCnt="0"/>
      <dgm:spPr/>
    </dgm:pt>
    <dgm:pt modelId="{63974898-4536-408D-B9A8-277C50A9C218}" type="pres">
      <dgm:prSet presAssocID="{7196ED92-896E-4DE1-B98F-D3DA13E4897D}" presName="parallelogram1" presStyleLbl="alignNode1" presStyleIdx="28" presStyleCnt="42"/>
      <dgm:spPr/>
    </dgm:pt>
    <dgm:pt modelId="{BC4E1343-A6EB-4CDB-8627-7CEF4706A355}" type="pres">
      <dgm:prSet presAssocID="{7196ED92-896E-4DE1-B98F-D3DA13E4897D}" presName="parallelogram2" presStyleLbl="alignNode1" presStyleIdx="29" presStyleCnt="42"/>
      <dgm:spPr/>
    </dgm:pt>
    <dgm:pt modelId="{B8B2A7B8-2AC9-4B34-A530-891176A09620}" type="pres">
      <dgm:prSet presAssocID="{7196ED92-896E-4DE1-B98F-D3DA13E4897D}" presName="parallelogram3" presStyleLbl="alignNode1" presStyleIdx="30" presStyleCnt="42"/>
      <dgm:spPr/>
    </dgm:pt>
    <dgm:pt modelId="{14CC9CD5-0C1F-4E49-B189-E9C5DDE103AA}" type="pres">
      <dgm:prSet presAssocID="{7196ED92-896E-4DE1-B98F-D3DA13E4897D}" presName="parallelogram4" presStyleLbl="alignNode1" presStyleIdx="31" presStyleCnt="42"/>
      <dgm:spPr/>
    </dgm:pt>
    <dgm:pt modelId="{C5E7084F-6288-4156-9177-9E72B2972FA0}" type="pres">
      <dgm:prSet presAssocID="{7196ED92-896E-4DE1-B98F-D3DA13E4897D}" presName="parallelogram5" presStyleLbl="alignNode1" presStyleIdx="32" presStyleCnt="42"/>
      <dgm:spPr/>
    </dgm:pt>
    <dgm:pt modelId="{C689FCB0-6BFC-4782-81D1-D534C1B51D26}" type="pres">
      <dgm:prSet presAssocID="{7196ED92-896E-4DE1-B98F-D3DA13E4897D}" presName="parallelogram6" presStyleLbl="alignNode1" presStyleIdx="33" presStyleCnt="42"/>
      <dgm:spPr/>
    </dgm:pt>
    <dgm:pt modelId="{3702F373-E047-4E6A-9B7C-F0A3A4B0AB67}" type="pres">
      <dgm:prSet presAssocID="{7196ED92-896E-4DE1-B98F-D3DA13E4897D}" presName="parallelogram7" presStyleLbl="alignNode1" presStyleIdx="34" presStyleCnt="42"/>
      <dgm:spPr/>
    </dgm:pt>
    <dgm:pt modelId="{01F16BEF-975D-4E21-88BB-A97864C3DDC5}" type="pres">
      <dgm:prSet presAssocID="{C704BE23-C49C-4411-8B97-39F73E066085}" presName="sibTrans" presStyleCnt="0"/>
      <dgm:spPr/>
    </dgm:pt>
    <dgm:pt modelId="{D56BFE68-8960-45F0-89F7-32B242B73102}" type="pres">
      <dgm:prSet presAssocID="{78554061-0453-4035-89AC-DF15B71DEFE1}" presName="parenttextcomposite" presStyleCnt="0"/>
      <dgm:spPr/>
    </dgm:pt>
    <dgm:pt modelId="{DDD7AB4B-C7F6-4465-92E6-7B838F13FB3F}" type="pres">
      <dgm:prSet presAssocID="{78554061-0453-4035-89AC-DF15B71DEFE1}" presName="parenttext" presStyleLbl="revTx" presStyleIdx="5" presStyleCnt="6">
        <dgm:presLayoutVars>
          <dgm:chMax/>
          <dgm:chPref val="2"/>
          <dgm:bulletEnabled val="1"/>
        </dgm:presLayoutVars>
      </dgm:prSet>
      <dgm:spPr/>
    </dgm:pt>
    <dgm:pt modelId="{4E5A9F61-3D98-4612-8F30-877263A53BFA}" type="pres">
      <dgm:prSet presAssocID="{78554061-0453-4035-89AC-DF15B71DEFE1}" presName="parallelogramComposite" presStyleCnt="0"/>
      <dgm:spPr/>
    </dgm:pt>
    <dgm:pt modelId="{7A1C1CBB-D211-4BC5-88F4-ADA884D112DE}" type="pres">
      <dgm:prSet presAssocID="{78554061-0453-4035-89AC-DF15B71DEFE1}" presName="parallelogram1" presStyleLbl="alignNode1" presStyleIdx="35" presStyleCnt="42"/>
      <dgm:spPr/>
    </dgm:pt>
    <dgm:pt modelId="{2AE39E62-6327-4A20-930B-B876D4F2C528}" type="pres">
      <dgm:prSet presAssocID="{78554061-0453-4035-89AC-DF15B71DEFE1}" presName="parallelogram2" presStyleLbl="alignNode1" presStyleIdx="36" presStyleCnt="42"/>
      <dgm:spPr/>
    </dgm:pt>
    <dgm:pt modelId="{0DDBE9B5-10AE-40E1-AEF7-EDB7FA2E722D}" type="pres">
      <dgm:prSet presAssocID="{78554061-0453-4035-89AC-DF15B71DEFE1}" presName="parallelogram3" presStyleLbl="alignNode1" presStyleIdx="37" presStyleCnt="42"/>
      <dgm:spPr/>
    </dgm:pt>
    <dgm:pt modelId="{B191A169-8C93-4B1C-9DCC-9A843CF4B27F}" type="pres">
      <dgm:prSet presAssocID="{78554061-0453-4035-89AC-DF15B71DEFE1}" presName="parallelogram4" presStyleLbl="alignNode1" presStyleIdx="38" presStyleCnt="42"/>
      <dgm:spPr/>
    </dgm:pt>
    <dgm:pt modelId="{EA59A0A4-DD70-42C1-B59A-7224C7B49E60}" type="pres">
      <dgm:prSet presAssocID="{78554061-0453-4035-89AC-DF15B71DEFE1}" presName="parallelogram5" presStyleLbl="alignNode1" presStyleIdx="39" presStyleCnt="42"/>
      <dgm:spPr/>
    </dgm:pt>
    <dgm:pt modelId="{E3232FEB-74E3-4E38-BA4F-C267EC97D1A4}" type="pres">
      <dgm:prSet presAssocID="{78554061-0453-4035-89AC-DF15B71DEFE1}" presName="parallelogram6" presStyleLbl="alignNode1" presStyleIdx="40" presStyleCnt="42"/>
      <dgm:spPr/>
    </dgm:pt>
    <dgm:pt modelId="{B229AC9C-90E5-4C5D-BFE3-90CE75F56B8B}" type="pres">
      <dgm:prSet presAssocID="{78554061-0453-4035-89AC-DF15B71DEFE1}" presName="parallelogram7" presStyleLbl="alignNode1" presStyleIdx="41" presStyleCnt="42"/>
      <dgm:spPr/>
    </dgm:pt>
  </dgm:ptLst>
  <dgm:cxnLst>
    <dgm:cxn modelId="{5619170D-B70B-49B3-A382-73CC62750F59}" srcId="{28E75E6C-611F-4A34-9304-A13025B0B09B}" destId="{A07B13D7-8E6F-4BF3-BC5F-A700768D283A}" srcOrd="2" destOrd="0" parTransId="{A1F26568-8B04-4D66-B62E-AFEE6FCD37E8}" sibTransId="{2071DC04-FA8C-441E-A098-DC6F00EEA9CC}"/>
    <dgm:cxn modelId="{F4BC7614-3DAC-43FA-8FCC-76FB8E6E4AD7}" srcId="{28E75E6C-611F-4A34-9304-A13025B0B09B}" destId="{78554061-0453-4035-89AC-DF15B71DEFE1}" srcOrd="5" destOrd="0" parTransId="{9B0A9C1C-7319-4B99-B736-C9A25264A74B}" sibTransId="{9B8BBF9B-CE07-4A15-9AE0-D11C4F5E7521}"/>
    <dgm:cxn modelId="{BC6B1727-3307-4231-BE5F-F8C5ACF6BBA9}" type="presOf" srcId="{A07B13D7-8E6F-4BF3-BC5F-A700768D283A}" destId="{FE8F661C-68C1-4B64-B532-86AFD72F254C}" srcOrd="0" destOrd="0" presId="urn:microsoft.com/office/officeart/2008/layout/VerticalAccentList"/>
    <dgm:cxn modelId="{D5A77C5D-D5C2-4686-8879-E5509FA419A2}" srcId="{28E75E6C-611F-4A34-9304-A13025B0B09B}" destId="{D3418D27-BD51-4BF8-A785-E2E5891AA18E}" srcOrd="0" destOrd="0" parTransId="{F9977D47-88D9-4F6C-B0FB-972B4FCED889}" sibTransId="{FDC9D14C-D0DE-4272-B51E-13E43F592AF4}"/>
    <dgm:cxn modelId="{29225D42-BF37-4590-A177-01A57E0472AC}" type="presOf" srcId="{9405BCFD-D10A-4BEA-9581-35B53AB7545E}" destId="{F2370600-75D3-4F16-9F0F-D9FCF8954304}" srcOrd="0" destOrd="0" presId="urn:microsoft.com/office/officeart/2008/layout/VerticalAccentList"/>
    <dgm:cxn modelId="{F109FC4C-C47D-43B4-B5BF-00BBF6DAD7FA}" type="presOf" srcId="{78554061-0453-4035-89AC-DF15B71DEFE1}" destId="{DDD7AB4B-C7F6-4465-92E6-7B838F13FB3F}" srcOrd="0" destOrd="0" presId="urn:microsoft.com/office/officeart/2008/layout/VerticalAccentList"/>
    <dgm:cxn modelId="{6693FE9F-1F7B-451F-9D19-E0383FEFB6AC}" type="presOf" srcId="{0B9AFEB0-4057-461F-987B-974A5091F44D}" destId="{C3B4AA2D-081E-48A6-BEC8-3D8E456BB9AD}" srcOrd="0" destOrd="0" presId="urn:microsoft.com/office/officeart/2008/layout/VerticalAccentList"/>
    <dgm:cxn modelId="{16216CB7-47EC-4FF9-B598-6458AF3EEF76}" type="presOf" srcId="{7196ED92-896E-4DE1-B98F-D3DA13E4897D}" destId="{6F50D77A-B7E6-4547-ACFF-2768A2717F2E}" srcOrd="0" destOrd="0" presId="urn:microsoft.com/office/officeart/2008/layout/VerticalAccentList"/>
    <dgm:cxn modelId="{38C77BBA-6680-4CE0-A4CD-C1098CD0819C}" type="presOf" srcId="{28E75E6C-611F-4A34-9304-A13025B0B09B}" destId="{7A4C0B86-197B-4E9D-86C9-EC4B20530B09}" srcOrd="0" destOrd="0" presId="urn:microsoft.com/office/officeart/2008/layout/VerticalAccentList"/>
    <dgm:cxn modelId="{007107CA-3222-4F8F-913E-44398850037E}" type="presOf" srcId="{D3418D27-BD51-4BF8-A785-E2E5891AA18E}" destId="{0913B3E6-CC90-4A11-9164-5591F52201A0}" srcOrd="0" destOrd="0" presId="urn:microsoft.com/office/officeart/2008/layout/VerticalAccentList"/>
    <dgm:cxn modelId="{86A596CF-FBD0-4671-869B-9E80B3787085}" srcId="{28E75E6C-611F-4A34-9304-A13025B0B09B}" destId="{7196ED92-896E-4DE1-B98F-D3DA13E4897D}" srcOrd="4" destOrd="0" parTransId="{45F0CF9C-8094-4DA9-A87E-C236DD70452B}" sibTransId="{C704BE23-C49C-4411-8B97-39F73E066085}"/>
    <dgm:cxn modelId="{484A57FA-B88F-4162-99D8-F572DE992658}" srcId="{28E75E6C-611F-4A34-9304-A13025B0B09B}" destId="{0B9AFEB0-4057-461F-987B-974A5091F44D}" srcOrd="1" destOrd="0" parTransId="{B1FFA5E6-D054-44FC-B542-7B375CA544E3}" sibTransId="{F6CBB0CF-5A9A-49E2-A427-7AC073811690}"/>
    <dgm:cxn modelId="{FFF33DFC-60EC-4CCB-B49E-80A38E10DA68}" srcId="{28E75E6C-611F-4A34-9304-A13025B0B09B}" destId="{9405BCFD-D10A-4BEA-9581-35B53AB7545E}" srcOrd="3" destOrd="0" parTransId="{C0AD9C5D-2B4F-4238-A4EE-627AFDF8742D}" sibTransId="{22F35D99-16A7-44A7-8DFC-7DD77814CFC0}"/>
    <dgm:cxn modelId="{5C51D722-BB21-4B0A-9DD5-BEFCF129B762}" type="presParOf" srcId="{7A4C0B86-197B-4E9D-86C9-EC4B20530B09}" destId="{09E4A8BF-7997-435C-88F1-6FF625173B27}" srcOrd="0" destOrd="0" presId="urn:microsoft.com/office/officeart/2008/layout/VerticalAccentList"/>
    <dgm:cxn modelId="{E694FB1C-5FFB-4C8F-B4E8-57B467F55890}" type="presParOf" srcId="{09E4A8BF-7997-435C-88F1-6FF625173B27}" destId="{0913B3E6-CC90-4A11-9164-5591F52201A0}" srcOrd="0" destOrd="0" presId="urn:microsoft.com/office/officeart/2008/layout/VerticalAccentList"/>
    <dgm:cxn modelId="{7A00702A-0543-44D1-B71C-37310B16142B}" type="presParOf" srcId="{7A4C0B86-197B-4E9D-86C9-EC4B20530B09}" destId="{2DE02790-7B71-42B9-91DB-0D8089E0B3A0}" srcOrd="1" destOrd="0" presId="urn:microsoft.com/office/officeart/2008/layout/VerticalAccentList"/>
    <dgm:cxn modelId="{844720B3-37B4-4487-8D7D-1C8457939FB8}" type="presParOf" srcId="{2DE02790-7B71-42B9-91DB-0D8089E0B3A0}" destId="{778CC109-3602-4130-972C-87EEDEF67535}" srcOrd="0" destOrd="0" presId="urn:microsoft.com/office/officeart/2008/layout/VerticalAccentList"/>
    <dgm:cxn modelId="{B2CF8D23-0770-42C8-B9E4-91D6F4E00B7A}" type="presParOf" srcId="{2DE02790-7B71-42B9-91DB-0D8089E0B3A0}" destId="{202D0B51-B298-4B0A-ABC0-C27568A10789}" srcOrd="1" destOrd="0" presId="urn:microsoft.com/office/officeart/2008/layout/VerticalAccentList"/>
    <dgm:cxn modelId="{F5B806D8-2293-4684-9B30-8D8BF360B110}" type="presParOf" srcId="{2DE02790-7B71-42B9-91DB-0D8089E0B3A0}" destId="{3F277122-E177-4876-842A-A295D40559D0}" srcOrd="2" destOrd="0" presId="urn:microsoft.com/office/officeart/2008/layout/VerticalAccentList"/>
    <dgm:cxn modelId="{AE7D2F13-C2C1-4969-AFE2-FDDC9BA85250}" type="presParOf" srcId="{2DE02790-7B71-42B9-91DB-0D8089E0B3A0}" destId="{F190EC26-CCF4-449A-BDBB-6B6FA33CD0FB}" srcOrd="3" destOrd="0" presId="urn:microsoft.com/office/officeart/2008/layout/VerticalAccentList"/>
    <dgm:cxn modelId="{4BC7747B-D8BB-40AC-89C1-C302A10A28A3}" type="presParOf" srcId="{2DE02790-7B71-42B9-91DB-0D8089E0B3A0}" destId="{6C7405AB-3E97-4963-974A-6554F2F596A1}" srcOrd="4" destOrd="0" presId="urn:microsoft.com/office/officeart/2008/layout/VerticalAccentList"/>
    <dgm:cxn modelId="{DE56FBB6-D4BB-4CD6-A22A-74B00B661FF3}" type="presParOf" srcId="{2DE02790-7B71-42B9-91DB-0D8089E0B3A0}" destId="{C96B61E2-F6EB-40E6-B15B-0591248FC5E4}" srcOrd="5" destOrd="0" presId="urn:microsoft.com/office/officeart/2008/layout/VerticalAccentList"/>
    <dgm:cxn modelId="{943DCC4B-4CF5-4093-80D9-76D20BB8FA4A}" type="presParOf" srcId="{2DE02790-7B71-42B9-91DB-0D8089E0B3A0}" destId="{8A1645CA-7D00-4893-B1DA-223917BE67F2}" srcOrd="6" destOrd="0" presId="urn:microsoft.com/office/officeart/2008/layout/VerticalAccentList"/>
    <dgm:cxn modelId="{E0409307-5E61-4F81-8958-7DD20307E98E}" type="presParOf" srcId="{7A4C0B86-197B-4E9D-86C9-EC4B20530B09}" destId="{73FCC8FB-05CA-40ED-821F-0D0CFF0177BA}" srcOrd="2" destOrd="0" presId="urn:microsoft.com/office/officeart/2008/layout/VerticalAccentList"/>
    <dgm:cxn modelId="{BC4CEBF4-635B-4ACA-AA58-B36F66DADAE7}" type="presParOf" srcId="{7A4C0B86-197B-4E9D-86C9-EC4B20530B09}" destId="{5CB2B692-5FB3-4644-BC9E-0334BA4DB679}" srcOrd="3" destOrd="0" presId="urn:microsoft.com/office/officeart/2008/layout/VerticalAccentList"/>
    <dgm:cxn modelId="{658C7E20-3ECE-49B2-8F02-E60EC19DDE58}" type="presParOf" srcId="{5CB2B692-5FB3-4644-BC9E-0334BA4DB679}" destId="{C3B4AA2D-081E-48A6-BEC8-3D8E456BB9AD}" srcOrd="0" destOrd="0" presId="urn:microsoft.com/office/officeart/2008/layout/VerticalAccentList"/>
    <dgm:cxn modelId="{85DDE891-B4D6-4874-AD73-E2BED76E8449}" type="presParOf" srcId="{7A4C0B86-197B-4E9D-86C9-EC4B20530B09}" destId="{EE5B14A1-50A6-4EDA-A17D-9A8C0CCDE92B}" srcOrd="4" destOrd="0" presId="urn:microsoft.com/office/officeart/2008/layout/VerticalAccentList"/>
    <dgm:cxn modelId="{535882C6-1315-4E53-947E-11C0F20EDF88}" type="presParOf" srcId="{EE5B14A1-50A6-4EDA-A17D-9A8C0CCDE92B}" destId="{EA22023D-3D87-4AE4-960D-594D78AD0CA2}" srcOrd="0" destOrd="0" presId="urn:microsoft.com/office/officeart/2008/layout/VerticalAccentList"/>
    <dgm:cxn modelId="{DA63A689-CB21-48A1-8D0B-CEB8FFD66C64}" type="presParOf" srcId="{EE5B14A1-50A6-4EDA-A17D-9A8C0CCDE92B}" destId="{6B0A4500-F1A8-4EEC-9965-F84BF973BDE7}" srcOrd="1" destOrd="0" presId="urn:microsoft.com/office/officeart/2008/layout/VerticalAccentList"/>
    <dgm:cxn modelId="{126D4929-E569-47BA-B15A-43BCEA208D19}" type="presParOf" srcId="{EE5B14A1-50A6-4EDA-A17D-9A8C0CCDE92B}" destId="{AA749AA7-B338-471C-805A-1DC8E6CA6C1B}" srcOrd="2" destOrd="0" presId="urn:microsoft.com/office/officeart/2008/layout/VerticalAccentList"/>
    <dgm:cxn modelId="{342EF354-2E47-4763-94FA-B9AA639A0FB5}" type="presParOf" srcId="{EE5B14A1-50A6-4EDA-A17D-9A8C0CCDE92B}" destId="{4BFE8259-E754-404B-9106-65BCCF4F93F0}" srcOrd="3" destOrd="0" presId="urn:microsoft.com/office/officeart/2008/layout/VerticalAccentList"/>
    <dgm:cxn modelId="{AD5E6283-6C06-4A2E-A2BB-FFDA44F64B56}" type="presParOf" srcId="{EE5B14A1-50A6-4EDA-A17D-9A8C0CCDE92B}" destId="{7DDE4BA0-2966-401E-BA32-924C307BA18F}" srcOrd="4" destOrd="0" presId="urn:microsoft.com/office/officeart/2008/layout/VerticalAccentList"/>
    <dgm:cxn modelId="{916426F0-56E6-44D1-A864-9A3108150142}" type="presParOf" srcId="{EE5B14A1-50A6-4EDA-A17D-9A8C0CCDE92B}" destId="{43D0EC5D-33EB-4DC0-B97B-48E976F12111}" srcOrd="5" destOrd="0" presId="urn:microsoft.com/office/officeart/2008/layout/VerticalAccentList"/>
    <dgm:cxn modelId="{2FA32C2E-5589-40B7-A5AD-A37BB79A4572}" type="presParOf" srcId="{EE5B14A1-50A6-4EDA-A17D-9A8C0CCDE92B}" destId="{EF991441-8984-4192-BBB8-BC7997A6EBE3}" srcOrd="6" destOrd="0" presId="urn:microsoft.com/office/officeart/2008/layout/VerticalAccentList"/>
    <dgm:cxn modelId="{DE3E9E13-567B-4960-9DB6-8E6920423D3A}" type="presParOf" srcId="{7A4C0B86-197B-4E9D-86C9-EC4B20530B09}" destId="{70B0E30E-0BFA-41E9-92F4-7F0636AA5932}" srcOrd="5" destOrd="0" presId="urn:microsoft.com/office/officeart/2008/layout/VerticalAccentList"/>
    <dgm:cxn modelId="{E6CDDD00-72EC-4868-B046-98C4B14FB5CF}" type="presParOf" srcId="{7A4C0B86-197B-4E9D-86C9-EC4B20530B09}" destId="{59BA1885-F1B5-4DED-822B-203BA6E91DFD}" srcOrd="6" destOrd="0" presId="urn:microsoft.com/office/officeart/2008/layout/VerticalAccentList"/>
    <dgm:cxn modelId="{1B93775C-32B0-4F31-B5D8-48D8C18B0538}" type="presParOf" srcId="{59BA1885-F1B5-4DED-822B-203BA6E91DFD}" destId="{FE8F661C-68C1-4B64-B532-86AFD72F254C}" srcOrd="0" destOrd="0" presId="urn:microsoft.com/office/officeart/2008/layout/VerticalAccentList"/>
    <dgm:cxn modelId="{3C2D9CC9-4232-4A5B-B4CE-718C6A715604}" type="presParOf" srcId="{7A4C0B86-197B-4E9D-86C9-EC4B20530B09}" destId="{D42E0E84-E6B7-4BE7-9AAD-2E9C9BDD116F}" srcOrd="7" destOrd="0" presId="urn:microsoft.com/office/officeart/2008/layout/VerticalAccentList"/>
    <dgm:cxn modelId="{B535571D-6C85-499B-B1F0-F83E06808547}" type="presParOf" srcId="{D42E0E84-E6B7-4BE7-9AAD-2E9C9BDD116F}" destId="{F44882B8-2E1A-41D5-84AC-B1B2848DC584}" srcOrd="0" destOrd="0" presId="urn:microsoft.com/office/officeart/2008/layout/VerticalAccentList"/>
    <dgm:cxn modelId="{17894152-027B-49BA-BE9E-2F4EF360D9D2}" type="presParOf" srcId="{D42E0E84-E6B7-4BE7-9AAD-2E9C9BDD116F}" destId="{18648703-FB36-4B3D-B864-49916DFDFCCD}" srcOrd="1" destOrd="0" presId="urn:microsoft.com/office/officeart/2008/layout/VerticalAccentList"/>
    <dgm:cxn modelId="{DC94B650-2796-42AA-A30F-07BDAC1AE0BA}" type="presParOf" srcId="{D42E0E84-E6B7-4BE7-9AAD-2E9C9BDD116F}" destId="{94A3E1FC-BBFF-4799-9D9F-BB8B63E905A9}" srcOrd="2" destOrd="0" presId="urn:microsoft.com/office/officeart/2008/layout/VerticalAccentList"/>
    <dgm:cxn modelId="{90D03CBA-0975-44A5-BC7E-367905B72A60}" type="presParOf" srcId="{D42E0E84-E6B7-4BE7-9AAD-2E9C9BDD116F}" destId="{BDAD452B-2E3B-4CB6-BB84-1D430A55648F}" srcOrd="3" destOrd="0" presId="urn:microsoft.com/office/officeart/2008/layout/VerticalAccentList"/>
    <dgm:cxn modelId="{0D1039E4-BB23-4774-8E75-4A593D4A49F4}" type="presParOf" srcId="{D42E0E84-E6B7-4BE7-9AAD-2E9C9BDD116F}" destId="{333897EA-535E-44B2-A516-A6E238F9045D}" srcOrd="4" destOrd="0" presId="urn:microsoft.com/office/officeart/2008/layout/VerticalAccentList"/>
    <dgm:cxn modelId="{9B505C7B-7FAF-4F57-B80B-83B5A8D71CF7}" type="presParOf" srcId="{D42E0E84-E6B7-4BE7-9AAD-2E9C9BDD116F}" destId="{92BD516B-CF54-4EAB-87AB-71BE96364A2A}" srcOrd="5" destOrd="0" presId="urn:microsoft.com/office/officeart/2008/layout/VerticalAccentList"/>
    <dgm:cxn modelId="{54D27474-17BD-4A49-A1AA-8F2135C7E371}" type="presParOf" srcId="{D42E0E84-E6B7-4BE7-9AAD-2E9C9BDD116F}" destId="{95563A42-D981-4F02-80C0-AF2196037715}" srcOrd="6" destOrd="0" presId="urn:microsoft.com/office/officeart/2008/layout/VerticalAccentList"/>
    <dgm:cxn modelId="{CB616429-C55D-4965-A6C4-97691D28B37D}" type="presParOf" srcId="{7A4C0B86-197B-4E9D-86C9-EC4B20530B09}" destId="{F55E028E-0D2C-49AE-9262-D6AFD9E3D3EC}" srcOrd="8" destOrd="0" presId="urn:microsoft.com/office/officeart/2008/layout/VerticalAccentList"/>
    <dgm:cxn modelId="{F980A996-57C7-44F7-94EB-DE1D4766DB3C}" type="presParOf" srcId="{7A4C0B86-197B-4E9D-86C9-EC4B20530B09}" destId="{246B0BC0-106C-42CE-A32C-0B90FD4205F6}" srcOrd="9" destOrd="0" presId="urn:microsoft.com/office/officeart/2008/layout/VerticalAccentList"/>
    <dgm:cxn modelId="{4EB1908F-F133-4EC2-B73F-500BF3F18614}" type="presParOf" srcId="{246B0BC0-106C-42CE-A32C-0B90FD4205F6}" destId="{F2370600-75D3-4F16-9F0F-D9FCF8954304}" srcOrd="0" destOrd="0" presId="urn:microsoft.com/office/officeart/2008/layout/VerticalAccentList"/>
    <dgm:cxn modelId="{AEE92434-C504-4B34-966B-4F90276BF1FA}" type="presParOf" srcId="{7A4C0B86-197B-4E9D-86C9-EC4B20530B09}" destId="{6A4B351A-3C02-4B74-A9D5-2744C82469D6}" srcOrd="10" destOrd="0" presId="urn:microsoft.com/office/officeart/2008/layout/VerticalAccentList"/>
    <dgm:cxn modelId="{455C93BA-C637-41AC-9950-CF4DD0729CC5}" type="presParOf" srcId="{6A4B351A-3C02-4B74-A9D5-2744C82469D6}" destId="{155421B3-BD3F-45EF-AA2F-C0572E9E3B6A}" srcOrd="0" destOrd="0" presId="urn:microsoft.com/office/officeart/2008/layout/VerticalAccentList"/>
    <dgm:cxn modelId="{D67E63C7-05C5-4DDF-9A90-CF99FAF9F946}" type="presParOf" srcId="{6A4B351A-3C02-4B74-A9D5-2744C82469D6}" destId="{B6C3F745-E960-4C1D-A22E-4B9FE4C2CEB4}" srcOrd="1" destOrd="0" presId="urn:microsoft.com/office/officeart/2008/layout/VerticalAccentList"/>
    <dgm:cxn modelId="{13E98375-2B8B-4BAD-98E6-B92FE8575E99}" type="presParOf" srcId="{6A4B351A-3C02-4B74-A9D5-2744C82469D6}" destId="{6FD11378-C9F3-49FE-B7A6-FB2260141128}" srcOrd="2" destOrd="0" presId="urn:microsoft.com/office/officeart/2008/layout/VerticalAccentList"/>
    <dgm:cxn modelId="{DE02830A-88BB-4E35-80EE-3720E5CA4F66}" type="presParOf" srcId="{6A4B351A-3C02-4B74-A9D5-2744C82469D6}" destId="{2809E74B-6AA0-4A91-A351-14EE160061E8}" srcOrd="3" destOrd="0" presId="urn:microsoft.com/office/officeart/2008/layout/VerticalAccentList"/>
    <dgm:cxn modelId="{B02FEC62-26BB-49F8-AA5E-735B46658752}" type="presParOf" srcId="{6A4B351A-3C02-4B74-A9D5-2744C82469D6}" destId="{D313EC54-B9D5-4F7A-8D8A-7E00B43352B3}" srcOrd="4" destOrd="0" presId="urn:microsoft.com/office/officeart/2008/layout/VerticalAccentList"/>
    <dgm:cxn modelId="{E94F9B16-9210-4967-8783-6397B996FC72}" type="presParOf" srcId="{6A4B351A-3C02-4B74-A9D5-2744C82469D6}" destId="{D8BFDC72-4285-458D-8C82-D47437D88F39}" srcOrd="5" destOrd="0" presId="urn:microsoft.com/office/officeart/2008/layout/VerticalAccentList"/>
    <dgm:cxn modelId="{0FCBF5E4-7018-4075-B1B5-265CEE2BA1CC}" type="presParOf" srcId="{6A4B351A-3C02-4B74-A9D5-2744C82469D6}" destId="{D219AE54-555D-40FB-9305-F6A9F056CBCB}" srcOrd="6" destOrd="0" presId="urn:microsoft.com/office/officeart/2008/layout/VerticalAccentList"/>
    <dgm:cxn modelId="{6C683F01-3E58-4184-9C59-6EE49B8185D3}" type="presParOf" srcId="{7A4C0B86-197B-4E9D-86C9-EC4B20530B09}" destId="{89FF87FF-C42E-48CF-A2C1-80BE647C6D11}" srcOrd="11" destOrd="0" presId="urn:microsoft.com/office/officeart/2008/layout/VerticalAccentList"/>
    <dgm:cxn modelId="{18783FEF-D74B-4313-B5AC-C97BA33FF96E}" type="presParOf" srcId="{7A4C0B86-197B-4E9D-86C9-EC4B20530B09}" destId="{94BD65FC-E31B-4EB2-9550-9D0B4914D4CD}" srcOrd="12" destOrd="0" presId="urn:microsoft.com/office/officeart/2008/layout/VerticalAccentList"/>
    <dgm:cxn modelId="{AA7A7884-4CEA-416E-A0BC-9F212F1764DB}" type="presParOf" srcId="{94BD65FC-E31B-4EB2-9550-9D0B4914D4CD}" destId="{6F50D77A-B7E6-4547-ACFF-2768A2717F2E}" srcOrd="0" destOrd="0" presId="urn:microsoft.com/office/officeart/2008/layout/VerticalAccentList"/>
    <dgm:cxn modelId="{2B6C4ADB-CE30-495B-8C73-B0C757EFEE83}" type="presParOf" srcId="{7A4C0B86-197B-4E9D-86C9-EC4B20530B09}" destId="{BC67EF57-636D-4F89-9BD9-6D7656315CAA}" srcOrd="13" destOrd="0" presId="urn:microsoft.com/office/officeart/2008/layout/VerticalAccentList"/>
    <dgm:cxn modelId="{7F6658E0-10FB-4863-9880-3E7D84F359CC}" type="presParOf" srcId="{BC67EF57-636D-4F89-9BD9-6D7656315CAA}" destId="{63974898-4536-408D-B9A8-277C50A9C218}" srcOrd="0" destOrd="0" presId="urn:microsoft.com/office/officeart/2008/layout/VerticalAccentList"/>
    <dgm:cxn modelId="{1A61A104-12FA-4A2C-A3EA-9EA50491D3B2}" type="presParOf" srcId="{BC67EF57-636D-4F89-9BD9-6D7656315CAA}" destId="{BC4E1343-A6EB-4CDB-8627-7CEF4706A355}" srcOrd="1" destOrd="0" presId="urn:microsoft.com/office/officeart/2008/layout/VerticalAccentList"/>
    <dgm:cxn modelId="{5808231B-1EF5-4D0C-AFB0-4A54A5A79BD9}" type="presParOf" srcId="{BC67EF57-636D-4F89-9BD9-6D7656315CAA}" destId="{B8B2A7B8-2AC9-4B34-A530-891176A09620}" srcOrd="2" destOrd="0" presId="urn:microsoft.com/office/officeart/2008/layout/VerticalAccentList"/>
    <dgm:cxn modelId="{34513CC0-1A12-4F05-910F-650424D38D1A}" type="presParOf" srcId="{BC67EF57-636D-4F89-9BD9-6D7656315CAA}" destId="{14CC9CD5-0C1F-4E49-B189-E9C5DDE103AA}" srcOrd="3" destOrd="0" presId="urn:microsoft.com/office/officeart/2008/layout/VerticalAccentList"/>
    <dgm:cxn modelId="{E2602E60-018F-4C6F-BBCA-0AEC5F18AA7D}" type="presParOf" srcId="{BC67EF57-636D-4F89-9BD9-6D7656315CAA}" destId="{C5E7084F-6288-4156-9177-9E72B2972FA0}" srcOrd="4" destOrd="0" presId="urn:microsoft.com/office/officeart/2008/layout/VerticalAccentList"/>
    <dgm:cxn modelId="{CCE77ADF-7F25-4394-B56B-91BFF97C6A70}" type="presParOf" srcId="{BC67EF57-636D-4F89-9BD9-6D7656315CAA}" destId="{C689FCB0-6BFC-4782-81D1-D534C1B51D26}" srcOrd="5" destOrd="0" presId="urn:microsoft.com/office/officeart/2008/layout/VerticalAccentList"/>
    <dgm:cxn modelId="{80B8EBAD-3CC7-40A4-B240-F59305F276F5}" type="presParOf" srcId="{BC67EF57-636D-4F89-9BD9-6D7656315CAA}" destId="{3702F373-E047-4E6A-9B7C-F0A3A4B0AB67}" srcOrd="6" destOrd="0" presId="urn:microsoft.com/office/officeart/2008/layout/VerticalAccentList"/>
    <dgm:cxn modelId="{335CB3BA-E358-4C39-AF47-614E57A6EE9F}" type="presParOf" srcId="{7A4C0B86-197B-4E9D-86C9-EC4B20530B09}" destId="{01F16BEF-975D-4E21-88BB-A97864C3DDC5}" srcOrd="14" destOrd="0" presId="urn:microsoft.com/office/officeart/2008/layout/VerticalAccentList"/>
    <dgm:cxn modelId="{8CF43902-FAD3-444B-AC80-D6EC67F310FA}" type="presParOf" srcId="{7A4C0B86-197B-4E9D-86C9-EC4B20530B09}" destId="{D56BFE68-8960-45F0-89F7-32B242B73102}" srcOrd="15" destOrd="0" presId="urn:microsoft.com/office/officeart/2008/layout/VerticalAccentList"/>
    <dgm:cxn modelId="{F7F55533-D8B3-4805-8585-7BE9B259947C}" type="presParOf" srcId="{D56BFE68-8960-45F0-89F7-32B242B73102}" destId="{DDD7AB4B-C7F6-4465-92E6-7B838F13FB3F}" srcOrd="0" destOrd="0" presId="urn:microsoft.com/office/officeart/2008/layout/VerticalAccentList"/>
    <dgm:cxn modelId="{6DE6D8B0-7950-4B3B-817C-BD015F595372}" type="presParOf" srcId="{7A4C0B86-197B-4E9D-86C9-EC4B20530B09}" destId="{4E5A9F61-3D98-4612-8F30-877263A53BFA}" srcOrd="16" destOrd="0" presId="urn:microsoft.com/office/officeart/2008/layout/VerticalAccentList"/>
    <dgm:cxn modelId="{D930917A-197E-4DF4-9148-A85A2E6FB882}" type="presParOf" srcId="{4E5A9F61-3D98-4612-8F30-877263A53BFA}" destId="{7A1C1CBB-D211-4BC5-88F4-ADA884D112DE}" srcOrd="0" destOrd="0" presId="urn:microsoft.com/office/officeart/2008/layout/VerticalAccentList"/>
    <dgm:cxn modelId="{36DC3E25-8520-46AF-9977-73CA674D9A5A}" type="presParOf" srcId="{4E5A9F61-3D98-4612-8F30-877263A53BFA}" destId="{2AE39E62-6327-4A20-930B-B876D4F2C528}" srcOrd="1" destOrd="0" presId="urn:microsoft.com/office/officeart/2008/layout/VerticalAccentList"/>
    <dgm:cxn modelId="{388F6B42-ED1B-42E1-BC97-40015160C23D}" type="presParOf" srcId="{4E5A9F61-3D98-4612-8F30-877263A53BFA}" destId="{0DDBE9B5-10AE-40E1-AEF7-EDB7FA2E722D}" srcOrd="2" destOrd="0" presId="urn:microsoft.com/office/officeart/2008/layout/VerticalAccentList"/>
    <dgm:cxn modelId="{AC14624D-8D87-4181-B214-A02FECE585EE}" type="presParOf" srcId="{4E5A9F61-3D98-4612-8F30-877263A53BFA}" destId="{B191A169-8C93-4B1C-9DCC-9A843CF4B27F}" srcOrd="3" destOrd="0" presId="urn:microsoft.com/office/officeart/2008/layout/VerticalAccentList"/>
    <dgm:cxn modelId="{F99298CB-444B-48FC-9740-78C9F56D3C00}" type="presParOf" srcId="{4E5A9F61-3D98-4612-8F30-877263A53BFA}" destId="{EA59A0A4-DD70-42C1-B59A-7224C7B49E60}" srcOrd="4" destOrd="0" presId="urn:microsoft.com/office/officeart/2008/layout/VerticalAccentList"/>
    <dgm:cxn modelId="{11440101-E24A-44EE-92AB-DE20130B3B38}" type="presParOf" srcId="{4E5A9F61-3D98-4612-8F30-877263A53BFA}" destId="{E3232FEB-74E3-4E38-BA4F-C267EC97D1A4}" srcOrd="5" destOrd="0" presId="urn:microsoft.com/office/officeart/2008/layout/VerticalAccentList"/>
    <dgm:cxn modelId="{00B509C2-88C5-4150-8F75-A1651A34AF9F}" type="presParOf" srcId="{4E5A9F61-3D98-4612-8F30-877263A53BFA}" destId="{B229AC9C-90E5-4C5D-BFE3-90CE75F56B8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45F055-9CDA-4DDC-813F-347F4F7637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C97F300-E22A-4373-9FBE-C2670C44F171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/>
            <a:t>Воєнна політика України - </a:t>
          </a:r>
          <a:r>
            <a:rPr lang="uk-UA" dirty="0"/>
            <a:t>діяльність суб'єктів забезпечення національної безпеки держави щодо запобігання воєнним конфліктам, організації та здійснення військового будівництва і підготовки Збройних Сил України, інших утворених відповідно до законів України військових формувань, а також правоохоронних органів спеціального призначення, Державної спеціальної служби транспорту України, Державної служби спеціального зв'язку та захисту інформації України до збройного захисту національних інтересів.</a:t>
          </a:r>
        </a:p>
      </dgm:t>
    </dgm:pt>
    <dgm:pt modelId="{3ECBF949-CB06-4D17-9029-3C086568185E}" type="parTrans" cxnId="{BA44FBB3-5B1F-465F-A7A2-661F947CB9C9}">
      <dgm:prSet/>
      <dgm:spPr/>
      <dgm:t>
        <a:bodyPr/>
        <a:lstStyle/>
        <a:p>
          <a:endParaRPr lang="uk-UA"/>
        </a:p>
      </dgm:t>
    </dgm:pt>
    <dgm:pt modelId="{08ADF2CE-5E54-4339-A25A-5407456D83E8}" type="sibTrans" cxnId="{BA44FBB3-5B1F-465F-A7A2-661F947CB9C9}">
      <dgm:prSet/>
      <dgm:spPr/>
      <dgm:t>
        <a:bodyPr/>
        <a:lstStyle/>
        <a:p>
          <a:endParaRPr lang="uk-UA"/>
        </a:p>
      </dgm:t>
    </dgm:pt>
    <dgm:pt modelId="{4FD90BDD-AE2B-4688-8D6C-F15CA67FAC8F}" type="pres">
      <dgm:prSet presAssocID="{2245F055-9CDA-4DDC-813F-347F4F7637E3}" presName="linear" presStyleCnt="0">
        <dgm:presLayoutVars>
          <dgm:animLvl val="lvl"/>
          <dgm:resizeHandles val="exact"/>
        </dgm:presLayoutVars>
      </dgm:prSet>
      <dgm:spPr/>
    </dgm:pt>
    <dgm:pt modelId="{752E1DB3-9E3F-438E-940D-5B6AFD9369C7}" type="pres">
      <dgm:prSet presAssocID="{DC97F300-E22A-4373-9FBE-C2670C44F171}" presName="parentText" presStyleLbl="node1" presStyleIdx="0" presStyleCnt="1" custScaleY="54661" custLinFactY="1664" custLinFactNeighborX="855" custLinFactNeighborY="100000">
        <dgm:presLayoutVars>
          <dgm:chMax val="0"/>
          <dgm:bulletEnabled val="1"/>
        </dgm:presLayoutVars>
      </dgm:prSet>
      <dgm:spPr/>
    </dgm:pt>
  </dgm:ptLst>
  <dgm:cxnLst>
    <dgm:cxn modelId="{B89A495F-2C37-4639-A754-B20E34BB6A79}" type="presOf" srcId="{2245F055-9CDA-4DDC-813F-347F4F7637E3}" destId="{4FD90BDD-AE2B-4688-8D6C-F15CA67FAC8F}" srcOrd="0" destOrd="0" presId="urn:microsoft.com/office/officeart/2005/8/layout/vList2"/>
    <dgm:cxn modelId="{BA44FBB3-5B1F-465F-A7A2-661F947CB9C9}" srcId="{2245F055-9CDA-4DDC-813F-347F4F7637E3}" destId="{DC97F300-E22A-4373-9FBE-C2670C44F171}" srcOrd="0" destOrd="0" parTransId="{3ECBF949-CB06-4D17-9029-3C086568185E}" sibTransId="{08ADF2CE-5E54-4339-A25A-5407456D83E8}"/>
    <dgm:cxn modelId="{71AB30E7-10D2-455D-AE62-28863B1C6D88}" type="presOf" srcId="{DC97F300-E22A-4373-9FBE-C2670C44F171}" destId="{752E1DB3-9E3F-438E-940D-5B6AFD9369C7}" srcOrd="0" destOrd="0" presId="urn:microsoft.com/office/officeart/2005/8/layout/vList2"/>
    <dgm:cxn modelId="{D1B6E5F0-9016-4FB6-8A65-C1C1687308F5}" type="presParOf" srcId="{4FD90BDD-AE2B-4688-8D6C-F15CA67FAC8F}" destId="{752E1DB3-9E3F-438E-940D-5B6AFD9369C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36A019-CDB9-4F47-8DDF-FC8CC7E66B7D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25E4442B-01C8-4441-A0C0-D6C19DD8CA65}">
      <dgm:prSet custT="1"/>
      <dgm:spPr/>
      <dgm:t>
        <a:bodyPr/>
        <a:lstStyle/>
        <a:p>
          <a:pPr algn="just"/>
          <a:r>
            <a:rPr lang="ru-RU" sz="1800" b="0" i="0" dirty="0"/>
            <a:t>Воєнний конфлікт - форма розв’язання міждержавних або внутрішньодержавних суперечностей із двостороннім застосуванням воєнної сили; основними видами воєнного конфлікту є війна та збройний конфлікт (ЗУ «Про національнк безпеку України»)</a:t>
          </a:r>
        </a:p>
      </dgm:t>
    </dgm:pt>
    <dgm:pt modelId="{C2274B9F-DD9B-4AAD-9C97-38AC8B99BC69}" type="parTrans" cxnId="{352F2A20-FD6B-4EEF-BD75-F0E52226E104}">
      <dgm:prSet/>
      <dgm:spPr/>
      <dgm:t>
        <a:bodyPr/>
        <a:lstStyle/>
        <a:p>
          <a:endParaRPr lang="ru-RU"/>
        </a:p>
      </dgm:t>
    </dgm:pt>
    <dgm:pt modelId="{B13E927F-D44F-43FF-B4DC-E1BCB930093A}" type="sibTrans" cxnId="{352F2A20-FD6B-4EEF-BD75-F0E52226E104}">
      <dgm:prSet/>
      <dgm:spPr/>
      <dgm:t>
        <a:bodyPr/>
        <a:lstStyle/>
        <a:p>
          <a:endParaRPr lang="ru-RU"/>
        </a:p>
      </dgm:t>
    </dgm:pt>
    <dgm:pt modelId="{9E4CC402-9E66-4F5D-8ABB-9AF424FFA9D4}">
      <dgm:prSet custT="1"/>
      <dgm:spPr/>
      <dgm:t>
        <a:bodyPr/>
        <a:lstStyle/>
        <a:p>
          <a:r>
            <a:rPr lang="ru-RU" sz="1800" b="0" i="0" dirty="0"/>
            <a:t>Збройний конфлікт збройне зіткнення між державами (міжнародний збройний конфлікт, збройний конфлікт на державному кордоні) або між ворогуючими сторонами в межах території однієї держави, як правило, за підтримки ззовні (внутрішній збройний конфлікт) (ЗУ «Про національнк безпеку України»)</a:t>
          </a:r>
        </a:p>
      </dgm:t>
    </dgm:pt>
    <dgm:pt modelId="{412D6713-0372-4EF4-91E0-7A3977F76EA4}" type="parTrans" cxnId="{BC032BB4-C426-419B-A75C-B6CBB4CEAC69}">
      <dgm:prSet/>
      <dgm:spPr/>
      <dgm:t>
        <a:bodyPr/>
        <a:lstStyle/>
        <a:p>
          <a:endParaRPr lang="ru-RU"/>
        </a:p>
      </dgm:t>
    </dgm:pt>
    <dgm:pt modelId="{AD451108-BEE6-4285-96AC-C03D109B5943}" type="sibTrans" cxnId="{BC032BB4-C426-419B-A75C-B6CBB4CEAC69}">
      <dgm:prSet/>
      <dgm:spPr/>
      <dgm:t>
        <a:bodyPr/>
        <a:lstStyle/>
        <a:p>
          <a:endParaRPr lang="ru-RU"/>
        </a:p>
      </dgm:t>
    </dgm:pt>
    <dgm:pt modelId="{CEDDBF9A-C100-42F2-A6DF-EC7454943187}">
      <dgm:prSet custT="1"/>
      <dgm:spPr/>
      <dgm:t>
        <a:bodyPr/>
        <a:lstStyle/>
        <a:p>
          <a:r>
            <a:rPr lang="ru-RU" sz="1800" b="0" i="0" dirty="0"/>
            <a:t>Війна - це збройна боротьба двох і більше держав, це характеризується формальним актом її оголошення</a:t>
          </a:r>
        </a:p>
      </dgm:t>
    </dgm:pt>
    <dgm:pt modelId="{E1169AFA-FFCB-43CB-9CF7-C51314DB16A8}" type="parTrans" cxnId="{B7334C95-1380-4C64-8FCE-57C3906A598E}">
      <dgm:prSet/>
      <dgm:spPr/>
      <dgm:t>
        <a:bodyPr/>
        <a:lstStyle/>
        <a:p>
          <a:endParaRPr lang="ru-RU"/>
        </a:p>
      </dgm:t>
    </dgm:pt>
    <dgm:pt modelId="{51D50661-0055-4479-8914-1C5373ED5BF1}" type="sibTrans" cxnId="{B7334C95-1380-4C64-8FCE-57C3906A598E}">
      <dgm:prSet/>
      <dgm:spPr/>
      <dgm:t>
        <a:bodyPr/>
        <a:lstStyle/>
        <a:p>
          <a:endParaRPr lang="ru-RU"/>
        </a:p>
      </dgm:t>
    </dgm:pt>
    <dgm:pt modelId="{B9692DA2-1660-4B98-A12D-042C0A0BD730}" type="pres">
      <dgm:prSet presAssocID="{A736A019-CDB9-4F47-8DDF-FC8CC7E66B7D}" presName="linear" presStyleCnt="0">
        <dgm:presLayoutVars>
          <dgm:animLvl val="lvl"/>
          <dgm:resizeHandles val="exact"/>
        </dgm:presLayoutVars>
      </dgm:prSet>
      <dgm:spPr/>
    </dgm:pt>
    <dgm:pt modelId="{F0E3BB78-3F44-4D92-B742-E95CA7246F55}" type="pres">
      <dgm:prSet presAssocID="{25E4442B-01C8-4441-A0C0-D6C19DD8CA6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C872FF-0B9B-4BBD-885F-F98C972BEC62}" type="pres">
      <dgm:prSet presAssocID="{B13E927F-D44F-43FF-B4DC-E1BCB930093A}" presName="spacer" presStyleCnt="0"/>
      <dgm:spPr/>
    </dgm:pt>
    <dgm:pt modelId="{8F23E729-99B1-4199-B6A1-CDCE64536F96}" type="pres">
      <dgm:prSet presAssocID="{9E4CC402-9E66-4F5D-8ABB-9AF424FFA9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03B1EC-E6E3-4F03-B952-3F14C8884D52}" type="pres">
      <dgm:prSet presAssocID="{AD451108-BEE6-4285-96AC-C03D109B5943}" presName="spacer" presStyleCnt="0"/>
      <dgm:spPr/>
    </dgm:pt>
    <dgm:pt modelId="{CFF75A40-13FB-479F-A409-B1717252582E}" type="pres">
      <dgm:prSet presAssocID="{CEDDBF9A-C100-42F2-A6DF-EC745494318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F4E8018-E86D-4BAB-A3D5-52E2F6213269}" type="presOf" srcId="{CEDDBF9A-C100-42F2-A6DF-EC7454943187}" destId="{CFF75A40-13FB-479F-A409-B1717252582E}" srcOrd="0" destOrd="0" presId="urn:microsoft.com/office/officeart/2005/8/layout/vList2"/>
    <dgm:cxn modelId="{BFB53E1E-B421-4AA4-8B1A-61543A4DC28F}" type="presOf" srcId="{9E4CC402-9E66-4F5D-8ABB-9AF424FFA9D4}" destId="{8F23E729-99B1-4199-B6A1-CDCE64536F96}" srcOrd="0" destOrd="0" presId="urn:microsoft.com/office/officeart/2005/8/layout/vList2"/>
    <dgm:cxn modelId="{352F2A20-FD6B-4EEF-BD75-F0E52226E104}" srcId="{A736A019-CDB9-4F47-8DDF-FC8CC7E66B7D}" destId="{25E4442B-01C8-4441-A0C0-D6C19DD8CA65}" srcOrd="0" destOrd="0" parTransId="{C2274B9F-DD9B-4AAD-9C97-38AC8B99BC69}" sibTransId="{B13E927F-D44F-43FF-B4DC-E1BCB930093A}"/>
    <dgm:cxn modelId="{B7334C95-1380-4C64-8FCE-57C3906A598E}" srcId="{A736A019-CDB9-4F47-8DDF-FC8CC7E66B7D}" destId="{CEDDBF9A-C100-42F2-A6DF-EC7454943187}" srcOrd="2" destOrd="0" parTransId="{E1169AFA-FFCB-43CB-9CF7-C51314DB16A8}" sibTransId="{51D50661-0055-4479-8914-1C5373ED5BF1}"/>
    <dgm:cxn modelId="{BC032BB4-C426-419B-A75C-B6CBB4CEAC69}" srcId="{A736A019-CDB9-4F47-8DDF-FC8CC7E66B7D}" destId="{9E4CC402-9E66-4F5D-8ABB-9AF424FFA9D4}" srcOrd="1" destOrd="0" parTransId="{412D6713-0372-4EF4-91E0-7A3977F76EA4}" sibTransId="{AD451108-BEE6-4285-96AC-C03D109B5943}"/>
    <dgm:cxn modelId="{0357E5F1-8314-4321-9E0C-3708E8CFDD4A}" type="presOf" srcId="{A736A019-CDB9-4F47-8DDF-FC8CC7E66B7D}" destId="{B9692DA2-1660-4B98-A12D-042C0A0BD730}" srcOrd="0" destOrd="0" presId="urn:microsoft.com/office/officeart/2005/8/layout/vList2"/>
    <dgm:cxn modelId="{F23A18F4-29ED-48EC-B303-9BD26240D049}" type="presOf" srcId="{25E4442B-01C8-4441-A0C0-D6C19DD8CA65}" destId="{F0E3BB78-3F44-4D92-B742-E95CA7246F55}" srcOrd="0" destOrd="0" presId="urn:microsoft.com/office/officeart/2005/8/layout/vList2"/>
    <dgm:cxn modelId="{31AE8F1C-B630-4AA1-8A6E-18C2FB24F1D6}" type="presParOf" srcId="{B9692DA2-1660-4B98-A12D-042C0A0BD730}" destId="{F0E3BB78-3F44-4D92-B742-E95CA7246F55}" srcOrd="0" destOrd="0" presId="urn:microsoft.com/office/officeart/2005/8/layout/vList2"/>
    <dgm:cxn modelId="{0DB0896D-6A9D-4FBC-BD56-A972F1374D7F}" type="presParOf" srcId="{B9692DA2-1660-4B98-A12D-042C0A0BD730}" destId="{C1C872FF-0B9B-4BBD-885F-F98C972BEC62}" srcOrd="1" destOrd="0" presId="urn:microsoft.com/office/officeart/2005/8/layout/vList2"/>
    <dgm:cxn modelId="{FFF8D9B7-2076-4130-BFE2-4BAE619F6CB9}" type="presParOf" srcId="{B9692DA2-1660-4B98-A12D-042C0A0BD730}" destId="{8F23E729-99B1-4199-B6A1-CDCE64536F96}" srcOrd="2" destOrd="0" presId="urn:microsoft.com/office/officeart/2005/8/layout/vList2"/>
    <dgm:cxn modelId="{16FDD235-5FA5-4CD5-8AC3-9F07509220E4}" type="presParOf" srcId="{B9692DA2-1660-4B98-A12D-042C0A0BD730}" destId="{C303B1EC-E6E3-4F03-B952-3F14C8884D52}" srcOrd="3" destOrd="0" presId="urn:microsoft.com/office/officeart/2005/8/layout/vList2"/>
    <dgm:cxn modelId="{F3C79722-8103-4860-8137-2D8F995EEA6F}" type="presParOf" srcId="{B9692DA2-1660-4B98-A12D-042C0A0BD730}" destId="{CFF75A40-13FB-479F-A409-B1717252582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D04FD7-1D84-42FB-B3BA-0C3E83B085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488A63-9158-4378-9E21-F3B49263CFB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000" dirty="0"/>
            <a:t>Об'єкт</a:t>
          </a:r>
        </a:p>
      </dgm:t>
    </dgm:pt>
    <dgm:pt modelId="{75256CB8-293E-457C-BEE8-B622050532EC}" type="parTrans" cxnId="{35F12382-6D9F-419B-82E2-ECF50A0D72F4}">
      <dgm:prSet/>
      <dgm:spPr/>
      <dgm:t>
        <a:bodyPr/>
        <a:lstStyle/>
        <a:p>
          <a:endParaRPr lang="uk-UA"/>
        </a:p>
      </dgm:t>
    </dgm:pt>
    <dgm:pt modelId="{D324895B-F754-4CF8-BBAA-AFD758A761D3}" type="sibTrans" cxnId="{35F12382-6D9F-419B-82E2-ECF50A0D72F4}">
      <dgm:prSet/>
      <dgm:spPr/>
      <dgm:t>
        <a:bodyPr/>
        <a:lstStyle/>
        <a:p>
          <a:endParaRPr lang="uk-UA"/>
        </a:p>
      </dgm:t>
    </dgm:pt>
    <dgm:pt modelId="{8A4A00FD-077B-487D-8441-08006E5A0BF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/>
            <a:t>Об'єктивна</a:t>
          </a:r>
          <a:r>
            <a:rPr lang="uk-UA" sz="3500" dirty="0"/>
            <a:t> </a:t>
          </a:r>
          <a:r>
            <a:rPr lang="uk-UA" sz="2000" dirty="0"/>
            <a:t>сторона</a:t>
          </a:r>
        </a:p>
      </dgm:t>
    </dgm:pt>
    <dgm:pt modelId="{E77BD075-8A38-4EB6-8431-B1A77D576148}" type="parTrans" cxnId="{EADECF3E-B1A7-4910-A4D0-33CE402250BB}">
      <dgm:prSet/>
      <dgm:spPr/>
      <dgm:t>
        <a:bodyPr/>
        <a:lstStyle/>
        <a:p>
          <a:endParaRPr lang="uk-UA"/>
        </a:p>
      </dgm:t>
    </dgm:pt>
    <dgm:pt modelId="{7BC4CB3B-23CB-4909-9514-76E1EABFDAC5}" type="sibTrans" cxnId="{EADECF3E-B1A7-4910-A4D0-33CE402250BB}">
      <dgm:prSet/>
      <dgm:spPr/>
      <dgm:t>
        <a:bodyPr/>
        <a:lstStyle/>
        <a:p>
          <a:endParaRPr lang="uk-UA"/>
        </a:p>
      </dgm:t>
    </dgm:pt>
    <dgm:pt modelId="{4F0E19D6-88DC-4940-9781-A2FC92ABB5A2}">
      <dgm:prSet phldrT="[Текст]" custT="1"/>
      <dgm:spPr/>
      <dgm:t>
        <a:bodyPr/>
        <a:lstStyle/>
        <a:p>
          <a:r>
            <a:rPr lang="uk-UA" sz="1300" dirty="0"/>
            <a:t>планування агресивної війни чи воєнного конфлікту</a:t>
          </a:r>
        </a:p>
      </dgm:t>
    </dgm:pt>
    <dgm:pt modelId="{96CBA56C-4035-4CD6-AAEC-88FB9E14FB78}" type="parTrans" cxnId="{EF698EC4-D185-4428-8B5D-517156D6F478}">
      <dgm:prSet/>
      <dgm:spPr/>
      <dgm:t>
        <a:bodyPr/>
        <a:lstStyle/>
        <a:p>
          <a:endParaRPr lang="uk-UA"/>
        </a:p>
      </dgm:t>
    </dgm:pt>
    <dgm:pt modelId="{2DBBFE72-5FFB-4E16-82F7-C1AEAEB78E77}" type="sibTrans" cxnId="{EF698EC4-D185-4428-8B5D-517156D6F478}">
      <dgm:prSet/>
      <dgm:spPr/>
      <dgm:t>
        <a:bodyPr/>
        <a:lstStyle/>
        <a:p>
          <a:endParaRPr lang="uk-UA"/>
        </a:p>
      </dgm:t>
    </dgm:pt>
    <dgm:pt modelId="{3B585802-BB1B-40B1-A323-E4B1B89DE98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/>
            <a:t>Суб'єкт</a:t>
          </a:r>
        </a:p>
      </dgm:t>
    </dgm:pt>
    <dgm:pt modelId="{B5370503-E33F-4C77-B505-BEE0370966F2}" type="parTrans" cxnId="{08C029BF-5F74-49D1-AA3D-F02A48A061E8}">
      <dgm:prSet/>
      <dgm:spPr/>
      <dgm:t>
        <a:bodyPr/>
        <a:lstStyle/>
        <a:p>
          <a:endParaRPr lang="uk-UA"/>
        </a:p>
      </dgm:t>
    </dgm:pt>
    <dgm:pt modelId="{08DFDE1C-6476-44B0-9FC8-F894D859E6F8}" type="sibTrans" cxnId="{08C029BF-5F74-49D1-AA3D-F02A48A061E8}">
      <dgm:prSet/>
      <dgm:spPr/>
      <dgm:t>
        <a:bodyPr/>
        <a:lstStyle/>
        <a:p>
          <a:endParaRPr lang="uk-UA"/>
        </a:p>
      </dgm:t>
    </dgm:pt>
    <dgm:pt modelId="{77D72CC6-2E0E-4F89-B1A0-C40788502F49}">
      <dgm:prSet phldrT="[Текст]" custT="1"/>
      <dgm:spPr/>
      <dgm:t>
        <a:bodyPr/>
        <a:lstStyle/>
        <a:p>
          <a:r>
            <a:rPr lang="uk-UA" sz="1400" dirty="0"/>
            <a:t>спеціальний</a:t>
          </a:r>
        </a:p>
      </dgm:t>
    </dgm:pt>
    <dgm:pt modelId="{019393EA-51FA-4F5C-AE98-7371E5869474}" type="parTrans" cxnId="{D55067AC-5511-41F3-A490-CE476C3A874D}">
      <dgm:prSet/>
      <dgm:spPr/>
      <dgm:t>
        <a:bodyPr/>
        <a:lstStyle/>
        <a:p>
          <a:endParaRPr lang="uk-UA"/>
        </a:p>
      </dgm:t>
    </dgm:pt>
    <dgm:pt modelId="{54BBA887-AD1E-48BD-904F-FF9F8DB88C7D}" type="sibTrans" cxnId="{D55067AC-5511-41F3-A490-CE476C3A874D}">
      <dgm:prSet/>
      <dgm:spPr/>
      <dgm:t>
        <a:bodyPr/>
        <a:lstStyle/>
        <a:p>
          <a:endParaRPr lang="uk-UA"/>
        </a:p>
      </dgm:t>
    </dgm:pt>
    <dgm:pt modelId="{B858E563-DE03-4A5F-B03A-B781C40B816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/>
            <a:t>Суб'єктивна</a:t>
          </a:r>
          <a:r>
            <a:rPr lang="uk-UA" sz="3500" dirty="0"/>
            <a:t> </a:t>
          </a:r>
          <a:r>
            <a:rPr lang="uk-UA" sz="2000" dirty="0"/>
            <a:t>сторона</a:t>
          </a:r>
        </a:p>
      </dgm:t>
    </dgm:pt>
    <dgm:pt modelId="{ABD65F56-12C9-4A66-9224-052402B00883}" type="parTrans" cxnId="{D14ACF87-B7BE-4C86-BE28-A33570A37468}">
      <dgm:prSet/>
      <dgm:spPr/>
      <dgm:t>
        <a:bodyPr/>
        <a:lstStyle/>
        <a:p>
          <a:endParaRPr lang="uk-UA"/>
        </a:p>
      </dgm:t>
    </dgm:pt>
    <dgm:pt modelId="{4DF590DA-C9FB-4CB2-A44E-E7E63DAAFB86}" type="sibTrans" cxnId="{D14ACF87-B7BE-4C86-BE28-A33570A37468}">
      <dgm:prSet/>
      <dgm:spPr/>
      <dgm:t>
        <a:bodyPr/>
        <a:lstStyle/>
        <a:p>
          <a:endParaRPr lang="uk-UA"/>
        </a:p>
      </dgm:t>
    </dgm:pt>
    <dgm:pt modelId="{4BC9C11D-E7B0-483E-8A2F-BB89A0DFC078}">
      <dgm:prSet phldrT="[Текст]" custT="1"/>
      <dgm:spPr/>
      <dgm:t>
        <a:bodyPr/>
        <a:lstStyle/>
        <a:p>
          <a:r>
            <a:rPr lang="uk-UA" sz="1400" dirty="0"/>
            <a:t>мир</a:t>
          </a:r>
        </a:p>
      </dgm:t>
    </dgm:pt>
    <dgm:pt modelId="{3DD2EFC9-96D3-4C3D-9875-87C570401410}" type="parTrans" cxnId="{9192E499-70F9-4130-881B-2DC70DBD9355}">
      <dgm:prSet/>
      <dgm:spPr/>
      <dgm:t>
        <a:bodyPr/>
        <a:lstStyle/>
        <a:p>
          <a:endParaRPr lang="uk-UA"/>
        </a:p>
      </dgm:t>
    </dgm:pt>
    <dgm:pt modelId="{58AA32BD-B354-42F0-9606-532280F88EC2}" type="sibTrans" cxnId="{9192E499-70F9-4130-881B-2DC70DBD9355}">
      <dgm:prSet/>
      <dgm:spPr/>
      <dgm:t>
        <a:bodyPr/>
        <a:lstStyle/>
        <a:p>
          <a:endParaRPr lang="uk-UA"/>
        </a:p>
      </dgm:t>
    </dgm:pt>
    <dgm:pt modelId="{823205D4-16A4-4695-9A31-802E64B8E464}">
      <dgm:prSet phldrT="[Текст]" custT="1"/>
      <dgm:spPr/>
      <dgm:t>
        <a:bodyPr/>
        <a:lstStyle/>
        <a:p>
          <a:r>
            <a:rPr lang="uk-UA" sz="1300" dirty="0"/>
            <a:t>підготовка агресивної війни чи воєнного конфлікту</a:t>
          </a:r>
        </a:p>
      </dgm:t>
    </dgm:pt>
    <dgm:pt modelId="{0DFEE2E3-B427-4BC4-9E8D-72CADB8D4CAF}" type="parTrans" cxnId="{11A7670D-C2AE-4D4C-959A-9756C6630939}">
      <dgm:prSet/>
      <dgm:spPr/>
      <dgm:t>
        <a:bodyPr/>
        <a:lstStyle/>
        <a:p>
          <a:endParaRPr lang="uk-UA"/>
        </a:p>
      </dgm:t>
    </dgm:pt>
    <dgm:pt modelId="{4ACB1FC8-21E1-425A-B9B5-D0A01BF8D570}" type="sibTrans" cxnId="{11A7670D-C2AE-4D4C-959A-9756C6630939}">
      <dgm:prSet/>
      <dgm:spPr/>
      <dgm:t>
        <a:bodyPr/>
        <a:lstStyle/>
        <a:p>
          <a:endParaRPr lang="uk-UA"/>
        </a:p>
      </dgm:t>
    </dgm:pt>
    <dgm:pt modelId="{1D44267C-BF80-4D37-94DA-162C59854722}">
      <dgm:prSet phldrT="[Текст]" custT="1"/>
      <dgm:spPr/>
      <dgm:t>
        <a:bodyPr/>
        <a:lstStyle/>
        <a:p>
          <a:r>
            <a:rPr lang="uk-UA" sz="1300" dirty="0"/>
            <a:t>розв'язування агресивної війни чи воєнного конфлікту</a:t>
          </a:r>
        </a:p>
      </dgm:t>
    </dgm:pt>
    <dgm:pt modelId="{7FCD24BE-E9B1-4BD3-8EA2-4EF9DCA4F955}" type="parTrans" cxnId="{0D829E56-EC9E-4D95-B5EC-93547A5A15C2}">
      <dgm:prSet/>
      <dgm:spPr/>
      <dgm:t>
        <a:bodyPr/>
        <a:lstStyle/>
        <a:p>
          <a:endParaRPr lang="uk-UA"/>
        </a:p>
      </dgm:t>
    </dgm:pt>
    <dgm:pt modelId="{DEF96A5E-B57A-4CD9-94C6-DA6E4D8F3D67}" type="sibTrans" cxnId="{0D829E56-EC9E-4D95-B5EC-93547A5A15C2}">
      <dgm:prSet/>
      <dgm:spPr/>
      <dgm:t>
        <a:bodyPr/>
        <a:lstStyle/>
        <a:p>
          <a:endParaRPr lang="uk-UA"/>
        </a:p>
      </dgm:t>
    </dgm:pt>
    <dgm:pt modelId="{631AA215-AEB2-4D57-958A-C57C93A2F386}">
      <dgm:prSet phldrT="[Текст]" custT="1"/>
      <dgm:spPr/>
      <dgm:t>
        <a:bodyPr/>
        <a:lstStyle/>
        <a:p>
          <a:r>
            <a:rPr lang="uk-UA" sz="1300" dirty="0"/>
            <a:t>участь у змові, що спрямована на вчинення таких дій</a:t>
          </a:r>
        </a:p>
      </dgm:t>
    </dgm:pt>
    <dgm:pt modelId="{3A0652C5-9D46-42FE-96CA-4CD067F268FC}" type="parTrans" cxnId="{4D2F8DFD-2C07-4122-9427-CA96CCB5B344}">
      <dgm:prSet/>
      <dgm:spPr/>
      <dgm:t>
        <a:bodyPr/>
        <a:lstStyle/>
        <a:p>
          <a:endParaRPr lang="uk-UA"/>
        </a:p>
      </dgm:t>
    </dgm:pt>
    <dgm:pt modelId="{D1476522-84C0-46B7-88B8-207EB563988F}" type="sibTrans" cxnId="{4D2F8DFD-2C07-4122-9427-CA96CCB5B344}">
      <dgm:prSet/>
      <dgm:spPr/>
      <dgm:t>
        <a:bodyPr/>
        <a:lstStyle/>
        <a:p>
          <a:endParaRPr lang="uk-UA"/>
        </a:p>
      </dgm:t>
    </dgm:pt>
    <dgm:pt modelId="{DF26BCC4-2FF2-40A4-97C2-71007548552E}">
      <dgm:prSet phldrT="[Текст]" custT="1"/>
      <dgm:spPr/>
      <dgm:t>
        <a:bodyPr/>
        <a:lstStyle/>
        <a:p>
          <a:r>
            <a:rPr lang="uk-UA" sz="1300" dirty="0"/>
            <a:t>ведення агресивної війни або агресивних воєнних дій</a:t>
          </a:r>
        </a:p>
      </dgm:t>
    </dgm:pt>
    <dgm:pt modelId="{49B1ACF4-E289-4528-944F-FDCACF4DCCAE}" type="parTrans" cxnId="{845C725D-ACC8-45FC-A9BC-22F159E3FAF4}">
      <dgm:prSet/>
      <dgm:spPr/>
      <dgm:t>
        <a:bodyPr/>
        <a:lstStyle/>
        <a:p>
          <a:endParaRPr lang="uk-UA"/>
        </a:p>
      </dgm:t>
    </dgm:pt>
    <dgm:pt modelId="{4AF83626-BAFC-447E-886D-D3F39B3CBEE8}" type="sibTrans" cxnId="{845C725D-ACC8-45FC-A9BC-22F159E3FAF4}">
      <dgm:prSet/>
      <dgm:spPr/>
      <dgm:t>
        <a:bodyPr/>
        <a:lstStyle/>
        <a:p>
          <a:endParaRPr lang="uk-UA"/>
        </a:p>
      </dgm:t>
    </dgm:pt>
    <dgm:pt modelId="{BC5A5585-162D-4244-B7DD-19726F4C7485}">
      <dgm:prSet phldrT="[Текст]" custT="1"/>
      <dgm:spPr/>
      <dgm:t>
        <a:bodyPr/>
        <a:lstStyle/>
        <a:p>
          <a:r>
            <a:rPr lang="uk-UA" sz="1400" dirty="0"/>
            <a:t>прямий</a:t>
          </a:r>
          <a:r>
            <a:rPr lang="uk-UA" sz="1700" dirty="0"/>
            <a:t> </a:t>
          </a:r>
          <a:r>
            <a:rPr lang="uk-UA" sz="1400" dirty="0"/>
            <a:t>умисел</a:t>
          </a:r>
        </a:p>
      </dgm:t>
    </dgm:pt>
    <dgm:pt modelId="{E2B33963-2526-45FB-98F3-FB2D42D99C03}" type="parTrans" cxnId="{7BA03195-ED51-44D7-B178-E425E17F630A}">
      <dgm:prSet/>
      <dgm:spPr/>
      <dgm:t>
        <a:bodyPr/>
        <a:lstStyle/>
        <a:p>
          <a:endParaRPr lang="uk-UA"/>
        </a:p>
      </dgm:t>
    </dgm:pt>
    <dgm:pt modelId="{0C03FBDA-F0F6-4BE8-89AF-BA048CF1CABD}" type="sibTrans" cxnId="{7BA03195-ED51-44D7-B178-E425E17F630A}">
      <dgm:prSet/>
      <dgm:spPr/>
      <dgm:t>
        <a:bodyPr/>
        <a:lstStyle/>
        <a:p>
          <a:endParaRPr lang="uk-UA"/>
        </a:p>
      </dgm:t>
    </dgm:pt>
    <dgm:pt modelId="{F1C44B1D-F6DA-45E0-8060-33A9C4FEA166}" type="pres">
      <dgm:prSet presAssocID="{90D04FD7-1D84-42FB-B3BA-0C3E83B08584}" presName="Name0" presStyleCnt="0">
        <dgm:presLayoutVars>
          <dgm:dir/>
          <dgm:animLvl val="lvl"/>
          <dgm:resizeHandles val="exact"/>
        </dgm:presLayoutVars>
      </dgm:prSet>
      <dgm:spPr/>
    </dgm:pt>
    <dgm:pt modelId="{AAB7491E-169C-4A06-9EE6-8DB33E583B0E}" type="pres">
      <dgm:prSet presAssocID="{BE488A63-9158-4378-9E21-F3B49263CFBE}" presName="linNode" presStyleCnt="0"/>
      <dgm:spPr/>
    </dgm:pt>
    <dgm:pt modelId="{6A55630E-372A-4253-8A33-F0B2A95EED7B}" type="pres">
      <dgm:prSet presAssocID="{BE488A63-9158-4378-9E21-F3B49263CFBE}" presName="parentText" presStyleLbl="node1" presStyleIdx="0" presStyleCnt="4" custScaleY="25170">
        <dgm:presLayoutVars>
          <dgm:chMax val="1"/>
          <dgm:bulletEnabled val="1"/>
        </dgm:presLayoutVars>
      </dgm:prSet>
      <dgm:spPr/>
    </dgm:pt>
    <dgm:pt modelId="{A2B75852-5326-4C23-9F66-030207D99F5D}" type="pres">
      <dgm:prSet presAssocID="{BE488A63-9158-4378-9E21-F3B49263CFBE}" presName="descendantText" presStyleLbl="alignAccFollowNode1" presStyleIdx="0" presStyleCnt="4" custScaleY="16590">
        <dgm:presLayoutVars>
          <dgm:bulletEnabled val="1"/>
        </dgm:presLayoutVars>
      </dgm:prSet>
      <dgm:spPr/>
    </dgm:pt>
    <dgm:pt modelId="{1910F60A-C365-44C6-ADC9-38A625E9CAD9}" type="pres">
      <dgm:prSet presAssocID="{D324895B-F754-4CF8-BBAA-AFD758A761D3}" presName="sp" presStyleCnt="0"/>
      <dgm:spPr/>
    </dgm:pt>
    <dgm:pt modelId="{4A95ADBC-658C-472A-8D0C-D63A1939E427}" type="pres">
      <dgm:prSet presAssocID="{8A4A00FD-077B-487D-8441-08006E5A0BF8}" presName="linNode" presStyleCnt="0"/>
      <dgm:spPr/>
    </dgm:pt>
    <dgm:pt modelId="{7EA5B3D9-1490-4651-A81F-E9F042A6C2F5}" type="pres">
      <dgm:prSet presAssocID="{8A4A00FD-077B-487D-8441-08006E5A0BF8}" presName="parentText" presStyleLbl="node1" presStyleIdx="1" presStyleCnt="4" custScaleY="33937">
        <dgm:presLayoutVars>
          <dgm:chMax val="1"/>
          <dgm:bulletEnabled val="1"/>
        </dgm:presLayoutVars>
      </dgm:prSet>
      <dgm:spPr/>
    </dgm:pt>
    <dgm:pt modelId="{E2A7E053-151B-49BC-82D7-9A01E6FBF647}" type="pres">
      <dgm:prSet presAssocID="{8A4A00FD-077B-487D-8441-08006E5A0BF8}" presName="descendantText" presStyleLbl="alignAccFollowNode1" presStyleIdx="1" presStyleCnt="4" custScaleY="50476">
        <dgm:presLayoutVars>
          <dgm:bulletEnabled val="1"/>
        </dgm:presLayoutVars>
      </dgm:prSet>
      <dgm:spPr/>
    </dgm:pt>
    <dgm:pt modelId="{7B739817-DD0D-44E3-A7B2-1795783ECD21}" type="pres">
      <dgm:prSet presAssocID="{7BC4CB3B-23CB-4909-9514-76E1EABFDAC5}" presName="sp" presStyleCnt="0"/>
      <dgm:spPr/>
    </dgm:pt>
    <dgm:pt modelId="{59B6B817-92E9-4FC4-BA47-688CF432BFE2}" type="pres">
      <dgm:prSet presAssocID="{3B585802-BB1B-40B1-A323-E4B1B89DE984}" presName="linNode" presStyleCnt="0"/>
      <dgm:spPr/>
    </dgm:pt>
    <dgm:pt modelId="{A434BC47-1DE5-4A19-89AD-69C0D74F8D40}" type="pres">
      <dgm:prSet presAssocID="{3B585802-BB1B-40B1-A323-E4B1B89DE984}" presName="parentText" presStyleLbl="node1" presStyleIdx="2" presStyleCnt="4" custScaleY="25170">
        <dgm:presLayoutVars>
          <dgm:chMax val="1"/>
          <dgm:bulletEnabled val="1"/>
        </dgm:presLayoutVars>
      </dgm:prSet>
      <dgm:spPr/>
    </dgm:pt>
    <dgm:pt modelId="{0DB8B1B0-09CB-4E9C-8B94-329B3AE96786}" type="pres">
      <dgm:prSet presAssocID="{3B585802-BB1B-40B1-A323-E4B1B89DE984}" presName="descendantText" presStyleLbl="alignAccFollowNode1" presStyleIdx="2" presStyleCnt="4" custScaleY="16568">
        <dgm:presLayoutVars>
          <dgm:bulletEnabled val="1"/>
        </dgm:presLayoutVars>
      </dgm:prSet>
      <dgm:spPr/>
    </dgm:pt>
    <dgm:pt modelId="{7FFB5F9B-DA9D-4831-8424-3C8498D0EBE5}" type="pres">
      <dgm:prSet presAssocID="{08DFDE1C-6476-44B0-9FC8-F894D859E6F8}" presName="sp" presStyleCnt="0"/>
      <dgm:spPr/>
    </dgm:pt>
    <dgm:pt modelId="{5B6D2CBA-8798-4AFD-BD66-A01477D3183A}" type="pres">
      <dgm:prSet presAssocID="{B858E563-DE03-4A5F-B03A-B781C40B8162}" presName="linNode" presStyleCnt="0"/>
      <dgm:spPr/>
    </dgm:pt>
    <dgm:pt modelId="{ADE8F342-C56C-4977-8B44-344D874FEB60}" type="pres">
      <dgm:prSet presAssocID="{B858E563-DE03-4A5F-B03A-B781C40B8162}" presName="parentText" presStyleLbl="node1" presStyleIdx="3" presStyleCnt="4" custScaleY="28937">
        <dgm:presLayoutVars>
          <dgm:chMax val="1"/>
          <dgm:bulletEnabled val="1"/>
        </dgm:presLayoutVars>
      </dgm:prSet>
      <dgm:spPr/>
    </dgm:pt>
    <dgm:pt modelId="{02C58BF6-5739-484B-863D-4350015805FC}" type="pres">
      <dgm:prSet presAssocID="{B858E563-DE03-4A5F-B03A-B781C40B8162}" presName="descendantText" presStyleLbl="alignAccFollowNode1" presStyleIdx="3" presStyleCnt="4" custScaleY="17720" custLinFactNeighborX="-463" custLinFactNeighborY="3408">
        <dgm:presLayoutVars>
          <dgm:bulletEnabled val="1"/>
        </dgm:presLayoutVars>
      </dgm:prSet>
      <dgm:spPr/>
    </dgm:pt>
  </dgm:ptLst>
  <dgm:cxnLst>
    <dgm:cxn modelId="{11A7670D-C2AE-4D4C-959A-9756C6630939}" srcId="{8A4A00FD-077B-487D-8441-08006E5A0BF8}" destId="{823205D4-16A4-4695-9A31-802E64B8E464}" srcOrd="1" destOrd="0" parTransId="{0DFEE2E3-B427-4BC4-9E8D-72CADB8D4CAF}" sibTransId="{4ACB1FC8-21E1-425A-B9B5-D0A01BF8D570}"/>
    <dgm:cxn modelId="{25468435-E7A3-476A-B0E0-BC1CD92D31CC}" type="presOf" srcId="{90D04FD7-1D84-42FB-B3BA-0C3E83B08584}" destId="{F1C44B1D-F6DA-45E0-8060-33A9C4FEA166}" srcOrd="0" destOrd="0" presId="urn:microsoft.com/office/officeart/2005/8/layout/vList5"/>
    <dgm:cxn modelId="{EADECF3E-B1A7-4910-A4D0-33CE402250BB}" srcId="{90D04FD7-1D84-42FB-B3BA-0C3E83B08584}" destId="{8A4A00FD-077B-487D-8441-08006E5A0BF8}" srcOrd="1" destOrd="0" parTransId="{E77BD075-8A38-4EB6-8431-B1A77D576148}" sibTransId="{7BC4CB3B-23CB-4909-9514-76E1EABFDAC5}"/>
    <dgm:cxn modelId="{845C725D-ACC8-45FC-A9BC-22F159E3FAF4}" srcId="{8A4A00FD-077B-487D-8441-08006E5A0BF8}" destId="{DF26BCC4-2FF2-40A4-97C2-71007548552E}" srcOrd="4" destOrd="0" parTransId="{49B1ACF4-E289-4528-944F-FDCACF4DCCAE}" sibTransId="{4AF83626-BAFC-447E-886D-D3F39B3CBEE8}"/>
    <dgm:cxn modelId="{71057165-C31C-41ED-9FFE-68747354EC7A}" type="presOf" srcId="{BE488A63-9158-4378-9E21-F3B49263CFBE}" destId="{6A55630E-372A-4253-8A33-F0B2A95EED7B}" srcOrd="0" destOrd="0" presId="urn:microsoft.com/office/officeart/2005/8/layout/vList5"/>
    <dgm:cxn modelId="{F141B768-3B4B-4A0F-8797-795D589CABE2}" type="presOf" srcId="{823205D4-16A4-4695-9A31-802E64B8E464}" destId="{E2A7E053-151B-49BC-82D7-9A01E6FBF647}" srcOrd="0" destOrd="1" presId="urn:microsoft.com/office/officeart/2005/8/layout/vList5"/>
    <dgm:cxn modelId="{0D829E56-EC9E-4D95-B5EC-93547A5A15C2}" srcId="{8A4A00FD-077B-487D-8441-08006E5A0BF8}" destId="{1D44267C-BF80-4D37-94DA-162C59854722}" srcOrd="2" destOrd="0" parTransId="{7FCD24BE-E9B1-4BD3-8EA2-4EF9DCA4F955}" sibTransId="{DEF96A5E-B57A-4CD9-94C6-DA6E4D8F3D67}"/>
    <dgm:cxn modelId="{35F12382-6D9F-419B-82E2-ECF50A0D72F4}" srcId="{90D04FD7-1D84-42FB-B3BA-0C3E83B08584}" destId="{BE488A63-9158-4378-9E21-F3B49263CFBE}" srcOrd="0" destOrd="0" parTransId="{75256CB8-293E-457C-BEE8-B622050532EC}" sibTransId="{D324895B-F754-4CF8-BBAA-AFD758A761D3}"/>
    <dgm:cxn modelId="{00E65683-2063-474F-BC13-DBC95C14550C}" type="presOf" srcId="{4F0E19D6-88DC-4940-9781-A2FC92ABB5A2}" destId="{E2A7E053-151B-49BC-82D7-9A01E6FBF647}" srcOrd="0" destOrd="0" presId="urn:microsoft.com/office/officeart/2005/8/layout/vList5"/>
    <dgm:cxn modelId="{4914C687-D165-4CD8-92DB-1F12BA4908B1}" type="presOf" srcId="{77D72CC6-2E0E-4F89-B1A0-C40788502F49}" destId="{0DB8B1B0-09CB-4E9C-8B94-329B3AE96786}" srcOrd="0" destOrd="0" presId="urn:microsoft.com/office/officeart/2005/8/layout/vList5"/>
    <dgm:cxn modelId="{D14ACF87-B7BE-4C86-BE28-A33570A37468}" srcId="{90D04FD7-1D84-42FB-B3BA-0C3E83B08584}" destId="{B858E563-DE03-4A5F-B03A-B781C40B8162}" srcOrd="3" destOrd="0" parTransId="{ABD65F56-12C9-4A66-9224-052402B00883}" sibTransId="{4DF590DA-C9FB-4CB2-A44E-E7E63DAAFB86}"/>
    <dgm:cxn modelId="{D146E38C-FB00-499B-A061-D3BA21BD07F4}" type="presOf" srcId="{1D44267C-BF80-4D37-94DA-162C59854722}" destId="{E2A7E053-151B-49BC-82D7-9A01E6FBF647}" srcOrd="0" destOrd="2" presId="urn:microsoft.com/office/officeart/2005/8/layout/vList5"/>
    <dgm:cxn modelId="{7BA03195-ED51-44D7-B178-E425E17F630A}" srcId="{B858E563-DE03-4A5F-B03A-B781C40B8162}" destId="{BC5A5585-162D-4244-B7DD-19726F4C7485}" srcOrd="0" destOrd="0" parTransId="{E2B33963-2526-45FB-98F3-FB2D42D99C03}" sibTransId="{0C03FBDA-F0F6-4BE8-89AF-BA048CF1CABD}"/>
    <dgm:cxn modelId="{9192E499-70F9-4130-881B-2DC70DBD9355}" srcId="{BE488A63-9158-4378-9E21-F3B49263CFBE}" destId="{4BC9C11D-E7B0-483E-8A2F-BB89A0DFC078}" srcOrd="0" destOrd="0" parTransId="{3DD2EFC9-96D3-4C3D-9875-87C570401410}" sibTransId="{58AA32BD-B354-42F0-9606-532280F88EC2}"/>
    <dgm:cxn modelId="{D55067AC-5511-41F3-A490-CE476C3A874D}" srcId="{3B585802-BB1B-40B1-A323-E4B1B89DE984}" destId="{77D72CC6-2E0E-4F89-B1A0-C40788502F49}" srcOrd="0" destOrd="0" parTransId="{019393EA-51FA-4F5C-AE98-7371E5869474}" sibTransId="{54BBA887-AD1E-48BD-904F-FF9F8DB88C7D}"/>
    <dgm:cxn modelId="{F0B846AE-55BF-45EA-9BFC-CC56AD4F8362}" type="presOf" srcId="{3B585802-BB1B-40B1-A323-E4B1B89DE984}" destId="{A434BC47-1DE5-4A19-89AD-69C0D74F8D40}" srcOrd="0" destOrd="0" presId="urn:microsoft.com/office/officeart/2005/8/layout/vList5"/>
    <dgm:cxn modelId="{F05E37B8-E821-4A3A-A397-D3F7B0F253FA}" type="presOf" srcId="{B858E563-DE03-4A5F-B03A-B781C40B8162}" destId="{ADE8F342-C56C-4977-8B44-344D874FEB60}" srcOrd="0" destOrd="0" presId="urn:microsoft.com/office/officeart/2005/8/layout/vList5"/>
    <dgm:cxn modelId="{08C029BF-5F74-49D1-AA3D-F02A48A061E8}" srcId="{90D04FD7-1D84-42FB-B3BA-0C3E83B08584}" destId="{3B585802-BB1B-40B1-A323-E4B1B89DE984}" srcOrd="2" destOrd="0" parTransId="{B5370503-E33F-4C77-B505-BEE0370966F2}" sibTransId="{08DFDE1C-6476-44B0-9FC8-F894D859E6F8}"/>
    <dgm:cxn modelId="{41AFACC2-6A5F-4A02-ABC0-58CC1B3F6326}" type="presOf" srcId="{BC5A5585-162D-4244-B7DD-19726F4C7485}" destId="{02C58BF6-5739-484B-863D-4350015805FC}" srcOrd="0" destOrd="0" presId="urn:microsoft.com/office/officeart/2005/8/layout/vList5"/>
    <dgm:cxn modelId="{EF698EC4-D185-4428-8B5D-517156D6F478}" srcId="{8A4A00FD-077B-487D-8441-08006E5A0BF8}" destId="{4F0E19D6-88DC-4940-9781-A2FC92ABB5A2}" srcOrd="0" destOrd="0" parTransId="{96CBA56C-4035-4CD6-AAEC-88FB9E14FB78}" sibTransId="{2DBBFE72-5FFB-4E16-82F7-C1AEAEB78E77}"/>
    <dgm:cxn modelId="{6213FDD6-5C72-4F0E-A161-6184AB2138BD}" type="presOf" srcId="{4BC9C11D-E7B0-483E-8A2F-BB89A0DFC078}" destId="{A2B75852-5326-4C23-9F66-030207D99F5D}" srcOrd="0" destOrd="0" presId="urn:microsoft.com/office/officeart/2005/8/layout/vList5"/>
    <dgm:cxn modelId="{0B3327D9-DC52-4B36-A463-416D2A8ED402}" type="presOf" srcId="{631AA215-AEB2-4D57-958A-C57C93A2F386}" destId="{E2A7E053-151B-49BC-82D7-9A01E6FBF647}" srcOrd="0" destOrd="3" presId="urn:microsoft.com/office/officeart/2005/8/layout/vList5"/>
    <dgm:cxn modelId="{2B81F0EA-0E40-4644-84FF-116D9B8E573F}" type="presOf" srcId="{8A4A00FD-077B-487D-8441-08006E5A0BF8}" destId="{7EA5B3D9-1490-4651-A81F-E9F042A6C2F5}" srcOrd="0" destOrd="0" presId="urn:microsoft.com/office/officeart/2005/8/layout/vList5"/>
    <dgm:cxn modelId="{EC3F54FC-68CF-43EE-B36F-51631488570E}" type="presOf" srcId="{DF26BCC4-2FF2-40A4-97C2-71007548552E}" destId="{E2A7E053-151B-49BC-82D7-9A01E6FBF647}" srcOrd="0" destOrd="4" presId="urn:microsoft.com/office/officeart/2005/8/layout/vList5"/>
    <dgm:cxn modelId="{4D2F8DFD-2C07-4122-9427-CA96CCB5B344}" srcId="{8A4A00FD-077B-487D-8441-08006E5A0BF8}" destId="{631AA215-AEB2-4D57-958A-C57C93A2F386}" srcOrd="3" destOrd="0" parTransId="{3A0652C5-9D46-42FE-96CA-4CD067F268FC}" sibTransId="{D1476522-84C0-46B7-88B8-207EB563988F}"/>
    <dgm:cxn modelId="{9436B8DE-46FF-4CFA-AF59-9BBB9ED4DAA0}" type="presParOf" srcId="{F1C44B1D-F6DA-45E0-8060-33A9C4FEA166}" destId="{AAB7491E-169C-4A06-9EE6-8DB33E583B0E}" srcOrd="0" destOrd="0" presId="urn:microsoft.com/office/officeart/2005/8/layout/vList5"/>
    <dgm:cxn modelId="{D1BAE4CC-CF01-4BE9-A3F0-B5A5D4C06F7A}" type="presParOf" srcId="{AAB7491E-169C-4A06-9EE6-8DB33E583B0E}" destId="{6A55630E-372A-4253-8A33-F0B2A95EED7B}" srcOrd="0" destOrd="0" presId="urn:microsoft.com/office/officeart/2005/8/layout/vList5"/>
    <dgm:cxn modelId="{A3375A93-902F-4677-B90A-5ED78ED02736}" type="presParOf" srcId="{AAB7491E-169C-4A06-9EE6-8DB33E583B0E}" destId="{A2B75852-5326-4C23-9F66-030207D99F5D}" srcOrd="1" destOrd="0" presId="urn:microsoft.com/office/officeart/2005/8/layout/vList5"/>
    <dgm:cxn modelId="{7DA76D27-41FE-4928-9BBE-B8BBC3B978ED}" type="presParOf" srcId="{F1C44B1D-F6DA-45E0-8060-33A9C4FEA166}" destId="{1910F60A-C365-44C6-ADC9-38A625E9CAD9}" srcOrd="1" destOrd="0" presId="urn:microsoft.com/office/officeart/2005/8/layout/vList5"/>
    <dgm:cxn modelId="{393BC105-E52D-4BF7-AD49-BF1811E09B4E}" type="presParOf" srcId="{F1C44B1D-F6DA-45E0-8060-33A9C4FEA166}" destId="{4A95ADBC-658C-472A-8D0C-D63A1939E427}" srcOrd="2" destOrd="0" presId="urn:microsoft.com/office/officeart/2005/8/layout/vList5"/>
    <dgm:cxn modelId="{6AC31523-0A36-4096-9F65-A986EBCBA4CA}" type="presParOf" srcId="{4A95ADBC-658C-472A-8D0C-D63A1939E427}" destId="{7EA5B3D9-1490-4651-A81F-E9F042A6C2F5}" srcOrd="0" destOrd="0" presId="urn:microsoft.com/office/officeart/2005/8/layout/vList5"/>
    <dgm:cxn modelId="{04F6279D-AF57-4E9D-A79F-8D59E738A40F}" type="presParOf" srcId="{4A95ADBC-658C-472A-8D0C-D63A1939E427}" destId="{E2A7E053-151B-49BC-82D7-9A01E6FBF647}" srcOrd="1" destOrd="0" presId="urn:microsoft.com/office/officeart/2005/8/layout/vList5"/>
    <dgm:cxn modelId="{88BAF808-D67A-4D12-8559-8CD7FC21C24D}" type="presParOf" srcId="{F1C44B1D-F6DA-45E0-8060-33A9C4FEA166}" destId="{7B739817-DD0D-44E3-A7B2-1795783ECD21}" srcOrd="3" destOrd="0" presId="urn:microsoft.com/office/officeart/2005/8/layout/vList5"/>
    <dgm:cxn modelId="{0F2F34B1-4ADC-4DC7-8DAA-65C5D435B6BF}" type="presParOf" srcId="{F1C44B1D-F6DA-45E0-8060-33A9C4FEA166}" destId="{59B6B817-92E9-4FC4-BA47-688CF432BFE2}" srcOrd="4" destOrd="0" presId="urn:microsoft.com/office/officeart/2005/8/layout/vList5"/>
    <dgm:cxn modelId="{9985ED87-8798-4232-961C-826CBD73AAB6}" type="presParOf" srcId="{59B6B817-92E9-4FC4-BA47-688CF432BFE2}" destId="{A434BC47-1DE5-4A19-89AD-69C0D74F8D40}" srcOrd="0" destOrd="0" presId="urn:microsoft.com/office/officeart/2005/8/layout/vList5"/>
    <dgm:cxn modelId="{44DD0BC4-26CD-477A-8C20-9924058FC380}" type="presParOf" srcId="{59B6B817-92E9-4FC4-BA47-688CF432BFE2}" destId="{0DB8B1B0-09CB-4E9C-8B94-329B3AE96786}" srcOrd="1" destOrd="0" presId="urn:microsoft.com/office/officeart/2005/8/layout/vList5"/>
    <dgm:cxn modelId="{B8795BF2-BEC2-4D00-9694-FD9853445D5F}" type="presParOf" srcId="{F1C44B1D-F6DA-45E0-8060-33A9C4FEA166}" destId="{7FFB5F9B-DA9D-4831-8424-3C8498D0EBE5}" srcOrd="5" destOrd="0" presId="urn:microsoft.com/office/officeart/2005/8/layout/vList5"/>
    <dgm:cxn modelId="{48D2D376-739B-47E7-84F4-51C410F1D846}" type="presParOf" srcId="{F1C44B1D-F6DA-45E0-8060-33A9C4FEA166}" destId="{5B6D2CBA-8798-4AFD-BD66-A01477D3183A}" srcOrd="6" destOrd="0" presId="urn:microsoft.com/office/officeart/2005/8/layout/vList5"/>
    <dgm:cxn modelId="{4C6F3475-876D-4306-AC27-771A1FC2C86B}" type="presParOf" srcId="{5B6D2CBA-8798-4AFD-BD66-A01477D3183A}" destId="{ADE8F342-C56C-4977-8B44-344D874FEB60}" srcOrd="0" destOrd="0" presId="urn:microsoft.com/office/officeart/2005/8/layout/vList5"/>
    <dgm:cxn modelId="{C32B2B03-D45E-4E9B-AF4A-8F9842442F09}" type="presParOf" srcId="{5B6D2CBA-8798-4AFD-BD66-A01477D3183A}" destId="{02C58BF6-5739-484B-863D-4350015805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90866-7C22-445B-AA47-3E2C6CEBFC2B}">
      <dsp:nvSpPr>
        <dsp:cNvPr id="0" name=""/>
        <dsp:cNvSpPr/>
      </dsp:nvSpPr>
      <dsp:spPr>
        <a:xfrm>
          <a:off x="1944243" y="424147"/>
          <a:ext cx="5481288" cy="5481288"/>
        </a:xfrm>
        <a:prstGeom prst="pie">
          <a:avLst>
            <a:gd name="adj1" fmla="val 16200000"/>
            <a:gd name="adj2" fmla="val 1800000"/>
          </a:avLst>
        </a:prstGeom>
        <a:blipFill>
          <a:blip xmlns:r="http://schemas.openxmlformats.org/officeDocument/2006/relationships" r:embed="rId1">
            <a:duotone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shade val="8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</a:t>
          </a:r>
          <a:r>
            <a:rPr lang="ru-RU" sz="1600" kern="1200" dirty="0" err="1"/>
            <a:t>вперше</a:t>
          </a:r>
          <a:r>
            <a:rPr lang="ru-RU" sz="1600" kern="1200" dirty="0"/>
            <a:t> в </a:t>
          </a:r>
          <a:r>
            <a:rPr lang="ru-RU" sz="1600" kern="1200" dirty="0" err="1"/>
            <a:t>історії</a:t>
          </a:r>
          <a:r>
            <a:rPr lang="ru-RU" sz="1600" kern="1200" dirty="0"/>
            <a:t> </a:t>
          </a:r>
          <a:r>
            <a:rPr lang="ru-RU" sz="1600" kern="1200" dirty="0" err="1"/>
            <a:t>вітчизняного</a:t>
          </a:r>
          <a:r>
            <a:rPr lang="ru-RU" sz="1600" kern="1200" dirty="0"/>
            <a:t> </a:t>
          </a:r>
          <a:r>
            <a:rPr lang="ru-RU" sz="1600" kern="1200" dirty="0" err="1"/>
            <a:t>кримінального</a:t>
          </a:r>
          <a:r>
            <a:rPr lang="ru-RU" sz="1600" kern="1200" dirty="0"/>
            <a:t> права </a:t>
          </a:r>
          <a:r>
            <a:rPr lang="ru-RU" sz="1600" kern="1200" dirty="0" err="1"/>
            <a:t>згруповані</a:t>
          </a:r>
          <a:r>
            <a:rPr lang="ru-RU" sz="1600" kern="1200" dirty="0"/>
            <a:t> в </a:t>
          </a:r>
          <a:r>
            <a:rPr lang="ru-RU" sz="1600" kern="1200" dirty="0" err="1"/>
            <a:t>окремому</a:t>
          </a:r>
          <a:r>
            <a:rPr lang="ru-RU" sz="1600" kern="1200" dirty="0"/>
            <a:t> </a:t>
          </a:r>
          <a:r>
            <a:rPr lang="ru-RU" sz="1600" kern="1200" dirty="0" err="1"/>
            <a:t>розділі</a:t>
          </a:r>
          <a:r>
            <a:rPr lang="ru-RU" sz="1600" kern="1200" dirty="0"/>
            <a:t> – </a:t>
          </a:r>
          <a:r>
            <a:rPr lang="ru-RU" sz="1600" kern="1200" dirty="0" err="1"/>
            <a:t>розділі</a:t>
          </a:r>
          <a:r>
            <a:rPr lang="ru-RU" sz="1600" kern="1200" dirty="0"/>
            <a:t> XX </a:t>
          </a:r>
          <a:r>
            <a:rPr lang="ru-RU" sz="1600" kern="1200" dirty="0" err="1"/>
            <a:t>Особливої</a:t>
          </a:r>
          <a:r>
            <a:rPr lang="ru-RU" sz="1600" kern="1200" dirty="0"/>
            <a:t> </a:t>
          </a:r>
          <a:r>
            <a:rPr lang="ru-RU" sz="1600" kern="1200" dirty="0" err="1"/>
            <a:t>частини</a:t>
          </a:r>
          <a:r>
            <a:rPr lang="ru-RU" sz="1600" kern="1200" dirty="0"/>
            <a:t> КК </a:t>
          </a:r>
          <a:r>
            <a:rPr lang="ru-RU" sz="1600" kern="1200" dirty="0" err="1"/>
            <a:t>України</a:t>
          </a:r>
          <a:r>
            <a:rPr lang="ru-RU" sz="1600" kern="1200" dirty="0"/>
            <a:t> 2001 p. </a:t>
          </a:r>
          <a:endParaRPr lang="uk-UA" sz="1600" kern="1200" dirty="0"/>
        </a:p>
      </dsp:txBody>
      <dsp:txXfrm>
        <a:off x="4833013" y="1585658"/>
        <a:ext cx="1957603" cy="1631336"/>
      </dsp:txXfrm>
    </dsp:sp>
    <dsp:sp modelId="{9801E293-94F7-4B34-9D66-142978F91D00}">
      <dsp:nvSpPr>
        <dsp:cNvPr id="0" name=""/>
        <dsp:cNvSpPr/>
      </dsp:nvSpPr>
      <dsp:spPr>
        <a:xfrm>
          <a:off x="1831355" y="619907"/>
          <a:ext cx="5481288" cy="5481288"/>
        </a:xfrm>
        <a:prstGeom prst="pie">
          <a:avLst>
            <a:gd name="adj1" fmla="val 1800000"/>
            <a:gd name="adj2" fmla="val 9000000"/>
          </a:avLst>
        </a:prstGeom>
        <a:blipFill>
          <a:blip xmlns:r="http://schemas.openxmlformats.org/officeDocument/2006/relationships" r:embed="rId1">
            <a:duotone>
              <a:schemeClr val="accent2">
                <a:shade val="80000"/>
                <a:hueOff val="-181989"/>
                <a:satOff val="7449"/>
                <a:lumOff val="11913"/>
                <a:alphaOff val="0"/>
                <a:shade val="40000"/>
              </a:schemeClr>
              <a:schemeClr val="accent2">
                <a:shade val="80000"/>
                <a:hueOff val="-181989"/>
                <a:satOff val="7449"/>
                <a:lumOff val="11913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У цьому розділі КК передбачені ті </a:t>
          </a:r>
          <a:r>
            <a:rPr lang="uk-UA" sz="1600" kern="1200" dirty="0" err="1"/>
            <a:t>кр</a:t>
          </a:r>
          <a:r>
            <a:rPr lang="uk-UA" sz="1600" kern="1200" dirty="0"/>
            <a:t>. пр., які світове співтовариство визнає особливо небезпечними для всього людства, тому що вони підривають основи міжнародних відносин і здатні знищити саме людство</a:t>
          </a:r>
        </a:p>
      </dsp:txBody>
      <dsp:txXfrm>
        <a:off x="3136424" y="4176220"/>
        <a:ext cx="2936404" cy="1435575"/>
      </dsp:txXfrm>
    </dsp:sp>
    <dsp:sp modelId="{A6146BE1-3354-487F-87FC-AAB1185BE016}">
      <dsp:nvSpPr>
        <dsp:cNvPr id="0" name=""/>
        <dsp:cNvSpPr/>
      </dsp:nvSpPr>
      <dsp:spPr>
        <a:xfrm>
          <a:off x="1718467" y="424147"/>
          <a:ext cx="5481288" cy="5481288"/>
        </a:xfrm>
        <a:prstGeom prst="pie">
          <a:avLst>
            <a:gd name="adj1" fmla="val 9000000"/>
            <a:gd name="adj2" fmla="val 16200000"/>
          </a:avLst>
        </a:prstGeom>
        <a:blipFill>
          <a:blip xmlns:r="http://schemas.openxmlformats.org/officeDocument/2006/relationships" r:embed="rId1">
            <a:duotone>
              <a:schemeClr val="accent2">
                <a:shade val="80000"/>
                <a:hueOff val="-363978"/>
                <a:satOff val="14898"/>
                <a:lumOff val="23825"/>
                <a:alphaOff val="0"/>
                <a:shade val="40000"/>
              </a:schemeClr>
              <a:schemeClr val="accent2">
                <a:shade val="80000"/>
                <a:hueOff val="-363978"/>
                <a:satOff val="14898"/>
                <a:lumOff val="23825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     </a:t>
          </a:r>
          <a:r>
            <a:rPr lang="ru-RU" sz="1600" kern="1200" dirty="0" err="1"/>
            <a:t>зв'язок</a:t>
          </a:r>
          <a:r>
            <a:rPr lang="ru-RU" sz="1600" kern="1200" dirty="0"/>
            <a:t> </a:t>
          </a:r>
          <a:r>
            <a:rPr lang="ru-RU" sz="1600" kern="1200" dirty="0" err="1"/>
            <a:t>кр</a:t>
          </a:r>
          <a:r>
            <a:rPr lang="ru-RU" sz="1600" kern="1200" dirty="0"/>
            <a:t>. пр., </a:t>
          </a:r>
          <a:r>
            <a:rPr lang="ru-RU" sz="1600" kern="1200" dirty="0" err="1"/>
            <a:t>передбачених</a:t>
          </a:r>
          <a:r>
            <a:rPr lang="ru-RU" sz="1600" kern="1200" dirty="0"/>
            <a:t> у ХХ </a:t>
          </a:r>
          <a:r>
            <a:rPr lang="ru-RU" sz="1600" kern="1200" dirty="0" err="1"/>
            <a:t>Розділом</a:t>
          </a:r>
          <a:r>
            <a:rPr lang="ru-RU" sz="1600" kern="1200" dirty="0"/>
            <a:t> КК </a:t>
          </a:r>
          <a:r>
            <a:rPr lang="ru-RU" sz="1600" kern="1200" dirty="0" err="1"/>
            <a:t>України</a:t>
          </a:r>
          <a:r>
            <a:rPr lang="ru-RU" sz="1600" kern="1200" dirty="0"/>
            <a:t>, з </a:t>
          </a:r>
          <a:r>
            <a:rPr lang="ru-RU" sz="1600" kern="1200" dirty="0" err="1"/>
            <a:t>міжнародним</a:t>
          </a:r>
          <a:r>
            <a:rPr lang="ru-RU" sz="1600" kern="1200" dirty="0"/>
            <a:t> </a:t>
          </a:r>
          <a:r>
            <a:rPr lang="ru-RU" sz="1600" kern="1200" dirty="0" err="1"/>
            <a:t>кримінальним</a:t>
          </a:r>
          <a:r>
            <a:rPr lang="ru-RU" sz="1600" kern="1200" dirty="0"/>
            <a:t> правом, за </a:t>
          </a:r>
          <a:r>
            <a:rPr lang="ru-RU" sz="1600" kern="1200" dirty="0" err="1"/>
            <a:t>яким</a:t>
          </a:r>
          <a:r>
            <a:rPr lang="ru-RU" sz="1600" kern="1200" dirty="0"/>
            <a:t> </a:t>
          </a:r>
          <a:r>
            <a:rPr lang="ru-RU" sz="1600" kern="1200" dirty="0" err="1"/>
            <a:t>ці</a:t>
          </a:r>
          <a:r>
            <a:rPr lang="ru-RU" sz="1600" kern="1200" dirty="0"/>
            <a:t> </a:t>
          </a:r>
          <a:r>
            <a:rPr lang="ru-RU" sz="1600" kern="1200" dirty="0" err="1"/>
            <a:t>діяння</a:t>
          </a:r>
          <a:r>
            <a:rPr lang="ru-RU" sz="1600" kern="1200" dirty="0"/>
            <a:t> </a:t>
          </a:r>
          <a:r>
            <a:rPr lang="ru-RU" sz="1600" kern="1200" dirty="0" err="1"/>
            <a:t>також</a:t>
          </a:r>
          <a:r>
            <a:rPr lang="ru-RU" sz="1600" kern="1200" dirty="0"/>
            <a:t> </a:t>
          </a:r>
          <a:r>
            <a:rPr lang="ru-RU" sz="1600" kern="1200" dirty="0" err="1"/>
            <a:t>визнаються</a:t>
          </a:r>
          <a:r>
            <a:rPr lang="ru-RU" sz="1600" kern="1200" dirty="0"/>
            <a:t> </a:t>
          </a:r>
          <a:r>
            <a:rPr lang="ru-RU" sz="1600" kern="1200" dirty="0" err="1"/>
            <a:t>злочина­ми</a:t>
          </a:r>
          <a:r>
            <a:rPr lang="ru-RU" sz="1600" kern="1200" dirty="0"/>
            <a:t>. </a:t>
          </a:r>
          <a:endParaRPr lang="uk-UA" sz="1600" kern="1200" dirty="0"/>
        </a:p>
      </dsp:txBody>
      <dsp:txXfrm>
        <a:off x="2353383" y="1585658"/>
        <a:ext cx="1957603" cy="1631336"/>
      </dsp:txXfrm>
    </dsp:sp>
    <dsp:sp modelId="{2193FCA6-8291-414B-A23B-90DCF7F02E3B}">
      <dsp:nvSpPr>
        <dsp:cNvPr id="0" name=""/>
        <dsp:cNvSpPr/>
      </dsp:nvSpPr>
      <dsp:spPr>
        <a:xfrm>
          <a:off x="1605378" y="84829"/>
          <a:ext cx="6159924" cy="615992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blipFill>
          <a:blip xmlns:r="http://schemas.openxmlformats.org/officeDocument/2006/relationships" r:embed="rId1">
            <a:duotone>
              <a:schemeClr val="accent2">
                <a:shade val="90000"/>
                <a:hueOff val="0"/>
                <a:satOff val="0"/>
                <a:lumOff val="0"/>
                <a:alphaOff val="0"/>
                <a:shade val="40000"/>
              </a:schemeClr>
              <a:schemeClr val="accent2">
                <a:shade val="9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BFACD5-49C4-4C43-80EE-08072F47A90F}">
      <dsp:nvSpPr>
        <dsp:cNvPr id="0" name=""/>
        <dsp:cNvSpPr/>
      </dsp:nvSpPr>
      <dsp:spPr>
        <a:xfrm>
          <a:off x="1492037" y="280243"/>
          <a:ext cx="6159924" cy="615992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blipFill>
          <a:blip xmlns:r="http://schemas.openxmlformats.org/officeDocument/2006/relationships" r:embed="rId1">
            <a:duotone>
              <a:schemeClr val="accent2">
                <a:shade val="90000"/>
                <a:hueOff val="-182013"/>
                <a:satOff val="3003"/>
                <a:lumOff val="10375"/>
                <a:alphaOff val="0"/>
                <a:shade val="40000"/>
              </a:schemeClr>
              <a:schemeClr val="accent2">
                <a:shade val="90000"/>
                <a:hueOff val="-182013"/>
                <a:satOff val="3003"/>
                <a:lumOff val="10375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87486-F462-4B3B-BC5A-D98AFD57663E}">
      <dsp:nvSpPr>
        <dsp:cNvPr id="0" name=""/>
        <dsp:cNvSpPr/>
      </dsp:nvSpPr>
      <dsp:spPr>
        <a:xfrm>
          <a:off x="1378696" y="84829"/>
          <a:ext cx="6159924" cy="615992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blipFill>
          <a:blip xmlns:r="http://schemas.openxmlformats.org/officeDocument/2006/relationships" r:embed="rId1">
            <a:duotone>
              <a:schemeClr val="accent2">
                <a:shade val="90000"/>
                <a:hueOff val="-364026"/>
                <a:satOff val="6005"/>
                <a:lumOff val="20751"/>
                <a:alphaOff val="0"/>
                <a:shade val="40000"/>
              </a:schemeClr>
              <a:schemeClr val="accent2">
                <a:shade val="90000"/>
                <a:hueOff val="-364026"/>
                <a:satOff val="6005"/>
                <a:lumOff val="20751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75852-5326-4C23-9F66-030207D99F5D}">
      <dsp:nvSpPr>
        <dsp:cNvPr id="0" name=""/>
        <dsp:cNvSpPr/>
      </dsp:nvSpPr>
      <dsp:spPr>
        <a:xfrm rot="5400000">
          <a:off x="5589263" y="-2394587"/>
          <a:ext cx="573177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безпека людства</a:t>
          </a:r>
        </a:p>
      </dsp:txBody>
      <dsp:txXfrm rot="-5400000">
        <a:off x="3110745" y="111911"/>
        <a:ext cx="5502234" cy="517217"/>
      </dsp:txXfrm>
    </dsp:sp>
    <dsp:sp modelId="{6A55630E-372A-4253-8A33-F0B2A95EED7B}">
      <dsp:nvSpPr>
        <dsp:cNvPr id="0" name=""/>
        <dsp:cNvSpPr/>
      </dsp:nvSpPr>
      <dsp:spPr>
        <a:xfrm>
          <a:off x="0" y="776"/>
          <a:ext cx="3110745" cy="73948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1">
                <a:shade val="63000"/>
                <a:tint val="82000"/>
              </a:schemeClr>
              <a:schemeClr val="dk1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dk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</a:t>
          </a:r>
        </a:p>
      </dsp:txBody>
      <dsp:txXfrm>
        <a:off x="36099" y="36875"/>
        <a:ext cx="3038547" cy="667287"/>
      </dsp:txXfrm>
    </dsp:sp>
    <dsp:sp modelId="{E2A7E053-151B-49BC-82D7-9A01E6FBF647}">
      <dsp:nvSpPr>
        <dsp:cNvPr id="0" name=""/>
        <dsp:cNvSpPr/>
      </dsp:nvSpPr>
      <dsp:spPr>
        <a:xfrm rot="5400000">
          <a:off x="5237485" y="-1306681"/>
          <a:ext cx="1276735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900" kern="1200" dirty="0"/>
            <a:t>застосування зброї масового знищення, під яким розуміється використання її специфічних властивостей саме у воєнних цілях, тобто як зброї.</a:t>
          </a:r>
        </a:p>
      </dsp:txBody>
      <dsp:txXfrm rot="-5400000">
        <a:off x="3110746" y="882383"/>
        <a:ext cx="5467889" cy="1152085"/>
      </dsp:txXfrm>
    </dsp:sp>
    <dsp:sp modelId="{7EA5B3D9-1490-4651-A81F-E9F042A6C2F5}">
      <dsp:nvSpPr>
        <dsp:cNvPr id="0" name=""/>
        <dsp:cNvSpPr/>
      </dsp:nvSpPr>
      <dsp:spPr>
        <a:xfrm>
          <a:off x="0" y="975843"/>
          <a:ext cx="3110745" cy="965164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1">
                <a:shade val="63000"/>
                <a:tint val="82000"/>
              </a:schemeClr>
              <a:schemeClr val="dk1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dk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Об'єктивна</a:t>
          </a:r>
          <a:r>
            <a:rPr lang="uk-UA" sz="3500" kern="1200" dirty="0"/>
            <a:t> </a:t>
          </a:r>
          <a:r>
            <a:rPr lang="uk-UA" sz="2200" kern="1200" dirty="0"/>
            <a:t>сторона</a:t>
          </a:r>
        </a:p>
      </dsp:txBody>
      <dsp:txXfrm>
        <a:off x="47115" y="1022958"/>
        <a:ext cx="3016515" cy="870934"/>
      </dsp:txXfrm>
    </dsp:sp>
    <dsp:sp modelId="{0DB8B1B0-09CB-4E9C-8B94-329B3AE96786}">
      <dsp:nvSpPr>
        <dsp:cNvPr id="0" name=""/>
        <dsp:cNvSpPr/>
      </dsp:nvSpPr>
      <dsp:spPr>
        <a:xfrm rot="5400000">
          <a:off x="5645529" y="-230528"/>
          <a:ext cx="460646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загальний</a:t>
          </a:r>
        </a:p>
      </dsp:txBody>
      <dsp:txXfrm rot="-5400000">
        <a:off x="3110746" y="2326742"/>
        <a:ext cx="5507727" cy="415672"/>
      </dsp:txXfrm>
    </dsp:sp>
    <dsp:sp modelId="{A434BC47-1DE5-4A19-89AD-69C0D74F8D40}">
      <dsp:nvSpPr>
        <dsp:cNvPr id="0" name=""/>
        <dsp:cNvSpPr/>
      </dsp:nvSpPr>
      <dsp:spPr>
        <a:xfrm>
          <a:off x="0" y="2176589"/>
          <a:ext cx="3110745" cy="71597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1">
                <a:shade val="63000"/>
                <a:tint val="82000"/>
              </a:schemeClr>
              <a:schemeClr val="dk1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dk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</a:t>
          </a:r>
        </a:p>
      </dsp:txBody>
      <dsp:txXfrm>
        <a:off x="34951" y="2211540"/>
        <a:ext cx="3040843" cy="646075"/>
      </dsp:txXfrm>
    </dsp:sp>
    <dsp:sp modelId="{7514CF03-1D18-411F-9B56-E0CC8E94263F}">
      <dsp:nvSpPr>
        <dsp:cNvPr id="0" name=""/>
        <dsp:cNvSpPr/>
      </dsp:nvSpPr>
      <dsp:spPr>
        <a:xfrm rot="5400000">
          <a:off x="5652985" y="556889"/>
          <a:ext cx="445733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умисел</a:t>
          </a:r>
        </a:p>
      </dsp:txBody>
      <dsp:txXfrm rot="-5400000">
        <a:off x="3110745" y="3120889"/>
        <a:ext cx="5508455" cy="402215"/>
      </dsp:txXfrm>
    </dsp:sp>
    <dsp:sp modelId="{ADE8F342-C56C-4977-8B44-344D874FEB60}">
      <dsp:nvSpPr>
        <dsp:cNvPr id="0" name=""/>
        <dsp:cNvSpPr/>
      </dsp:nvSpPr>
      <dsp:spPr>
        <a:xfrm>
          <a:off x="0" y="2972363"/>
          <a:ext cx="3110745" cy="69926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1">
                <a:shade val="63000"/>
                <a:tint val="82000"/>
              </a:schemeClr>
              <a:schemeClr val="dk1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dk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Суб'єктивна сторона</a:t>
          </a:r>
        </a:p>
      </dsp:txBody>
      <dsp:txXfrm>
        <a:off x="34135" y="3006498"/>
        <a:ext cx="3042475" cy="6309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75852-5326-4C23-9F66-030207D99F5D}">
      <dsp:nvSpPr>
        <dsp:cNvPr id="0" name=""/>
        <dsp:cNvSpPr/>
      </dsp:nvSpPr>
      <dsp:spPr>
        <a:xfrm rot="5400000">
          <a:off x="5528514" y="-2353029"/>
          <a:ext cx="694676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порядок </a:t>
          </a:r>
          <a:r>
            <a:rPr lang="ru-RU" sz="1400" kern="1200" dirty="0" err="1"/>
            <a:t>поводження</a:t>
          </a:r>
          <a:r>
            <a:rPr lang="ru-RU" sz="1400" kern="1200" dirty="0"/>
            <a:t> </a:t>
          </a:r>
          <a:r>
            <a:rPr lang="ru-RU" sz="1400" kern="1200" dirty="0" err="1"/>
            <a:t>зі</a:t>
          </a:r>
          <a:r>
            <a:rPr lang="ru-RU" sz="1400" kern="1200" dirty="0"/>
            <a:t> </a:t>
          </a:r>
          <a:r>
            <a:rPr lang="ru-RU" sz="1400" kern="1200" dirty="0" err="1"/>
            <a:t>зброєю</a:t>
          </a:r>
          <a:r>
            <a:rPr lang="ru-RU" sz="1400" kern="1200" dirty="0"/>
            <a:t> </a:t>
          </a:r>
          <a:r>
            <a:rPr lang="ru-RU" sz="1400" kern="1200" dirty="0" err="1"/>
            <a:t>масового</a:t>
          </a:r>
          <a:r>
            <a:rPr lang="ru-RU" sz="1400" kern="1200" dirty="0"/>
            <a:t> </a:t>
          </a:r>
          <a:r>
            <a:rPr lang="ru-RU" sz="1400" kern="1200" dirty="0" err="1"/>
            <a:t>знищення</a:t>
          </a:r>
          <a:r>
            <a:rPr lang="ru-RU" sz="1400" kern="1200" dirty="0"/>
            <a:t>, </a:t>
          </a:r>
          <a:r>
            <a:rPr lang="ru-RU" sz="1400" kern="1200" dirty="0" err="1"/>
            <a:t>який</a:t>
          </a:r>
          <a:r>
            <a:rPr lang="ru-RU" sz="1400" kern="1200" dirty="0"/>
            <a:t> </a:t>
          </a:r>
          <a:r>
            <a:rPr lang="ru-RU" sz="1400" kern="1200" dirty="0" err="1"/>
            <a:t>забезпечує</a:t>
          </a:r>
          <a:r>
            <a:rPr lang="ru-RU" sz="1400" kern="1200" dirty="0"/>
            <a:t> </a:t>
          </a:r>
          <a:r>
            <a:rPr lang="ru-RU" sz="1400" kern="1200" dirty="0" err="1"/>
            <a:t>безпеку</a:t>
          </a:r>
          <a:r>
            <a:rPr lang="ru-RU" sz="1400" kern="1200" dirty="0"/>
            <a:t> </a:t>
          </a:r>
          <a:r>
            <a:rPr lang="ru-RU" sz="1400" kern="1200" dirty="0" err="1"/>
            <a:t>людства</a:t>
          </a:r>
          <a:r>
            <a:rPr lang="ru-RU" sz="1400" kern="1200" dirty="0"/>
            <a:t> і </a:t>
          </a:r>
          <a:r>
            <a:rPr lang="ru-RU" sz="1400" kern="1200" dirty="0" err="1"/>
            <a:t>міжнародний</a:t>
          </a:r>
          <a:r>
            <a:rPr lang="ru-RU" sz="1400" kern="1200" dirty="0"/>
            <a:t> правопорядок.</a:t>
          </a:r>
          <a:endParaRPr lang="uk-UA" sz="1400" kern="1200" dirty="0"/>
        </a:p>
      </dsp:txBody>
      <dsp:txXfrm rot="-5400000">
        <a:off x="3110746" y="98650"/>
        <a:ext cx="5496303" cy="626854"/>
      </dsp:txXfrm>
    </dsp:sp>
    <dsp:sp modelId="{6A55630E-372A-4253-8A33-F0B2A95EED7B}">
      <dsp:nvSpPr>
        <dsp:cNvPr id="0" name=""/>
        <dsp:cNvSpPr/>
      </dsp:nvSpPr>
      <dsp:spPr>
        <a:xfrm>
          <a:off x="0" y="1"/>
          <a:ext cx="3110745" cy="82415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shade val="63000"/>
                <a:tint val="82000"/>
              </a:schemeClr>
              <a:schemeClr val="accent6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6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</a:t>
          </a:r>
        </a:p>
      </dsp:txBody>
      <dsp:txXfrm>
        <a:off x="40232" y="40233"/>
        <a:ext cx="3030281" cy="743689"/>
      </dsp:txXfrm>
    </dsp:sp>
    <dsp:sp modelId="{E2A7E053-151B-49BC-82D7-9A01E6FBF647}">
      <dsp:nvSpPr>
        <dsp:cNvPr id="0" name=""/>
        <dsp:cNvSpPr/>
      </dsp:nvSpPr>
      <dsp:spPr>
        <a:xfrm rot="5400000">
          <a:off x="4549780" y="-449120"/>
          <a:ext cx="2652144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err="1"/>
            <a:t>може</a:t>
          </a:r>
          <a:r>
            <a:rPr lang="ru-RU" sz="1300" kern="1200" dirty="0"/>
            <a:t> </a:t>
          </a:r>
          <a:r>
            <a:rPr lang="ru-RU" sz="1300" kern="1200" dirty="0" err="1"/>
            <a:t>мати</a:t>
          </a:r>
          <a:r>
            <a:rPr lang="ru-RU" sz="1300" kern="1200" dirty="0"/>
            <a:t> </a:t>
          </a:r>
          <a:r>
            <a:rPr lang="ru-RU" sz="1300" kern="1200" dirty="0" err="1"/>
            <a:t>прояв</a:t>
          </a:r>
          <a:r>
            <a:rPr lang="ru-RU" sz="1300" kern="1200" dirty="0"/>
            <a:t> у </a:t>
          </a:r>
          <a:r>
            <a:rPr lang="ru-RU" sz="1300" kern="1200" dirty="0" err="1"/>
            <a:t>суспільно</a:t>
          </a:r>
          <a:r>
            <a:rPr lang="ru-RU" sz="1300" kern="1200" dirty="0"/>
            <a:t> </a:t>
          </a:r>
          <a:r>
            <a:rPr lang="ru-RU" sz="1300" kern="1200" dirty="0" err="1"/>
            <a:t>небезпечних</a:t>
          </a:r>
          <a:r>
            <a:rPr lang="ru-RU" sz="1300" kern="1200" dirty="0"/>
            <a:t> </a:t>
          </a:r>
          <a:r>
            <a:rPr lang="ru-RU" sz="1300" kern="1200" dirty="0" err="1"/>
            <a:t>діях</a:t>
          </a:r>
          <a:r>
            <a:rPr lang="ru-RU" sz="1300" kern="1200" dirty="0"/>
            <a:t> </a:t>
          </a:r>
          <a:r>
            <a:rPr lang="ru-RU" sz="1300" kern="1200" dirty="0" err="1"/>
            <a:t>або</a:t>
          </a:r>
          <a:r>
            <a:rPr lang="ru-RU" sz="1300" kern="1200" dirty="0"/>
            <a:t> </a:t>
          </a:r>
          <a:r>
            <a:rPr lang="ru-RU" sz="1300" kern="1200" dirty="0" err="1"/>
            <a:t>бездіяльності</a:t>
          </a:r>
          <a:endParaRPr lang="uk-U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Формами його можуть бути такі стосовно відповідних видів зброї: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розроблення — всі стадії робіт до початку серійного виробництва (прикладні дослідження, науково-дослідні та дослідно-конструкторські роботи, проектування тощо)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виробництво — всі стадії створення (будівництво, виготовлення, випробування тощо)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придбання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зберігання — розміщення предметів у певному місці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збут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транспортування </a:t>
          </a:r>
        </a:p>
      </dsp:txBody>
      <dsp:txXfrm rot="-5400000">
        <a:off x="3110746" y="1119381"/>
        <a:ext cx="5400747" cy="2393210"/>
      </dsp:txXfrm>
    </dsp:sp>
    <dsp:sp modelId="{7EA5B3D9-1490-4651-A81F-E9F042A6C2F5}">
      <dsp:nvSpPr>
        <dsp:cNvPr id="0" name=""/>
        <dsp:cNvSpPr/>
      </dsp:nvSpPr>
      <dsp:spPr>
        <a:xfrm>
          <a:off x="0" y="1313525"/>
          <a:ext cx="3110745" cy="200492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shade val="63000"/>
                <a:tint val="82000"/>
              </a:schemeClr>
              <a:schemeClr val="accent6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6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Об'єктивна</a:t>
          </a:r>
          <a:r>
            <a:rPr lang="uk-UA" sz="3500" kern="1200" dirty="0"/>
            <a:t> </a:t>
          </a:r>
          <a:r>
            <a:rPr lang="uk-UA" sz="2200" kern="1200" dirty="0"/>
            <a:t>сторона</a:t>
          </a:r>
        </a:p>
      </dsp:txBody>
      <dsp:txXfrm>
        <a:off x="97872" y="1411397"/>
        <a:ext cx="2915001" cy="1809177"/>
      </dsp:txXfrm>
    </dsp:sp>
    <dsp:sp modelId="{0DB8B1B0-09CB-4E9C-8B94-329B3AE96786}">
      <dsp:nvSpPr>
        <dsp:cNvPr id="0" name=""/>
        <dsp:cNvSpPr/>
      </dsp:nvSpPr>
      <dsp:spPr>
        <a:xfrm rot="5400000">
          <a:off x="5607057" y="1353873"/>
          <a:ext cx="537589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загальний</a:t>
          </a:r>
        </a:p>
      </dsp:txBody>
      <dsp:txXfrm rot="-5400000">
        <a:off x="3110745" y="3876429"/>
        <a:ext cx="5503971" cy="485103"/>
      </dsp:txXfrm>
    </dsp:sp>
    <dsp:sp modelId="{A434BC47-1DE5-4A19-89AD-69C0D74F8D40}">
      <dsp:nvSpPr>
        <dsp:cNvPr id="0" name=""/>
        <dsp:cNvSpPr/>
      </dsp:nvSpPr>
      <dsp:spPr>
        <a:xfrm>
          <a:off x="0" y="3807817"/>
          <a:ext cx="3110745" cy="62232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shade val="63000"/>
                <a:tint val="82000"/>
              </a:schemeClr>
              <a:schemeClr val="accent6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6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</a:t>
          </a:r>
        </a:p>
      </dsp:txBody>
      <dsp:txXfrm>
        <a:off x="30379" y="3838196"/>
        <a:ext cx="3049987" cy="561567"/>
      </dsp:txXfrm>
    </dsp:sp>
    <dsp:sp modelId="{7514CF03-1D18-411F-9B56-E0CC8E94263F}">
      <dsp:nvSpPr>
        <dsp:cNvPr id="0" name=""/>
        <dsp:cNvSpPr/>
      </dsp:nvSpPr>
      <dsp:spPr>
        <a:xfrm rot="5400000">
          <a:off x="5617520" y="2089127"/>
          <a:ext cx="516664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умисел</a:t>
          </a:r>
        </a:p>
      </dsp:txBody>
      <dsp:txXfrm rot="-5400000">
        <a:off x="3110746" y="4621123"/>
        <a:ext cx="5504993" cy="466222"/>
      </dsp:txXfrm>
    </dsp:sp>
    <dsp:sp modelId="{ADE8F342-C56C-4977-8B44-344D874FEB60}">
      <dsp:nvSpPr>
        <dsp:cNvPr id="0" name=""/>
        <dsp:cNvSpPr/>
      </dsp:nvSpPr>
      <dsp:spPr>
        <a:xfrm>
          <a:off x="0" y="4598485"/>
          <a:ext cx="3110745" cy="5114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shade val="63000"/>
                <a:tint val="82000"/>
              </a:schemeClr>
              <a:schemeClr val="accent6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6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Суб'єктивна сторона</a:t>
          </a:r>
        </a:p>
      </dsp:txBody>
      <dsp:txXfrm>
        <a:off x="24969" y="4623454"/>
        <a:ext cx="3060807" cy="4615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75852-5326-4C23-9F66-030207D99F5D}">
      <dsp:nvSpPr>
        <dsp:cNvPr id="0" name=""/>
        <dsp:cNvSpPr/>
      </dsp:nvSpPr>
      <dsp:spPr>
        <a:xfrm rot="5400000">
          <a:off x="5528514" y="-2353029"/>
          <a:ext cx="694676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безпека</a:t>
          </a:r>
          <a:r>
            <a:rPr lang="ru-RU" sz="1400" kern="1200" dirty="0"/>
            <a:t> </a:t>
          </a:r>
          <a:r>
            <a:rPr lang="ru-RU" sz="1400" kern="1200" dirty="0" err="1"/>
            <a:t>існування</a:t>
          </a:r>
          <a:r>
            <a:rPr lang="ru-RU" sz="1400" kern="1200" dirty="0"/>
            <a:t> </a:t>
          </a:r>
          <a:r>
            <a:rPr lang="ru-RU" sz="1400" kern="1200" dirty="0" err="1"/>
            <a:t>національних</a:t>
          </a:r>
          <a:r>
            <a:rPr lang="ru-RU" sz="1400" kern="1200" dirty="0"/>
            <a:t>, </a:t>
          </a:r>
          <a:r>
            <a:rPr lang="ru-RU" sz="1400" kern="1200" dirty="0" err="1"/>
            <a:t>етнічних</a:t>
          </a:r>
          <a:r>
            <a:rPr lang="ru-RU" sz="1400" kern="1200" dirty="0"/>
            <a:t>, </a:t>
          </a:r>
          <a:r>
            <a:rPr lang="ru-RU" sz="1400" kern="1200" dirty="0" err="1"/>
            <a:t>расових</a:t>
          </a:r>
          <a:r>
            <a:rPr lang="ru-RU" sz="1400" kern="1200" dirty="0"/>
            <a:t> та </a:t>
          </a:r>
          <a:r>
            <a:rPr lang="ru-RU" sz="1400" kern="1200" dirty="0" err="1"/>
            <a:t>релігійних</a:t>
          </a:r>
          <a:r>
            <a:rPr lang="ru-RU" sz="1400" kern="1200" dirty="0"/>
            <a:t> </a:t>
          </a:r>
          <a:r>
            <a:rPr lang="ru-RU" sz="1400" kern="1200" dirty="0" err="1"/>
            <a:t>груп</a:t>
          </a:r>
          <a:endParaRPr lang="uk-UA" sz="1400" kern="1200" dirty="0"/>
        </a:p>
      </dsp:txBody>
      <dsp:txXfrm rot="-5400000">
        <a:off x="3110746" y="98650"/>
        <a:ext cx="5496303" cy="626854"/>
      </dsp:txXfrm>
    </dsp:sp>
    <dsp:sp modelId="{6A55630E-372A-4253-8A33-F0B2A95EED7B}">
      <dsp:nvSpPr>
        <dsp:cNvPr id="0" name=""/>
        <dsp:cNvSpPr/>
      </dsp:nvSpPr>
      <dsp:spPr>
        <a:xfrm>
          <a:off x="0" y="1"/>
          <a:ext cx="3110745" cy="82415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</a:t>
          </a:r>
        </a:p>
      </dsp:txBody>
      <dsp:txXfrm>
        <a:off x="40232" y="40233"/>
        <a:ext cx="3030281" cy="743689"/>
      </dsp:txXfrm>
    </dsp:sp>
    <dsp:sp modelId="{E2A7E053-151B-49BC-82D7-9A01E6FBF647}">
      <dsp:nvSpPr>
        <dsp:cNvPr id="0" name=""/>
        <dsp:cNvSpPr/>
      </dsp:nvSpPr>
      <dsp:spPr>
        <a:xfrm rot="5400000">
          <a:off x="4549780" y="-449120"/>
          <a:ext cx="2652144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повне або </a:t>
          </a:r>
          <a:r>
            <a:rPr lang="ru-RU" sz="1400" kern="1200" dirty="0" err="1"/>
            <a:t>часткове</a:t>
          </a:r>
          <a:r>
            <a:rPr lang="ru-RU" sz="1400" kern="1200" dirty="0"/>
            <a:t> </a:t>
          </a:r>
          <a:r>
            <a:rPr lang="ru-RU" sz="1400" kern="1200" dirty="0" err="1"/>
            <a:t>знищення</a:t>
          </a:r>
          <a:r>
            <a:rPr lang="ru-RU" sz="1400" kern="1200" dirty="0"/>
            <a:t> будь-</a:t>
          </a:r>
          <a:r>
            <a:rPr lang="ru-RU" sz="1400" kern="1200" dirty="0" err="1"/>
            <a:t>якої</a:t>
          </a:r>
          <a:r>
            <a:rPr lang="ru-RU" sz="1400" kern="1200" dirty="0"/>
            <a:t> </a:t>
          </a:r>
          <a:r>
            <a:rPr lang="ru-RU" sz="1400" kern="1200" dirty="0" err="1"/>
            <a:t>національної</a:t>
          </a:r>
          <a:r>
            <a:rPr lang="ru-RU" sz="1400" kern="1200" dirty="0"/>
            <a:t>,  </a:t>
          </a:r>
          <a:r>
            <a:rPr lang="ru-RU" sz="1400" kern="1200" dirty="0" err="1"/>
            <a:t>етнічної</a:t>
          </a:r>
          <a:r>
            <a:rPr lang="ru-RU" sz="1400" kern="1200" dirty="0"/>
            <a:t>,  </a:t>
          </a:r>
          <a:r>
            <a:rPr lang="ru-RU" sz="1400" kern="1200" dirty="0" err="1"/>
            <a:t>расової</a:t>
          </a:r>
          <a:r>
            <a:rPr lang="ru-RU" sz="1400" kern="1200" dirty="0"/>
            <a:t> </a:t>
          </a:r>
          <a:r>
            <a:rPr lang="ru-RU" sz="1400" kern="1200" dirty="0" err="1"/>
            <a:t>чи</a:t>
          </a:r>
          <a:r>
            <a:rPr lang="ru-RU" sz="1400" kern="1200" dirty="0"/>
            <a:t> </a:t>
          </a:r>
          <a:r>
            <a:rPr lang="ru-RU" sz="1400" kern="1200" dirty="0" err="1"/>
            <a:t>релігійної</a:t>
          </a:r>
          <a:r>
            <a:rPr lang="ru-RU" sz="1400" kern="1200" dirty="0"/>
            <a:t> </a:t>
          </a:r>
          <a:r>
            <a:rPr lang="ru-RU" sz="1400" kern="1200" dirty="0" err="1"/>
            <a:t>групи</a:t>
          </a:r>
          <a:r>
            <a:rPr lang="ru-RU" sz="1400" kern="1200" dirty="0"/>
            <a:t> шляхом </a:t>
          </a:r>
          <a:r>
            <a:rPr lang="ru-RU" sz="1400" kern="1200" dirty="0" err="1"/>
            <a:t>позбавлення</a:t>
          </a:r>
          <a:r>
            <a:rPr lang="ru-RU" sz="1400" kern="1200" dirty="0"/>
            <a:t> </a:t>
          </a:r>
          <a:r>
            <a:rPr lang="ru-RU" sz="1400" kern="1200" dirty="0" err="1"/>
            <a:t>життя</a:t>
          </a:r>
          <a:r>
            <a:rPr lang="ru-RU" sz="1400" kern="1200" dirty="0"/>
            <a:t> </a:t>
          </a:r>
          <a:r>
            <a:rPr lang="ru-RU" sz="1400" kern="1200" dirty="0" err="1"/>
            <a:t>членів</a:t>
          </a:r>
          <a:r>
            <a:rPr lang="ru-RU" sz="1400" kern="1200" dirty="0"/>
            <a:t>  </a:t>
          </a:r>
          <a:r>
            <a:rPr lang="ru-RU" sz="1400" kern="1200" dirty="0" err="1"/>
            <a:t>такої</a:t>
          </a:r>
          <a:r>
            <a:rPr lang="ru-RU" sz="1400" kern="1200" dirty="0"/>
            <a:t>  </a:t>
          </a:r>
          <a:r>
            <a:rPr lang="ru-RU" sz="1400" kern="1200" dirty="0" err="1"/>
            <a:t>групи</a:t>
          </a:r>
          <a:r>
            <a:rPr lang="ru-RU" sz="1400" kern="1200" dirty="0"/>
            <a:t>  </a:t>
          </a:r>
          <a:r>
            <a:rPr lang="ru-RU" sz="1400" kern="1200" dirty="0" err="1"/>
            <a:t>чи</a:t>
          </a:r>
          <a:r>
            <a:rPr lang="ru-RU" sz="1400" kern="1200" dirty="0"/>
            <a:t> </a:t>
          </a:r>
          <a:r>
            <a:rPr lang="ru-RU" sz="1400" kern="1200" dirty="0" err="1"/>
            <a:t>заподіяння</a:t>
          </a:r>
          <a:r>
            <a:rPr lang="ru-RU" sz="1400" kern="1200" dirty="0"/>
            <a:t>  </a:t>
          </a:r>
          <a:r>
            <a:rPr lang="ru-RU" sz="1400" kern="1200" dirty="0" err="1"/>
            <a:t>їм</a:t>
          </a:r>
          <a:r>
            <a:rPr lang="ru-RU" sz="1400" kern="1200" dirty="0"/>
            <a:t>  тяжких  </a:t>
          </a:r>
          <a:r>
            <a:rPr lang="ru-RU" sz="1400" kern="1200" dirty="0" err="1"/>
            <a:t>тілесних</a:t>
          </a:r>
          <a:r>
            <a:rPr lang="ru-RU" sz="1400" kern="1200" dirty="0"/>
            <a:t>  </a:t>
          </a:r>
          <a:r>
            <a:rPr lang="ru-RU" sz="1400" kern="1200" dirty="0" err="1"/>
            <a:t>ушкоджень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створення</a:t>
          </a:r>
          <a:r>
            <a:rPr lang="ru-RU" sz="1400" kern="1200" dirty="0"/>
            <a:t> для </a:t>
          </a:r>
          <a:r>
            <a:rPr lang="ru-RU" sz="1400" kern="1200" dirty="0" err="1"/>
            <a:t>певної</a:t>
          </a:r>
          <a:r>
            <a:rPr lang="ru-RU" sz="1400" kern="1200" dirty="0"/>
            <a:t> </a:t>
          </a:r>
          <a:r>
            <a:rPr lang="ru-RU" sz="1400" kern="1200" dirty="0" err="1"/>
            <a:t>групи</a:t>
          </a:r>
          <a:r>
            <a:rPr lang="ru-RU" sz="1400" kern="1200" dirty="0"/>
            <a:t> </a:t>
          </a:r>
          <a:r>
            <a:rPr lang="ru-RU" sz="1400" kern="1200" dirty="0" err="1"/>
            <a:t>життєвих</a:t>
          </a:r>
          <a:r>
            <a:rPr lang="ru-RU" sz="1400" kern="1200" dirty="0"/>
            <a:t> умов, </a:t>
          </a:r>
          <a:r>
            <a:rPr lang="ru-RU" sz="1400" kern="1200" dirty="0" err="1"/>
            <a:t>розрахованих</a:t>
          </a:r>
          <a:r>
            <a:rPr lang="ru-RU" sz="1400" kern="1200" dirty="0"/>
            <a:t> на </a:t>
          </a:r>
          <a:r>
            <a:rPr lang="ru-RU" sz="1400" kern="1200" dirty="0" err="1"/>
            <a:t>повне</a:t>
          </a:r>
          <a:r>
            <a:rPr lang="ru-RU" sz="1400" kern="1200" dirty="0"/>
            <a:t> </a:t>
          </a:r>
          <a:r>
            <a:rPr lang="ru-RU" sz="1400" kern="1200" dirty="0" err="1"/>
            <a:t>чи</a:t>
          </a:r>
          <a:r>
            <a:rPr lang="ru-RU" sz="1400" kern="1200" dirty="0"/>
            <a:t> </a:t>
          </a:r>
          <a:r>
            <a:rPr lang="ru-RU" sz="1400" kern="1200" dirty="0" err="1"/>
            <a:t>часткове</a:t>
          </a:r>
          <a:r>
            <a:rPr lang="ru-RU" sz="1400" kern="1200" dirty="0"/>
            <a:t> </a:t>
          </a:r>
          <a:r>
            <a:rPr lang="ru-RU" sz="1400" kern="1200" dirty="0" err="1"/>
            <a:t>її</a:t>
          </a:r>
          <a:r>
            <a:rPr lang="ru-RU" sz="1400" kern="1200" dirty="0"/>
            <a:t> </a:t>
          </a:r>
          <a:r>
            <a:rPr lang="ru-RU" sz="1400" kern="1200" dirty="0" err="1"/>
            <a:t>фізичне</a:t>
          </a:r>
          <a:r>
            <a:rPr lang="ru-RU" sz="1400" kern="1200" dirty="0"/>
            <a:t> </a:t>
          </a:r>
          <a:r>
            <a:rPr lang="ru-RU" sz="1400" kern="1200" dirty="0" err="1"/>
            <a:t>знищення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скорочення</a:t>
          </a:r>
          <a:r>
            <a:rPr lang="ru-RU" sz="1400" kern="1200" dirty="0"/>
            <a:t> </a:t>
          </a:r>
          <a:r>
            <a:rPr lang="ru-RU" sz="1400" kern="1200" dirty="0" err="1"/>
            <a:t>дітонародження</a:t>
          </a:r>
          <a:r>
            <a:rPr lang="ru-RU" sz="1400" kern="1200" dirty="0"/>
            <a:t> </a:t>
          </a:r>
          <a:r>
            <a:rPr lang="ru-RU" sz="1400" kern="1200" dirty="0" err="1"/>
            <a:t>чи</a:t>
          </a:r>
          <a:r>
            <a:rPr lang="ru-RU" sz="1400" kern="1200" dirty="0"/>
            <a:t> </a:t>
          </a:r>
          <a:r>
            <a:rPr lang="ru-RU" sz="1400" kern="1200" dirty="0" err="1"/>
            <a:t>запобігання</a:t>
          </a:r>
          <a:r>
            <a:rPr lang="ru-RU" sz="1400" kern="1200" dirty="0"/>
            <a:t> </a:t>
          </a:r>
          <a:r>
            <a:rPr lang="ru-RU" sz="1400" kern="1200" dirty="0" err="1"/>
            <a:t>йому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насильницька</a:t>
          </a:r>
          <a:r>
            <a:rPr lang="ru-RU" sz="1400" kern="1200" dirty="0"/>
            <a:t> передача </a:t>
          </a:r>
          <a:r>
            <a:rPr lang="ru-RU" sz="1400" kern="1200" dirty="0" err="1"/>
            <a:t>дітей</a:t>
          </a:r>
          <a:r>
            <a:rPr lang="ru-RU" sz="1400" kern="1200" dirty="0"/>
            <a:t> з </a:t>
          </a:r>
          <a:r>
            <a:rPr lang="ru-RU" sz="1400" kern="1200" dirty="0" err="1"/>
            <a:t>однієї</a:t>
          </a:r>
          <a:r>
            <a:rPr lang="ru-RU" sz="1400" kern="1200" dirty="0"/>
            <a:t> </a:t>
          </a:r>
          <a:r>
            <a:rPr lang="ru-RU" sz="1400" kern="1200" dirty="0" err="1"/>
            <a:t>групи</a:t>
          </a:r>
          <a:r>
            <a:rPr lang="ru-RU" sz="1400" kern="1200" dirty="0"/>
            <a:t> в </a:t>
          </a:r>
          <a:r>
            <a:rPr lang="ru-RU" sz="1400" kern="1200" dirty="0" err="1"/>
            <a:t>іншу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публічні</a:t>
          </a:r>
          <a:r>
            <a:rPr lang="ru-RU" sz="1400" kern="1200" dirty="0"/>
            <a:t>  </a:t>
          </a:r>
          <a:r>
            <a:rPr lang="ru-RU" sz="1400" kern="1200" dirty="0" err="1"/>
            <a:t>заклики</a:t>
          </a:r>
          <a:r>
            <a:rPr lang="ru-RU" sz="1400" kern="1200" dirty="0"/>
            <a:t>  до  геноциду,  а   </a:t>
          </a:r>
          <a:r>
            <a:rPr lang="ru-RU" sz="1400" kern="1200" dirty="0" err="1"/>
            <a:t>також</a:t>
          </a:r>
          <a:r>
            <a:rPr lang="ru-RU" sz="1400" kern="1200" dirty="0"/>
            <a:t>   </a:t>
          </a:r>
          <a:r>
            <a:rPr lang="ru-RU" sz="1400" kern="1200" dirty="0" err="1"/>
            <a:t>виготовлення</a:t>
          </a:r>
          <a:r>
            <a:rPr lang="ru-RU" sz="1400" kern="1200" dirty="0"/>
            <a:t> </a:t>
          </a:r>
          <a:r>
            <a:rPr lang="ru-RU" sz="1400" kern="1200" dirty="0" err="1"/>
            <a:t>матеріалів</a:t>
          </a:r>
          <a:r>
            <a:rPr lang="ru-RU" sz="1400" kern="1200" dirty="0"/>
            <a:t>  </a:t>
          </a:r>
          <a:r>
            <a:rPr lang="ru-RU" sz="1400" kern="1200" dirty="0" err="1"/>
            <a:t>із</a:t>
          </a:r>
          <a:r>
            <a:rPr lang="ru-RU" sz="1400" kern="1200" dirty="0"/>
            <a:t> </a:t>
          </a:r>
          <a:r>
            <a:rPr lang="ru-RU" sz="1400" kern="1200" dirty="0" err="1"/>
            <a:t>закликами</a:t>
          </a:r>
          <a:r>
            <a:rPr lang="ru-RU" sz="1400" kern="1200" dirty="0"/>
            <a:t> до геноциду з метою </a:t>
          </a:r>
          <a:r>
            <a:rPr lang="ru-RU" sz="1400" kern="1200" dirty="0" err="1"/>
            <a:t>їх</a:t>
          </a:r>
          <a:r>
            <a:rPr lang="ru-RU" sz="1400" kern="1200" dirty="0"/>
            <a:t> </a:t>
          </a:r>
          <a:r>
            <a:rPr lang="ru-RU" sz="1400" kern="1200" dirty="0" err="1"/>
            <a:t>розповсюдження</a:t>
          </a:r>
          <a:r>
            <a:rPr lang="ru-RU" sz="1400" kern="1200" dirty="0"/>
            <a:t> </a:t>
          </a:r>
          <a:r>
            <a:rPr lang="ru-RU" sz="1400" kern="1200" dirty="0" err="1"/>
            <a:t>або</a:t>
          </a:r>
          <a:r>
            <a:rPr lang="ru-RU" sz="1400" kern="1200" dirty="0"/>
            <a:t> </a:t>
          </a:r>
          <a:r>
            <a:rPr lang="uk-UA" sz="1400" kern="1200" dirty="0"/>
            <a:t>розповсюдження таких матеріалів</a:t>
          </a:r>
        </a:p>
      </dsp:txBody>
      <dsp:txXfrm rot="-5400000">
        <a:off x="3110746" y="1119381"/>
        <a:ext cx="5400747" cy="2393210"/>
      </dsp:txXfrm>
    </dsp:sp>
    <dsp:sp modelId="{7EA5B3D9-1490-4651-A81F-E9F042A6C2F5}">
      <dsp:nvSpPr>
        <dsp:cNvPr id="0" name=""/>
        <dsp:cNvSpPr/>
      </dsp:nvSpPr>
      <dsp:spPr>
        <a:xfrm>
          <a:off x="0" y="1313525"/>
          <a:ext cx="3110745" cy="200492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Об'єктивна</a:t>
          </a:r>
          <a:r>
            <a:rPr lang="uk-UA" sz="3500" kern="1200" dirty="0"/>
            <a:t> </a:t>
          </a:r>
          <a:r>
            <a:rPr lang="uk-UA" sz="2200" kern="1200" dirty="0"/>
            <a:t>сторона</a:t>
          </a:r>
        </a:p>
      </dsp:txBody>
      <dsp:txXfrm>
        <a:off x="97872" y="1411397"/>
        <a:ext cx="2915001" cy="1809177"/>
      </dsp:txXfrm>
    </dsp:sp>
    <dsp:sp modelId="{0DB8B1B0-09CB-4E9C-8B94-329B3AE96786}">
      <dsp:nvSpPr>
        <dsp:cNvPr id="0" name=""/>
        <dsp:cNvSpPr/>
      </dsp:nvSpPr>
      <dsp:spPr>
        <a:xfrm rot="5400000">
          <a:off x="5607057" y="1353873"/>
          <a:ext cx="537589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загальний</a:t>
          </a:r>
        </a:p>
      </dsp:txBody>
      <dsp:txXfrm rot="-5400000">
        <a:off x="3110745" y="3876429"/>
        <a:ext cx="5503971" cy="485103"/>
      </dsp:txXfrm>
    </dsp:sp>
    <dsp:sp modelId="{A434BC47-1DE5-4A19-89AD-69C0D74F8D40}">
      <dsp:nvSpPr>
        <dsp:cNvPr id="0" name=""/>
        <dsp:cNvSpPr/>
      </dsp:nvSpPr>
      <dsp:spPr>
        <a:xfrm>
          <a:off x="0" y="3807817"/>
          <a:ext cx="3110745" cy="62232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</a:t>
          </a:r>
        </a:p>
      </dsp:txBody>
      <dsp:txXfrm>
        <a:off x="30379" y="3838196"/>
        <a:ext cx="3049987" cy="561567"/>
      </dsp:txXfrm>
    </dsp:sp>
    <dsp:sp modelId="{7514CF03-1D18-411F-9B56-E0CC8E94263F}">
      <dsp:nvSpPr>
        <dsp:cNvPr id="0" name=""/>
        <dsp:cNvSpPr/>
      </dsp:nvSpPr>
      <dsp:spPr>
        <a:xfrm rot="5400000">
          <a:off x="5617520" y="2089127"/>
          <a:ext cx="516664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прямий умисел</a:t>
          </a:r>
        </a:p>
      </dsp:txBody>
      <dsp:txXfrm rot="-5400000">
        <a:off x="3110746" y="4621123"/>
        <a:ext cx="5504993" cy="466222"/>
      </dsp:txXfrm>
    </dsp:sp>
    <dsp:sp modelId="{ADE8F342-C56C-4977-8B44-344D874FEB60}">
      <dsp:nvSpPr>
        <dsp:cNvPr id="0" name=""/>
        <dsp:cNvSpPr/>
      </dsp:nvSpPr>
      <dsp:spPr>
        <a:xfrm>
          <a:off x="0" y="4598485"/>
          <a:ext cx="3110745" cy="51149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Суб'єктивна сторона</a:t>
          </a:r>
        </a:p>
      </dsp:txBody>
      <dsp:txXfrm>
        <a:off x="24969" y="4623454"/>
        <a:ext cx="3060807" cy="46156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75852-5326-4C23-9F66-030207D99F5D}">
      <dsp:nvSpPr>
        <dsp:cNvPr id="0" name=""/>
        <dsp:cNvSpPr/>
      </dsp:nvSpPr>
      <dsp:spPr>
        <a:xfrm rot="5400000">
          <a:off x="5417375" y="-1769945"/>
          <a:ext cx="949560" cy="55455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орядок</a:t>
          </a:r>
          <a:r>
            <a:rPr lang="ru-RU" sz="1400" kern="1200" dirty="0"/>
            <a:t> </a:t>
          </a:r>
          <a:r>
            <a:rPr lang="ru-RU" sz="1400" kern="1200" dirty="0" err="1"/>
            <a:t>використання</a:t>
          </a:r>
          <a:r>
            <a:rPr lang="ru-RU" sz="1400" kern="1200" dirty="0"/>
            <a:t> і </a:t>
          </a:r>
          <a:r>
            <a:rPr lang="ru-RU" sz="1400" kern="1200" dirty="0" err="1"/>
            <a:t>захисту</a:t>
          </a:r>
          <a:r>
            <a:rPr lang="ru-RU" sz="1400" kern="1200" dirty="0"/>
            <a:t> </a:t>
          </a:r>
          <a:r>
            <a:rPr lang="ru-RU" sz="1400" kern="1200" dirty="0" err="1"/>
            <a:t>символіки</a:t>
          </a:r>
          <a:r>
            <a:rPr lang="ru-RU" sz="1400" kern="1200" dirty="0"/>
            <a:t> Червоного </a:t>
          </a:r>
          <a:r>
            <a:rPr lang="ru-RU" sz="1400" kern="1200" dirty="0" err="1"/>
            <a:t>Хреста</a:t>
          </a:r>
          <a:r>
            <a:rPr lang="ru-RU" sz="1400" kern="1200" dirty="0"/>
            <a:t>, Червоного </a:t>
          </a:r>
          <a:r>
            <a:rPr lang="ru-RU" sz="1400" kern="1200" dirty="0" err="1"/>
            <a:t>Півмісяця</a:t>
          </a:r>
          <a:r>
            <a:rPr lang="ru-RU" sz="1400" kern="1200" dirty="0"/>
            <a:t> і Червоного </a:t>
          </a:r>
          <a:r>
            <a:rPr lang="ru-RU" sz="1400" kern="1200" dirty="0" err="1"/>
            <a:t>Кристала</a:t>
          </a:r>
          <a:r>
            <a:rPr lang="ru-RU" sz="1400" kern="1200" dirty="0"/>
            <a:t> як </a:t>
          </a:r>
          <a:r>
            <a:rPr lang="ru-RU" sz="1400" kern="1200" dirty="0" err="1"/>
            <a:t>складова</a:t>
          </a:r>
          <a:r>
            <a:rPr lang="ru-RU" sz="1400" kern="1200" dirty="0"/>
            <a:t> </a:t>
          </a:r>
          <a:r>
            <a:rPr lang="ru-RU" sz="1400" kern="1200" dirty="0" err="1"/>
            <a:t>міжнародного</a:t>
          </a:r>
          <a:r>
            <a:rPr lang="ru-RU" sz="1400" kern="1200" dirty="0"/>
            <a:t> правопорядку</a:t>
          </a:r>
          <a:endParaRPr lang="uk-UA" sz="1400" kern="1200" dirty="0"/>
        </a:p>
      </dsp:txBody>
      <dsp:txXfrm rot="-5400000">
        <a:off x="3119377" y="574407"/>
        <a:ext cx="5499203" cy="856852"/>
      </dsp:txXfrm>
    </dsp:sp>
    <dsp:sp modelId="{6A55630E-372A-4253-8A33-F0B2A95EED7B}">
      <dsp:nvSpPr>
        <dsp:cNvPr id="0" name=""/>
        <dsp:cNvSpPr/>
      </dsp:nvSpPr>
      <dsp:spPr>
        <a:xfrm>
          <a:off x="0" y="777679"/>
          <a:ext cx="3119376" cy="45030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shade val="63000"/>
                <a:tint val="82000"/>
              </a:schemeClr>
              <a:schemeClr val="accent5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5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</a:t>
          </a:r>
        </a:p>
      </dsp:txBody>
      <dsp:txXfrm>
        <a:off x="21982" y="799661"/>
        <a:ext cx="3075412" cy="406342"/>
      </dsp:txXfrm>
    </dsp:sp>
    <dsp:sp modelId="{E2A7E053-151B-49BC-82D7-9A01E6FBF647}">
      <dsp:nvSpPr>
        <dsp:cNvPr id="0" name=""/>
        <dsp:cNvSpPr/>
      </dsp:nvSpPr>
      <dsp:spPr>
        <a:xfrm rot="5400000">
          <a:off x="5719723" y="-875275"/>
          <a:ext cx="344862" cy="55455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незаконне використання відповідної символіки</a:t>
          </a:r>
        </a:p>
      </dsp:txBody>
      <dsp:txXfrm rot="-5400000">
        <a:off x="3119376" y="1741907"/>
        <a:ext cx="5528722" cy="311192"/>
      </dsp:txXfrm>
    </dsp:sp>
    <dsp:sp modelId="{7EA5B3D9-1490-4651-A81F-E9F042A6C2F5}">
      <dsp:nvSpPr>
        <dsp:cNvPr id="0" name=""/>
        <dsp:cNvSpPr/>
      </dsp:nvSpPr>
      <dsp:spPr>
        <a:xfrm>
          <a:off x="0" y="1671844"/>
          <a:ext cx="3119376" cy="45131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shade val="63000"/>
                <a:tint val="82000"/>
              </a:schemeClr>
              <a:schemeClr val="accent5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5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Об'єктивна</a:t>
          </a:r>
          <a:r>
            <a:rPr lang="uk-UA" sz="3500" kern="1200" dirty="0"/>
            <a:t> </a:t>
          </a:r>
          <a:r>
            <a:rPr lang="uk-UA" sz="2200" kern="1200" dirty="0"/>
            <a:t>сторона</a:t>
          </a:r>
        </a:p>
      </dsp:txBody>
      <dsp:txXfrm>
        <a:off x="22031" y="1693875"/>
        <a:ext cx="3075314" cy="407254"/>
      </dsp:txXfrm>
    </dsp:sp>
    <dsp:sp modelId="{0DB8B1B0-09CB-4E9C-8B94-329B3AE96786}">
      <dsp:nvSpPr>
        <dsp:cNvPr id="0" name=""/>
        <dsp:cNvSpPr/>
      </dsp:nvSpPr>
      <dsp:spPr>
        <a:xfrm rot="5400000">
          <a:off x="5765609" y="-248839"/>
          <a:ext cx="253091" cy="55455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загальний</a:t>
          </a:r>
        </a:p>
      </dsp:txBody>
      <dsp:txXfrm rot="-5400000">
        <a:off x="3119377" y="2409748"/>
        <a:ext cx="5533202" cy="228381"/>
      </dsp:txXfrm>
    </dsp:sp>
    <dsp:sp modelId="{A434BC47-1DE5-4A19-89AD-69C0D74F8D40}">
      <dsp:nvSpPr>
        <dsp:cNvPr id="0" name=""/>
        <dsp:cNvSpPr/>
      </dsp:nvSpPr>
      <dsp:spPr>
        <a:xfrm>
          <a:off x="0" y="2317393"/>
          <a:ext cx="3119376" cy="41309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shade val="63000"/>
                <a:tint val="82000"/>
              </a:schemeClr>
              <a:schemeClr val="accent5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5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</a:t>
          </a:r>
        </a:p>
      </dsp:txBody>
      <dsp:txXfrm>
        <a:off x="20165" y="2337558"/>
        <a:ext cx="3079046" cy="372762"/>
      </dsp:txXfrm>
    </dsp:sp>
    <dsp:sp modelId="{7514CF03-1D18-411F-9B56-E0CC8E94263F}">
      <dsp:nvSpPr>
        <dsp:cNvPr id="0" name=""/>
        <dsp:cNvSpPr/>
      </dsp:nvSpPr>
      <dsp:spPr>
        <a:xfrm rot="5400000">
          <a:off x="5751484" y="369769"/>
          <a:ext cx="281340" cy="55455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прямий умисел</a:t>
          </a:r>
        </a:p>
      </dsp:txBody>
      <dsp:txXfrm rot="-5400000">
        <a:off x="3119376" y="3015611"/>
        <a:ext cx="5531823" cy="253872"/>
      </dsp:txXfrm>
    </dsp:sp>
    <dsp:sp modelId="{ADE8F342-C56C-4977-8B44-344D874FEB60}">
      <dsp:nvSpPr>
        <dsp:cNvPr id="0" name=""/>
        <dsp:cNvSpPr/>
      </dsp:nvSpPr>
      <dsp:spPr>
        <a:xfrm>
          <a:off x="0" y="2924717"/>
          <a:ext cx="3119376" cy="43566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shade val="63000"/>
                <a:tint val="82000"/>
              </a:schemeClr>
              <a:schemeClr val="accent5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5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Суб'єктивна сторона</a:t>
          </a:r>
        </a:p>
      </dsp:txBody>
      <dsp:txXfrm>
        <a:off x="21267" y="2945984"/>
        <a:ext cx="3076842" cy="3931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75852-5326-4C23-9F66-030207D99F5D}">
      <dsp:nvSpPr>
        <dsp:cNvPr id="0" name=""/>
        <dsp:cNvSpPr/>
      </dsp:nvSpPr>
      <dsp:spPr>
        <a:xfrm rot="5400000">
          <a:off x="5508823" y="-2387706"/>
          <a:ext cx="766662" cy="55455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безпека</a:t>
          </a:r>
          <a:r>
            <a:rPr lang="ru-RU" sz="1400" kern="1200" dirty="0"/>
            <a:t> </a:t>
          </a:r>
          <a:r>
            <a:rPr lang="ru-RU" sz="1400" kern="1200" dirty="0" err="1"/>
            <a:t>міжнародного</a:t>
          </a:r>
          <a:r>
            <a:rPr lang="ru-RU" sz="1400" kern="1200" dirty="0"/>
            <a:t> </a:t>
          </a:r>
          <a:r>
            <a:rPr lang="ru-RU" sz="1400" kern="1200" dirty="0" err="1"/>
            <a:t>судноплавства</a:t>
          </a:r>
          <a:endParaRPr lang="uk-UA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додатковий</a:t>
          </a:r>
          <a:r>
            <a:rPr lang="ru-RU" sz="1400" kern="1200" dirty="0"/>
            <a:t> </a:t>
          </a:r>
          <a:r>
            <a:rPr lang="ru-RU" sz="1400" kern="1200" dirty="0" err="1"/>
            <a:t>обов'язковий</a:t>
          </a:r>
          <a:r>
            <a:rPr lang="ru-RU" sz="1400" kern="1200" dirty="0"/>
            <a:t> </a:t>
          </a:r>
          <a:r>
            <a:rPr lang="ru-RU" sz="1400" kern="1200" dirty="0" err="1"/>
            <a:t>об'єкт</a:t>
          </a:r>
          <a:r>
            <a:rPr lang="ru-RU" sz="1400" kern="1200" dirty="0"/>
            <a:t> (альтернативно) — </a:t>
          </a:r>
          <a:r>
            <a:rPr lang="ru-RU" sz="1400" kern="1200" dirty="0" err="1"/>
            <a:t>власність</a:t>
          </a:r>
          <a:r>
            <a:rPr lang="ru-RU" sz="1400" kern="1200" dirty="0"/>
            <a:t> </a:t>
          </a:r>
          <a:r>
            <a:rPr lang="ru-RU" sz="1400" kern="1200" dirty="0" err="1"/>
            <a:t>або</a:t>
          </a:r>
          <a:r>
            <a:rPr lang="ru-RU" sz="1400" kern="1200" dirty="0"/>
            <a:t> </a:t>
          </a:r>
          <a:r>
            <a:rPr lang="ru-RU" sz="1400" kern="1200" dirty="0" err="1"/>
            <a:t>життя</a:t>
          </a:r>
          <a:r>
            <a:rPr lang="ru-RU" sz="1400" kern="1200" dirty="0"/>
            <a:t>, </a:t>
          </a:r>
          <a:r>
            <a:rPr lang="ru-RU" sz="1400" kern="1200" dirty="0" err="1"/>
            <a:t>здоров'я</a:t>
          </a:r>
          <a:r>
            <a:rPr lang="ru-RU" sz="1400" kern="1200" dirty="0"/>
            <a:t>, воля і </a:t>
          </a:r>
          <a:r>
            <a:rPr lang="ru-RU" sz="1400" kern="1200" dirty="0" err="1"/>
            <a:t>гідність</a:t>
          </a:r>
          <a:r>
            <a:rPr lang="ru-RU" sz="1400" kern="1200" dirty="0"/>
            <a:t> особи</a:t>
          </a:r>
          <a:endParaRPr lang="uk-UA" sz="1400" kern="1200" dirty="0"/>
        </a:p>
      </dsp:txBody>
      <dsp:txXfrm rot="-5400000">
        <a:off x="3119376" y="39166"/>
        <a:ext cx="5508132" cy="691812"/>
      </dsp:txXfrm>
    </dsp:sp>
    <dsp:sp modelId="{6A55630E-372A-4253-8A33-F0B2A95EED7B}">
      <dsp:nvSpPr>
        <dsp:cNvPr id="0" name=""/>
        <dsp:cNvSpPr/>
      </dsp:nvSpPr>
      <dsp:spPr>
        <a:xfrm>
          <a:off x="0" y="177009"/>
          <a:ext cx="3119376" cy="41612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shade val="63000"/>
                <a:tint val="82000"/>
              </a:schemeClr>
              <a:schemeClr val="accent2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2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</a:t>
          </a:r>
        </a:p>
      </dsp:txBody>
      <dsp:txXfrm>
        <a:off x="20314" y="197323"/>
        <a:ext cx="3078748" cy="375499"/>
      </dsp:txXfrm>
    </dsp:sp>
    <dsp:sp modelId="{E2A7E053-151B-49BC-82D7-9A01E6FBF647}">
      <dsp:nvSpPr>
        <dsp:cNvPr id="0" name=""/>
        <dsp:cNvSpPr/>
      </dsp:nvSpPr>
      <dsp:spPr>
        <a:xfrm rot="5400000">
          <a:off x="4675592" y="-608323"/>
          <a:ext cx="2433125" cy="55455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Використання озброєного чи неозброєного судна для: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захоплення іншого морського чи річкового судна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застосування насильства щодо екіпажу чи пасажирів іншого морського чи річкового судна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пограбування екіпажу чи пасажирів іншого морського чи річкового судна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інші ворожі дії щодо екіпажу чи пасажирів такого судна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 err="1"/>
            <a:t>Місце</a:t>
          </a:r>
          <a:r>
            <a:rPr lang="ru-RU" sz="1500" kern="1200" dirty="0"/>
            <a:t> </a:t>
          </a:r>
          <a:r>
            <a:rPr lang="ru-RU" sz="1500" kern="1200" dirty="0" err="1"/>
            <a:t>вчинення</a:t>
          </a:r>
          <a:r>
            <a:rPr lang="ru-RU" sz="1500" kern="1200" dirty="0"/>
            <a:t>: </a:t>
          </a:r>
          <a:r>
            <a:rPr lang="ru-RU" sz="1500" kern="1200" dirty="0" err="1"/>
            <a:t>відкрите</a:t>
          </a:r>
          <a:r>
            <a:rPr lang="ru-RU" sz="1500" kern="1200" dirty="0"/>
            <a:t> море </a:t>
          </a:r>
          <a:r>
            <a:rPr lang="ru-RU" sz="1500" kern="1200" dirty="0" err="1"/>
            <a:t>або</a:t>
          </a:r>
          <a:r>
            <a:rPr lang="ru-RU" sz="1500" kern="1200" dirty="0"/>
            <a:t> </a:t>
          </a:r>
          <a:r>
            <a:rPr lang="ru-RU" sz="1500" kern="1200" dirty="0" err="1"/>
            <a:t>внше</a:t>
          </a:r>
          <a:r>
            <a:rPr lang="ru-RU" sz="1500" kern="1200" dirty="0"/>
            <a:t> </a:t>
          </a:r>
          <a:r>
            <a:rPr lang="ru-RU" sz="1500" kern="1200" dirty="0" err="1"/>
            <a:t>місце</a:t>
          </a:r>
          <a:r>
            <a:rPr lang="ru-RU" sz="1500" kern="1200" dirty="0"/>
            <a:t> за межами </a:t>
          </a:r>
          <a:r>
            <a:rPr lang="ru-RU" sz="1500" kern="1200" dirty="0" err="1"/>
            <a:t>територіальної</a:t>
          </a:r>
          <a:r>
            <a:rPr lang="ru-RU" sz="1500" kern="1200" dirty="0"/>
            <a:t> </a:t>
          </a:r>
          <a:r>
            <a:rPr lang="ru-RU" sz="1500" kern="1200" dirty="0" err="1"/>
            <a:t>юрисдикції</a:t>
          </a:r>
          <a:r>
            <a:rPr lang="ru-RU" sz="1500" kern="1200" dirty="0"/>
            <a:t> будь-</a:t>
          </a:r>
          <a:r>
            <a:rPr lang="ru-RU" sz="1500" kern="1200" dirty="0" err="1"/>
            <a:t>якої</a:t>
          </a:r>
          <a:r>
            <a:rPr lang="ru-RU" sz="1500" kern="1200" dirty="0"/>
            <a:t> </a:t>
          </a:r>
          <a:r>
            <a:rPr lang="ru-RU" sz="1500" kern="1200" dirty="0" err="1"/>
            <a:t>держави</a:t>
          </a:r>
          <a:endParaRPr lang="uk-UA" sz="1500" kern="1200" dirty="0"/>
        </a:p>
      </dsp:txBody>
      <dsp:txXfrm rot="-5400000">
        <a:off x="3119377" y="1066667"/>
        <a:ext cx="5426782" cy="2195575"/>
      </dsp:txXfrm>
    </dsp:sp>
    <dsp:sp modelId="{7EA5B3D9-1490-4651-A81F-E9F042A6C2F5}">
      <dsp:nvSpPr>
        <dsp:cNvPr id="0" name=""/>
        <dsp:cNvSpPr/>
      </dsp:nvSpPr>
      <dsp:spPr>
        <a:xfrm>
          <a:off x="0" y="1955925"/>
          <a:ext cx="3119376" cy="4170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shade val="63000"/>
                <a:tint val="82000"/>
              </a:schemeClr>
              <a:schemeClr val="accent2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2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Об'єктивна</a:t>
          </a:r>
          <a:r>
            <a:rPr lang="uk-UA" sz="3500" kern="1200" dirty="0"/>
            <a:t> </a:t>
          </a:r>
          <a:r>
            <a:rPr lang="uk-UA" sz="2200" kern="1200" dirty="0"/>
            <a:t>сторона</a:t>
          </a:r>
        </a:p>
      </dsp:txBody>
      <dsp:txXfrm>
        <a:off x="20359" y="1976284"/>
        <a:ext cx="3078658" cy="376342"/>
      </dsp:txXfrm>
    </dsp:sp>
    <dsp:sp modelId="{0DB8B1B0-09CB-4E9C-8B94-329B3AE96786}">
      <dsp:nvSpPr>
        <dsp:cNvPr id="0" name=""/>
        <dsp:cNvSpPr/>
      </dsp:nvSpPr>
      <dsp:spPr>
        <a:xfrm rot="5400000">
          <a:off x="5408037" y="1271846"/>
          <a:ext cx="968235" cy="55455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спеціальний</a:t>
          </a:r>
          <a:r>
            <a:rPr lang="ru-RU" sz="1400" kern="1200" dirty="0"/>
            <a:t> - </a:t>
          </a:r>
          <a:r>
            <a:rPr lang="ru-RU" sz="1400" kern="1200" dirty="0" err="1"/>
            <a:t>це</a:t>
          </a:r>
          <a:r>
            <a:rPr lang="ru-RU" sz="1400" kern="1200" dirty="0"/>
            <a:t> особа </a:t>
          </a:r>
          <a:r>
            <a:rPr lang="ru-RU" sz="1400" kern="1200" dirty="0" err="1"/>
            <a:t>зі</a:t>
          </a:r>
          <a:r>
            <a:rPr lang="ru-RU" sz="1400" kern="1200" dirty="0"/>
            <a:t> складу </a:t>
          </a:r>
          <a:r>
            <a:rPr lang="ru-RU" sz="1400" kern="1200" dirty="0" err="1"/>
            <a:t>екіпажу</a:t>
          </a:r>
          <a:r>
            <a:rPr lang="ru-RU" sz="1400" kern="1200" dirty="0"/>
            <a:t> (</a:t>
          </a:r>
          <a:r>
            <a:rPr lang="ru-RU" sz="1400" kern="1200" dirty="0" err="1"/>
            <a:t>капітан</a:t>
          </a:r>
          <a:r>
            <a:rPr lang="ru-RU" sz="1400" kern="1200" dirty="0"/>
            <a:t>, </a:t>
          </a:r>
          <a:r>
            <a:rPr lang="ru-RU" sz="1400" kern="1200" dirty="0" err="1"/>
            <a:t>інші</a:t>
          </a:r>
          <a:r>
            <a:rPr lang="ru-RU" sz="1400" kern="1200" dirty="0"/>
            <a:t> особи командного складу і </a:t>
          </a:r>
          <a:r>
            <a:rPr lang="ru-RU" sz="1400" kern="1200" dirty="0" err="1"/>
            <a:t>суднової</a:t>
          </a:r>
          <a:r>
            <a:rPr lang="ru-RU" sz="1400" kern="1200" dirty="0"/>
            <a:t> </a:t>
          </a:r>
          <a:r>
            <a:rPr lang="ru-RU" sz="1400" kern="1200" dirty="0" err="1"/>
            <a:t>команди</a:t>
          </a:r>
          <a:r>
            <a:rPr lang="ru-RU" sz="1400" kern="1200" dirty="0"/>
            <a:t>) </a:t>
          </a:r>
          <a:r>
            <a:rPr lang="ru-RU" sz="1400" kern="1200" dirty="0" err="1"/>
            <a:t>чи</a:t>
          </a:r>
          <a:r>
            <a:rPr lang="ru-RU" sz="1400" kern="1200" dirty="0"/>
            <a:t> </a:t>
          </a:r>
          <a:r>
            <a:rPr lang="ru-RU" sz="1400" kern="1200" dirty="0" err="1"/>
            <a:t>пасажир</a:t>
          </a:r>
          <a:r>
            <a:rPr lang="ru-RU" sz="1400" kern="1200" dirty="0"/>
            <a:t> будь-</a:t>
          </a:r>
          <a:r>
            <a:rPr lang="ru-RU" sz="1400" kern="1200" dirty="0" err="1"/>
            <a:t>якого</a:t>
          </a:r>
          <a:r>
            <a:rPr lang="ru-RU" sz="1400" kern="1200" dirty="0"/>
            <a:t> </a:t>
          </a:r>
          <a:r>
            <a:rPr lang="ru-RU" sz="1400" kern="1200" dirty="0" err="1"/>
            <a:t>приватновласницького</a:t>
          </a:r>
          <a:r>
            <a:rPr lang="ru-RU" sz="1400" kern="1200" dirty="0"/>
            <a:t> </a:t>
          </a:r>
          <a:r>
            <a:rPr lang="ru-RU" sz="1400" kern="1200" dirty="0" err="1"/>
            <a:t>або</a:t>
          </a:r>
          <a:r>
            <a:rPr lang="ru-RU" sz="1400" kern="1200" dirty="0"/>
            <a:t> </a:t>
          </a:r>
          <a:r>
            <a:rPr lang="ru-RU" sz="1400" kern="1200" dirty="0" err="1"/>
            <a:t>прирівняного</a:t>
          </a:r>
          <a:r>
            <a:rPr lang="ru-RU" sz="1400" kern="1200" dirty="0"/>
            <a:t> до </a:t>
          </a:r>
          <a:r>
            <a:rPr lang="ru-RU" sz="1400" kern="1200" dirty="0" err="1"/>
            <a:t>нього</a:t>
          </a:r>
          <a:r>
            <a:rPr lang="ru-RU" sz="1400" kern="1200" dirty="0"/>
            <a:t> </a:t>
          </a:r>
          <a:r>
            <a:rPr lang="ru-RU" sz="1400" kern="1200" dirty="0" err="1"/>
            <a:t>морського</a:t>
          </a:r>
          <a:r>
            <a:rPr lang="ru-RU" sz="1400" kern="1200" dirty="0"/>
            <a:t> </a:t>
          </a:r>
          <a:r>
            <a:rPr lang="ru-RU" sz="1400" kern="1200" dirty="0" err="1"/>
            <a:t>чи</a:t>
          </a:r>
          <a:r>
            <a:rPr lang="ru-RU" sz="1400" kern="1200" dirty="0"/>
            <a:t> </a:t>
          </a:r>
          <a:r>
            <a:rPr lang="ru-RU" sz="1400" kern="1200" dirty="0" err="1"/>
            <a:t>річкового</a:t>
          </a:r>
          <a:r>
            <a:rPr lang="ru-RU" sz="1400" kern="1200" dirty="0"/>
            <a:t> судна, у </a:t>
          </a:r>
          <a:r>
            <a:rPr lang="ru-RU" sz="1400" kern="1200" dirty="0" err="1"/>
            <a:t>т.ч</a:t>
          </a:r>
          <a:r>
            <a:rPr lang="ru-RU" sz="1400" kern="1200" dirty="0"/>
            <a:t>. катера </a:t>
          </a:r>
          <a:r>
            <a:rPr lang="ru-RU" sz="1400" kern="1200" dirty="0" err="1"/>
            <a:t>або</a:t>
          </a:r>
          <a:r>
            <a:rPr lang="ru-RU" sz="1400" kern="1200" dirty="0"/>
            <a:t> </a:t>
          </a:r>
          <a:r>
            <a:rPr lang="ru-RU" sz="1400" kern="1200" dirty="0" err="1"/>
            <a:t>човна</a:t>
          </a:r>
          <a:r>
            <a:rPr lang="ru-RU" sz="1400" kern="1200" dirty="0"/>
            <a:t>.</a:t>
          </a:r>
          <a:endParaRPr lang="uk-UA" sz="1400" kern="1200" dirty="0"/>
        </a:p>
      </dsp:txBody>
      <dsp:txXfrm rot="-5400000">
        <a:off x="3119377" y="3607772"/>
        <a:ext cx="5498292" cy="873705"/>
      </dsp:txXfrm>
    </dsp:sp>
    <dsp:sp modelId="{A434BC47-1DE5-4A19-89AD-69C0D74F8D40}">
      <dsp:nvSpPr>
        <dsp:cNvPr id="0" name=""/>
        <dsp:cNvSpPr/>
      </dsp:nvSpPr>
      <dsp:spPr>
        <a:xfrm>
          <a:off x="0" y="3853756"/>
          <a:ext cx="3119376" cy="38173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shade val="63000"/>
                <a:tint val="82000"/>
              </a:schemeClr>
              <a:schemeClr val="accent2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2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</a:t>
          </a:r>
        </a:p>
      </dsp:txBody>
      <dsp:txXfrm>
        <a:off x="18635" y="3872391"/>
        <a:ext cx="3082106" cy="344467"/>
      </dsp:txXfrm>
    </dsp:sp>
    <dsp:sp modelId="{7514CF03-1D18-411F-9B56-E0CC8E94263F}">
      <dsp:nvSpPr>
        <dsp:cNvPr id="0" name=""/>
        <dsp:cNvSpPr/>
      </dsp:nvSpPr>
      <dsp:spPr>
        <a:xfrm rot="5400000">
          <a:off x="5691084" y="2136750"/>
          <a:ext cx="402141" cy="55455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прямий умисел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Мета: </a:t>
          </a:r>
          <a:r>
            <a:rPr lang="ru-RU" sz="1300" kern="1200" dirty="0" err="1"/>
            <a:t>одержання</a:t>
          </a:r>
          <a:r>
            <a:rPr lang="ru-RU" sz="1300" kern="1200" dirty="0"/>
            <a:t> </a:t>
          </a:r>
          <a:r>
            <a:rPr lang="ru-RU" sz="1300" kern="1200" dirty="0" err="1"/>
            <a:t>матеріальної</a:t>
          </a:r>
          <a:r>
            <a:rPr lang="ru-RU" sz="1300" kern="1200" dirty="0"/>
            <a:t> </a:t>
          </a:r>
          <a:r>
            <a:rPr lang="ru-RU" sz="1300" kern="1200" dirty="0" err="1"/>
            <a:t>винагороди</a:t>
          </a:r>
          <a:r>
            <a:rPr lang="ru-RU" sz="1300" kern="1200" dirty="0"/>
            <a:t> </a:t>
          </a:r>
          <a:r>
            <a:rPr lang="ru-RU" sz="1300" kern="1200" dirty="0" err="1"/>
            <a:t>або</a:t>
          </a:r>
          <a:r>
            <a:rPr lang="ru-RU" sz="1300" kern="1200" dirty="0"/>
            <a:t> </a:t>
          </a:r>
          <a:r>
            <a:rPr lang="ru-RU" sz="1300" kern="1200" dirty="0" err="1"/>
            <a:t>іншої</a:t>
          </a:r>
          <a:r>
            <a:rPr lang="ru-RU" sz="1300" kern="1200" dirty="0"/>
            <a:t> </a:t>
          </a:r>
          <a:r>
            <a:rPr lang="ru-RU" sz="1300" kern="1200" dirty="0" err="1"/>
            <a:t>особистої</a:t>
          </a:r>
          <a:r>
            <a:rPr lang="ru-RU" sz="1300" kern="1200" dirty="0"/>
            <a:t> </a:t>
          </a:r>
          <a:r>
            <a:rPr lang="ru-RU" sz="1300" kern="1200" dirty="0" err="1"/>
            <a:t>вигоди</a:t>
          </a:r>
          <a:endParaRPr lang="uk-UA" sz="1300" kern="1200" dirty="0"/>
        </a:p>
      </dsp:txBody>
      <dsp:txXfrm rot="-5400000">
        <a:off x="3119377" y="4728089"/>
        <a:ext cx="5525926" cy="362879"/>
      </dsp:txXfrm>
    </dsp:sp>
    <dsp:sp modelId="{ADE8F342-C56C-4977-8B44-344D874FEB60}">
      <dsp:nvSpPr>
        <dsp:cNvPr id="0" name=""/>
        <dsp:cNvSpPr/>
      </dsp:nvSpPr>
      <dsp:spPr>
        <a:xfrm>
          <a:off x="0" y="4708232"/>
          <a:ext cx="3119376" cy="402594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shade val="63000"/>
                <a:tint val="82000"/>
              </a:schemeClr>
              <a:schemeClr val="accent2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2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Суб'єктивна сторона</a:t>
          </a:r>
        </a:p>
      </dsp:txBody>
      <dsp:txXfrm>
        <a:off x="19653" y="4727885"/>
        <a:ext cx="3080070" cy="3632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75852-5326-4C23-9F66-030207D99F5D}">
      <dsp:nvSpPr>
        <dsp:cNvPr id="0" name=""/>
        <dsp:cNvSpPr/>
      </dsp:nvSpPr>
      <dsp:spPr>
        <a:xfrm rot="5400000">
          <a:off x="5394552" y="-2163444"/>
          <a:ext cx="962600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мир як </a:t>
          </a:r>
          <a:r>
            <a:rPr lang="ru-RU" sz="1600" kern="1200" dirty="0" err="1"/>
            <a:t>складова</a:t>
          </a:r>
          <a:r>
            <a:rPr lang="ru-RU" sz="1600" kern="1200" dirty="0"/>
            <a:t> </a:t>
          </a:r>
          <a:r>
            <a:rPr lang="ru-RU" sz="1600" kern="1200" dirty="0" err="1"/>
            <a:t>міжнародного</a:t>
          </a:r>
          <a:r>
            <a:rPr lang="ru-RU" sz="1600" kern="1200" dirty="0"/>
            <a:t> правопорядку</a:t>
          </a:r>
          <a:endParaRPr lang="uk-UA" sz="1600" kern="1200" dirty="0"/>
        </a:p>
      </dsp:txBody>
      <dsp:txXfrm rot="-5400000">
        <a:off x="3110745" y="167353"/>
        <a:ext cx="5483224" cy="868620"/>
      </dsp:txXfrm>
    </dsp:sp>
    <dsp:sp modelId="{6A55630E-372A-4253-8A33-F0B2A95EED7B}">
      <dsp:nvSpPr>
        <dsp:cNvPr id="0" name=""/>
        <dsp:cNvSpPr/>
      </dsp:nvSpPr>
      <dsp:spPr>
        <a:xfrm>
          <a:off x="0" y="37"/>
          <a:ext cx="3110745" cy="120325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Об'єкт</a:t>
          </a:r>
        </a:p>
      </dsp:txBody>
      <dsp:txXfrm>
        <a:off x="58738" y="58775"/>
        <a:ext cx="2993269" cy="1085774"/>
      </dsp:txXfrm>
    </dsp:sp>
    <dsp:sp modelId="{E2A7E053-151B-49BC-82D7-9A01E6FBF647}">
      <dsp:nvSpPr>
        <dsp:cNvPr id="0" name=""/>
        <dsp:cNvSpPr/>
      </dsp:nvSpPr>
      <dsp:spPr>
        <a:xfrm rot="5400000">
          <a:off x="5345936" y="-900030"/>
          <a:ext cx="1059832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публічні заклики до агресивної війни або до розв'язування воєнного конфлікту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виготовлення матеріалів із закликами до агресивної війни або до розв'язування воєнного конфлікту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розповсюдження таких матеріалів</a:t>
          </a:r>
        </a:p>
      </dsp:txBody>
      <dsp:txXfrm rot="-5400000">
        <a:off x="3110746" y="1386897"/>
        <a:ext cx="5478477" cy="956358"/>
      </dsp:txXfrm>
    </dsp:sp>
    <dsp:sp modelId="{7EA5B3D9-1490-4651-A81F-E9F042A6C2F5}">
      <dsp:nvSpPr>
        <dsp:cNvPr id="0" name=""/>
        <dsp:cNvSpPr/>
      </dsp:nvSpPr>
      <dsp:spPr>
        <a:xfrm>
          <a:off x="0" y="1263451"/>
          <a:ext cx="3110745" cy="120325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Об'єктивна</a:t>
          </a:r>
          <a:r>
            <a:rPr lang="uk-UA" sz="3400" kern="1200" dirty="0"/>
            <a:t> </a:t>
          </a:r>
          <a:r>
            <a:rPr lang="uk-UA" sz="3000" kern="1200" dirty="0"/>
            <a:t>сторона</a:t>
          </a:r>
        </a:p>
      </dsp:txBody>
      <dsp:txXfrm>
        <a:off x="58738" y="1322189"/>
        <a:ext cx="2993269" cy="1085774"/>
      </dsp:txXfrm>
    </dsp:sp>
    <dsp:sp modelId="{0DB8B1B0-09CB-4E9C-8B94-329B3AE96786}">
      <dsp:nvSpPr>
        <dsp:cNvPr id="0" name=""/>
        <dsp:cNvSpPr/>
      </dsp:nvSpPr>
      <dsp:spPr>
        <a:xfrm rot="5400000">
          <a:off x="5388814" y="425583"/>
          <a:ext cx="962600" cy="5524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/>
            <a:t>загальний</a:t>
          </a:r>
        </a:p>
      </dsp:txBody>
      <dsp:txXfrm rot="-5400000">
        <a:off x="3107708" y="2753679"/>
        <a:ext cx="5477823" cy="868620"/>
      </dsp:txXfrm>
    </dsp:sp>
    <dsp:sp modelId="{A434BC47-1DE5-4A19-89AD-69C0D74F8D40}">
      <dsp:nvSpPr>
        <dsp:cNvPr id="0" name=""/>
        <dsp:cNvSpPr/>
      </dsp:nvSpPr>
      <dsp:spPr>
        <a:xfrm>
          <a:off x="0" y="2526864"/>
          <a:ext cx="3107707" cy="132225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Суб'єкт</a:t>
          </a:r>
        </a:p>
      </dsp:txBody>
      <dsp:txXfrm>
        <a:off x="64547" y="2591411"/>
        <a:ext cx="2978613" cy="1193158"/>
      </dsp:txXfrm>
    </dsp:sp>
    <dsp:sp modelId="{8502C45D-9994-4388-9EC5-96CDF156D6DB}">
      <dsp:nvSpPr>
        <dsp:cNvPr id="0" name=""/>
        <dsp:cNvSpPr/>
      </dsp:nvSpPr>
      <dsp:spPr>
        <a:xfrm rot="5400000">
          <a:off x="5394552" y="1745797"/>
          <a:ext cx="962600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/>
            <a:t>прямий умисел</a:t>
          </a:r>
        </a:p>
      </dsp:txBody>
      <dsp:txXfrm rot="-5400000">
        <a:off x="3110745" y="4076594"/>
        <a:ext cx="5483224" cy="868620"/>
      </dsp:txXfrm>
    </dsp:sp>
    <dsp:sp modelId="{ADE8F342-C56C-4977-8B44-344D874FEB60}">
      <dsp:nvSpPr>
        <dsp:cNvPr id="0" name=""/>
        <dsp:cNvSpPr/>
      </dsp:nvSpPr>
      <dsp:spPr>
        <a:xfrm>
          <a:off x="0" y="3909279"/>
          <a:ext cx="3110745" cy="120325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Суб'єктивна</a:t>
          </a:r>
          <a:r>
            <a:rPr lang="uk-UA" sz="3400" kern="1200" dirty="0"/>
            <a:t> </a:t>
          </a:r>
          <a:r>
            <a:rPr lang="uk-UA" sz="3000" kern="1200" dirty="0"/>
            <a:t>сторона</a:t>
          </a:r>
        </a:p>
      </dsp:txBody>
      <dsp:txXfrm>
        <a:off x="58738" y="3968017"/>
        <a:ext cx="2993269" cy="10857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75852-5326-4C23-9F66-030207D99F5D}">
      <dsp:nvSpPr>
        <dsp:cNvPr id="0" name=""/>
        <dsp:cNvSpPr/>
      </dsp:nvSpPr>
      <dsp:spPr>
        <a:xfrm rot="5400000">
          <a:off x="5276915" y="-2161959"/>
          <a:ext cx="1197874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мир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 err="1"/>
            <a:t>міжнародний</a:t>
          </a:r>
          <a:r>
            <a:rPr lang="ru-RU" sz="1500" kern="1200" dirty="0"/>
            <a:t> правопорядок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зовнішньополітична </a:t>
          </a:r>
          <a:r>
            <a:rPr lang="ru-RU" sz="1500" kern="1200" dirty="0" err="1"/>
            <a:t>безпека</a:t>
          </a:r>
          <a:r>
            <a:rPr lang="ru-RU" sz="1500" kern="1200" dirty="0"/>
            <a:t> </a:t>
          </a:r>
          <a:r>
            <a:rPr lang="ru-RU" sz="1500" kern="1200" dirty="0" err="1"/>
            <a:t>України</a:t>
          </a:r>
          <a:r>
            <a:rPr lang="ru-RU" sz="1500" kern="1200" dirty="0"/>
            <a:t>.</a:t>
          </a:r>
          <a:endParaRPr lang="uk-UA" sz="1500" kern="1200" dirty="0"/>
        </a:p>
      </dsp:txBody>
      <dsp:txXfrm rot="-5400000">
        <a:off x="3110746" y="62685"/>
        <a:ext cx="5471739" cy="1080924"/>
      </dsp:txXfrm>
    </dsp:sp>
    <dsp:sp modelId="{6A55630E-372A-4253-8A33-F0B2A95EED7B}">
      <dsp:nvSpPr>
        <dsp:cNvPr id="0" name=""/>
        <dsp:cNvSpPr/>
      </dsp:nvSpPr>
      <dsp:spPr>
        <a:xfrm>
          <a:off x="0" y="176887"/>
          <a:ext cx="3110745" cy="7239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</a:t>
          </a:r>
        </a:p>
      </dsp:txBody>
      <dsp:txXfrm>
        <a:off x="35342" y="212229"/>
        <a:ext cx="3040061" cy="653306"/>
      </dsp:txXfrm>
    </dsp:sp>
    <dsp:sp modelId="{E2A7E053-151B-49BC-82D7-9A01E6FBF647}">
      <dsp:nvSpPr>
        <dsp:cNvPr id="0" name=""/>
        <dsp:cNvSpPr/>
      </dsp:nvSpPr>
      <dsp:spPr>
        <a:xfrm rot="5400000">
          <a:off x="4853339" y="-412694"/>
          <a:ext cx="2045027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вербування найманців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фінансування найманців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матеріальне забезпечення найманців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навчання найманців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використання найманців у військових конфліктах чи діях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участь без дозволу відповідних органів державної влади у збройних конфліктах </a:t>
          </a:r>
          <a:r>
            <a:rPr lang="uk-UA" sz="1500" kern="1200"/>
            <a:t>інших держав</a:t>
          </a:r>
          <a:endParaRPr lang="uk-UA" sz="1500" kern="1200" dirty="0"/>
        </a:p>
      </dsp:txBody>
      <dsp:txXfrm rot="-5400000">
        <a:off x="3110746" y="1429729"/>
        <a:ext cx="5430384" cy="1845367"/>
      </dsp:txXfrm>
    </dsp:sp>
    <dsp:sp modelId="{7EA5B3D9-1490-4651-A81F-E9F042A6C2F5}">
      <dsp:nvSpPr>
        <dsp:cNvPr id="0" name=""/>
        <dsp:cNvSpPr/>
      </dsp:nvSpPr>
      <dsp:spPr>
        <a:xfrm>
          <a:off x="0" y="1841654"/>
          <a:ext cx="3110745" cy="102151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Об'єктивна</a:t>
          </a:r>
          <a:r>
            <a:rPr lang="uk-UA" sz="3500" kern="1200" dirty="0"/>
            <a:t> </a:t>
          </a:r>
          <a:r>
            <a:rPr lang="uk-UA" sz="2200" kern="1200" dirty="0"/>
            <a:t>сторона</a:t>
          </a:r>
        </a:p>
      </dsp:txBody>
      <dsp:txXfrm>
        <a:off x="49866" y="1891520"/>
        <a:ext cx="3011013" cy="921784"/>
      </dsp:txXfrm>
    </dsp:sp>
    <dsp:sp modelId="{0DB8B1B0-09CB-4E9C-8B94-329B3AE96786}">
      <dsp:nvSpPr>
        <dsp:cNvPr id="0" name=""/>
        <dsp:cNvSpPr/>
      </dsp:nvSpPr>
      <dsp:spPr>
        <a:xfrm rot="5400000">
          <a:off x="5451284" y="1162201"/>
          <a:ext cx="849136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у перших </a:t>
          </a:r>
          <a:r>
            <a:rPr lang="ru-RU" sz="1500" kern="1200" dirty="0" err="1"/>
            <a:t>п'яти</a:t>
          </a:r>
          <a:r>
            <a:rPr lang="ru-RU" sz="1500" kern="1200" dirty="0"/>
            <a:t> </a:t>
          </a:r>
          <a:r>
            <a:rPr lang="ru-RU" sz="1500" kern="1200" dirty="0" err="1"/>
            <a:t>його</a:t>
          </a:r>
          <a:r>
            <a:rPr lang="ru-RU" sz="1500" kern="1200" dirty="0"/>
            <a:t> формах — </a:t>
          </a:r>
          <a:r>
            <a:rPr lang="ru-RU" sz="1500" kern="1200" dirty="0" err="1"/>
            <a:t>загальний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найманці</a:t>
          </a:r>
        </a:p>
      </dsp:txBody>
      <dsp:txXfrm rot="-5400000">
        <a:off x="3110746" y="3544191"/>
        <a:ext cx="5488763" cy="766234"/>
      </dsp:txXfrm>
    </dsp:sp>
    <dsp:sp modelId="{A434BC47-1DE5-4A19-89AD-69C0D74F8D40}">
      <dsp:nvSpPr>
        <dsp:cNvPr id="0" name=""/>
        <dsp:cNvSpPr/>
      </dsp:nvSpPr>
      <dsp:spPr>
        <a:xfrm>
          <a:off x="0" y="3577353"/>
          <a:ext cx="3110745" cy="69991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</a:t>
          </a:r>
        </a:p>
      </dsp:txBody>
      <dsp:txXfrm>
        <a:off x="34167" y="3611520"/>
        <a:ext cx="3042411" cy="631576"/>
      </dsp:txXfrm>
    </dsp:sp>
    <dsp:sp modelId="{7514CF03-1D18-411F-9B56-E0CC8E94263F}">
      <dsp:nvSpPr>
        <dsp:cNvPr id="0" name=""/>
        <dsp:cNvSpPr/>
      </dsp:nvSpPr>
      <dsp:spPr>
        <a:xfrm rot="5400000">
          <a:off x="5670685" y="2028917"/>
          <a:ext cx="410334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прямий умисел</a:t>
          </a:r>
        </a:p>
      </dsp:txBody>
      <dsp:txXfrm rot="-5400000">
        <a:off x="3110746" y="4608888"/>
        <a:ext cx="5510183" cy="370272"/>
      </dsp:txXfrm>
    </dsp:sp>
    <dsp:sp modelId="{ADE8F342-C56C-4977-8B44-344D874FEB60}">
      <dsp:nvSpPr>
        <dsp:cNvPr id="0" name=""/>
        <dsp:cNvSpPr/>
      </dsp:nvSpPr>
      <dsp:spPr>
        <a:xfrm>
          <a:off x="0" y="4479690"/>
          <a:ext cx="3110745" cy="62866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Суб'єктивна сторона</a:t>
          </a:r>
        </a:p>
      </dsp:txBody>
      <dsp:txXfrm>
        <a:off x="30689" y="4510379"/>
        <a:ext cx="3049367" cy="56728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75852-5326-4C23-9F66-030207D99F5D}">
      <dsp:nvSpPr>
        <dsp:cNvPr id="0" name=""/>
        <dsp:cNvSpPr/>
      </dsp:nvSpPr>
      <dsp:spPr>
        <a:xfrm rot="5400000">
          <a:off x="5555257" y="-2442172"/>
          <a:ext cx="641191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 err="1"/>
            <a:t>безпека</a:t>
          </a:r>
          <a:r>
            <a:rPr lang="ru-RU" sz="1700" kern="1200" dirty="0"/>
            <a:t> </a:t>
          </a:r>
          <a:r>
            <a:rPr lang="ru-RU" sz="1700" kern="1200" dirty="0" err="1"/>
            <a:t>природи</a:t>
          </a:r>
          <a:r>
            <a:rPr lang="ru-RU" sz="1700" kern="1200" dirty="0"/>
            <a:t> як </a:t>
          </a:r>
          <a:r>
            <a:rPr lang="ru-RU" sz="1700" kern="1200" dirty="0" err="1"/>
            <a:t>середовища</a:t>
          </a:r>
          <a:r>
            <a:rPr lang="ru-RU" sz="1700" kern="1200" dirty="0"/>
            <a:t> </a:t>
          </a:r>
          <a:r>
            <a:rPr lang="ru-RU" sz="1700" kern="1200" dirty="0" err="1"/>
            <a:t>проживання</a:t>
          </a:r>
          <a:r>
            <a:rPr lang="ru-RU" sz="1500" kern="1200" dirty="0"/>
            <a:t> </a:t>
          </a:r>
          <a:r>
            <a:rPr lang="ru-RU" sz="1700" kern="1200" dirty="0" err="1"/>
            <a:t>людини</a:t>
          </a:r>
          <a:endParaRPr lang="uk-UA" sz="1700" kern="1200" dirty="0"/>
        </a:p>
      </dsp:txBody>
      <dsp:txXfrm rot="-5400000">
        <a:off x="3110746" y="33639"/>
        <a:ext cx="5498914" cy="578591"/>
      </dsp:txXfrm>
    </dsp:sp>
    <dsp:sp modelId="{6A55630E-372A-4253-8A33-F0B2A95EED7B}">
      <dsp:nvSpPr>
        <dsp:cNvPr id="0" name=""/>
        <dsp:cNvSpPr/>
      </dsp:nvSpPr>
      <dsp:spPr>
        <a:xfrm>
          <a:off x="0" y="46883"/>
          <a:ext cx="3110745" cy="552104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</a:t>
          </a:r>
        </a:p>
      </dsp:txBody>
      <dsp:txXfrm>
        <a:off x="26951" y="73834"/>
        <a:ext cx="3056843" cy="498202"/>
      </dsp:txXfrm>
    </dsp:sp>
    <dsp:sp modelId="{E2A7E053-151B-49BC-82D7-9A01E6FBF647}">
      <dsp:nvSpPr>
        <dsp:cNvPr id="0" name=""/>
        <dsp:cNvSpPr/>
      </dsp:nvSpPr>
      <dsp:spPr>
        <a:xfrm rot="5400000">
          <a:off x="4973453" y="-1066180"/>
          <a:ext cx="1804799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/>
            <a:t>масове</a:t>
          </a:r>
          <a:r>
            <a:rPr lang="ru-RU" sz="1800" kern="1200" dirty="0"/>
            <a:t> </a:t>
          </a:r>
          <a:r>
            <a:rPr lang="ru-RU" sz="1800" kern="1200" dirty="0" err="1"/>
            <a:t>знищення</a:t>
          </a:r>
          <a:r>
            <a:rPr lang="ru-RU" sz="1800" kern="1200" dirty="0"/>
            <a:t> </a:t>
          </a:r>
          <a:r>
            <a:rPr lang="ru-RU" sz="1800" kern="1200" dirty="0" err="1"/>
            <a:t>рослинного</a:t>
          </a:r>
          <a:r>
            <a:rPr lang="ru-RU" sz="1800" kern="1200" dirty="0"/>
            <a:t> </a:t>
          </a:r>
          <a:r>
            <a:rPr lang="ru-RU" sz="1800" kern="1200" dirty="0" err="1"/>
            <a:t>або</a:t>
          </a:r>
          <a:r>
            <a:rPr lang="ru-RU" sz="1800" kern="1200" dirty="0"/>
            <a:t> </a:t>
          </a:r>
          <a:r>
            <a:rPr lang="ru-RU" sz="1800" kern="1200" dirty="0" err="1"/>
            <a:t>тваринного</a:t>
          </a:r>
          <a:r>
            <a:rPr lang="ru-RU" sz="1800" kern="1200" dirty="0"/>
            <a:t> </a:t>
          </a:r>
          <a:r>
            <a:rPr lang="ru-RU" sz="1800" kern="1200" dirty="0" err="1"/>
            <a:t>світу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/>
            <a:t>отруєння</a:t>
          </a:r>
          <a:r>
            <a:rPr lang="ru-RU" sz="1800" kern="1200" dirty="0"/>
            <a:t> </a:t>
          </a:r>
          <a:r>
            <a:rPr lang="ru-RU" sz="1800" kern="1200" dirty="0" err="1"/>
            <a:t>атмосфери</a:t>
          </a:r>
          <a:r>
            <a:rPr lang="ru-RU" sz="1800" kern="1200" dirty="0"/>
            <a:t> </a:t>
          </a:r>
          <a:r>
            <a:rPr lang="ru-RU" sz="1800" kern="1200" dirty="0" err="1"/>
            <a:t>або</a:t>
          </a:r>
          <a:r>
            <a:rPr lang="ru-RU" sz="1800" kern="1200" dirty="0"/>
            <a:t> </a:t>
          </a:r>
          <a:r>
            <a:rPr lang="ru-RU" sz="1800" kern="1200" dirty="0" err="1"/>
            <a:t>водних</a:t>
          </a:r>
          <a:r>
            <a:rPr lang="ru-RU" sz="1800" kern="1200" dirty="0"/>
            <a:t> </a:t>
          </a:r>
          <a:r>
            <a:rPr lang="ru-RU" sz="1800" kern="1200" dirty="0" err="1"/>
            <a:t>ресурсів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/>
            <a:t>вчинення</a:t>
          </a:r>
          <a:r>
            <a:rPr lang="ru-RU" sz="1800" kern="1200" dirty="0"/>
            <a:t> </a:t>
          </a:r>
          <a:r>
            <a:rPr lang="ru-RU" sz="1800" kern="1200" dirty="0" err="1"/>
            <a:t>інших</a:t>
          </a:r>
          <a:r>
            <a:rPr lang="ru-RU" sz="1800" kern="1200" dirty="0"/>
            <a:t> </a:t>
          </a:r>
          <a:r>
            <a:rPr lang="ru-RU" sz="1800" kern="1200" dirty="0" err="1"/>
            <a:t>дій</a:t>
          </a:r>
          <a:r>
            <a:rPr lang="ru-RU" sz="1800" kern="1200" dirty="0"/>
            <a:t>, </a:t>
          </a:r>
          <a:r>
            <a:rPr lang="ru-RU" sz="1800" kern="1200" dirty="0" err="1"/>
            <a:t>що</a:t>
          </a:r>
          <a:r>
            <a:rPr lang="ru-RU" sz="1800" kern="1200" dirty="0"/>
            <a:t> </a:t>
          </a:r>
          <a:r>
            <a:rPr lang="ru-RU" sz="1800" kern="1200" dirty="0" err="1"/>
            <a:t>можуть</a:t>
          </a:r>
          <a:r>
            <a:rPr lang="ru-RU" sz="1800" kern="1200" dirty="0"/>
            <a:t> </a:t>
          </a:r>
          <a:r>
            <a:rPr lang="ru-RU" sz="1800" kern="1200" dirty="0" err="1"/>
            <a:t>спричинити</a:t>
          </a:r>
          <a:r>
            <a:rPr lang="ru-RU" sz="1800" kern="1200" dirty="0"/>
            <a:t> </a:t>
          </a:r>
          <a:r>
            <a:rPr lang="ru-RU" sz="1800" kern="1200" dirty="0" err="1"/>
            <a:t>екологічну</a:t>
          </a:r>
          <a:r>
            <a:rPr lang="ru-RU" sz="1800" kern="1200" dirty="0"/>
            <a:t> катастрофу</a:t>
          </a:r>
          <a:r>
            <a:rPr lang="uk-UA" sz="1800" kern="1200" dirty="0"/>
            <a:t> </a:t>
          </a:r>
        </a:p>
      </dsp:txBody>
      <dsp:txXfrm rot="-5400000">
        <a:off x="3110746" y="884630"/>
        <a:ext cx="5442111" cy="1628593"/>
      </dsp:txXfrm>
    </dsp:sp>
    <dsp:sp modelId="{7EA5B3D9-1490-4651-A81F-E9F042A6C2F5}">
      <dsp:nvSpPr>
        <dsp:cNvPr id="0" name=""/>
        <dsp:cNvSpPr/>
      </dsp:nvSpPr>
      <dsp:spPr>
        <a:xfrm>
          <a:off x="0" y="982672"/>
          <a:ext cx="3110745" cy="143250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Об'єктивна</a:t>
          </a:r>
          <a:r>
            <a:rPr lang="uk-UA" sz="3500" kern="1200" dirty="0"/>
            <a:t> </a:t>
          </a:r>
          <a:r>
            <a:rPr lang="uk-UA" sz="2200" kern="1200" dirty="0"/>
            <a:t>сторона</a:t>
          </a:r>
        </a:p>
      </dsp:txBody>
      <dsp:txXfrm>
        <a:off x="69929" y="1052601"/>
        <a:ext cx="2970887" cy="1292651"/>
      </dsp:txXfrm>
    </dsp:sp>
    <dsp:sp modelId="{0DB8B1B0-09CB-4E9C-8B94-329B3AE96786}">
      <dsp:nvSpPr>
        <dsp:cNvPr id="0" name=""/>
        <dsp:cNvSpPr/>
      </dsp:nvSpPr>
      <dsp:spPr>
        <a:xfrm rot="5400000">
          <a:off x="5627753" y="237315"/>
          <a:ext cx="496199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загальний</a:t>
          </a:r>
        </a:p>
      </dsp:txBody>
      <dsp:txXfrm rot="-5400000">
        <a:off x="3110746" y="2778544"/>
        <a:ext cx="5505992" cy="447755"/>
      </dsp:txXfrm>
    </dsp:sp>
    <dsp:sp modelId="{A434BC47-1DE5-4A19-89AD-69C0D74F8D40}">
      <dsp:nvSpPr>
        <dsp:cNvPr id="0" name=""/>
        <dsp:cNvSpPr/>
      </dsp:nvSpPr>
      <dsp:spPr>
        <a:xfrm>
          <a:off x="0" y="2775987"/>
          <a:ext cx="3110745" cy="45287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</a:t>
          </a:r>
        </a:p>
      </dsp:txBody>
      <dsp:txXfrm>
        <a:off x="22107" y="2798094"/>
        <a:ext cx="3066531" cy="408656"/>
      </dsp:txXfrm>
    </dsp:sp>
    <dsp:sp modelId="{7514CF03-1D18-411F-9B56-E0CC8E94263F}">
      <dsp:nvSpPr>
        <dsp:cNvPr id="0" name=""/>
        <dsp:cNvSpPr/>
      </dsp:nvSpPr>
      <dsp:spPr>
        <a:xfrm rot="5400000">
          <a:off x="5623007" y="879194"/>
          <a:ext cx="476884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700" kern="1200" dirty="0"/>
            <a:t>прямий</a:t>
          </a:r>
          <a:r>
            <a:rPr lang="uk-UA" sz="1800" kern="1200" dirty="0"/>
            <a:t> </a:t>
          </a:r>
          <a:r>
            <a:rPr lang="uk-UA" sz="1700" kern="1200" dirty="0"/>
            <a:t>умисел</a:t>
          </a:r>
        </a:p>
      </dsp:txBody>
      <dsp:txXfrm rot="-5400000">
        <a:off x="3096342" y="3429139"/>
        <a:ext cx="5506934" cy="430324"/>
      </dsp:txXfrm>
    </dsp:sp>
    <dsp:sp modelId="{ADE8F342-C56C-4977-8B44-344D874FEB60}">
      <dsp:nvSpPr>
        <dsp:cNvPr id="0" name=""/>
        <dsp:cNvSpPr/>
      </dsp:nvSpPr>
      <dsp:spPr>
        <a:xfrm>
          <a:off x="0" y="3410584"/>
          <a:ext cx="3110745" cy="462754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Суб'єктивна сторона</a:t>
          </a:r>
        </a:p>
      </dsp:txBody>
      <dsp:txXfrm>
        <a:off x="22590" y="3433174"/>
        <a:ext cx="3065565" cy="4175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75852-5326-4C23-9F66-030207D99F5D}">
      <dsp:nvSpPr>
        <dsp:cNvPr id="0" name=""/>
        <dsp:cNvSpPr/>
      </dsp:nvSpPr>
      <dsp:spPr>
        <a:xfrm rot="5400000">
          <a:off x="5514479" y="-2334134"/>
          <a:ext cx="722746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встановлений</a:t>
          </a:r>
          <a:r>
            <a:rPr lang="ru-RU" sz="1400" kern="1200" dirty="0"/>
            <a:t> </a:t>
          </a:r>
          <a:r>
            <a:rPr lang="ru-RU" sz="1400" kern="1200" dirty="0" err="1"/>
            <a:t>відповідними</a:t>
          </a:r>
          <a:r>
            <a:rPr lang="ru-RU" sz="1400" kern="1200" dirty="0"/>
            <a:t> </a:t>
          </a:r>
          <a:r>
            <a:rPr lang="ru-RU" sz="1400" kern="1200" dirty="0" err="1"/>
            <a:t>міжнародними</a:t>
          </a:r>
          <a:r>
            <a:rPr lang="ru-RU" sz="1400" kern="1200" dirty="0"/>
            <a:t> актами порядок </a:t>
          </a:r>
          <a:r>
            <a:rPr lang="ru-RU" sz="1400" kern="1200" dirty="0" err="1"/>
            <a:t>ведення</a:t>
          </a:r>
          <a:r>
            <a:rPr lang="ru-RU" sz="1400" kern="1200" dirty="0"/>
            <a:t> </a:t>
          </a:r>
          <a:r>
            <a:rPr lang="ru-RU" sz="1400" kern="1200" dirty="0" err="1"/>
            <a:t>війни</a:t>
          </a:r>
          <a:endParaRPr lang="uk-UA" sz="1400" kern="1200" dirty="0"/>
        </a:p>
      </dsp:txBody>
      <dsp:txXfrm rot="-5400000">
        <a:off x="3110745" y="104882"/>
        <a:ext cx="5494932" cy="652182"/>
      </dsp:txXfrm>
    </dsp:sp>
    <dsp:sp modelId="{6A55630E-372A-4253-8A33-F0B2A95EED7B}">
      <dsp:nvSpPr>
        <dsp:cNvPr id="0" name=""/>
        <dsp:cNvSpPr/>
      </dsp:nvSpPr>
      <dsp:spPr>
        <a:xfrm>
          <a:off x="0" y="2244"/>
          <a:ext cx="3110745" cy="85745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1">
                <a:shade val="63000"/>
                <a:tint val="82000"/>
              </a:schemeClr>
              <a:schemeClr val="dk1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dk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</a:t>
          </a:r>
        </a:p>
      </dsp:txBody>
      <dsp:txXfrm>
        <a:off x="41858" y="44102"/>
        <a:ext cx="3027029" cy="773740"/>
      </dsp:txXfrm>
    </dsp:sp>
    <dsp:sp modelId="{E2A7E053-151B-49BC-82D7-9A01E6FBF647}">
      <dsp:nvSpPr>
        <dsp:cNvPr id="0" name=""/>
        <dsp:cNvSpPr/>
      </dsp:nvSpPr>
      <dsp:spPr>
        <a:xfrm rot="5400000">
          <a:off x="4496196" y="-353293"/>
          <a:ext cx="2759312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жорстоке поводження з військовополоненими або цивільним населенням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вигнання цивільного населення для примусових робіт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розграбування національних цінностей на окупованій території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застосування засобів ведення війни, заборонених міжнародним правом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інші порушення законів та звичаїв війни, що передбачені міжнародними договорами, згода на обов'язковість яких надана Верховною Радою України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/>
            <a:t>віддання </a:t>
          </a:r>
          <a:r>
            <a:rPr lang="uk-UA" sz="1400" kern="1200" dirty="0"/>
            <a:t>наказу про вчинення таких дій</a:t>
          </a:r>
        </a:p>
      </dsp:txBody>
      <dsp:txXfrm rot="-5400000">
        <a:off x="3110746" y="1166856"/>
        <a:ext cx="5395515" cy="2489914"/>
      </dsp:txXfrm>
    </dsp:sp>
    <dsp:sp modelId="{7EA5B3D9-1490-4651-A81F-E9F042A6C2F5}">
      <dsp:nvSpPr>
        <dsp:cNvPr id="0" name=""/>
        <dsp:cNvSpPr/>
      </dsp:nvSpPr>
      <dsp:spPr>
        <a:xfrm>
          <a:off x="0" y="1368845"/>
          <a:ext cx="3110745" cy="208593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1">
                <a:shade val="63000"/>
                <a:tint val="82000"/>
              </a:schemeClr>
              <a:schemeClr val="dk1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dk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Об'єктивна</a:t>
          </a:r>
          <a:r>
            <a:rPr lang="uk-UA" sz="3500" kern="1200" dirty="0"/>
            <a:t> </a:t>
          </a:r>
          <a:r>
            <a:rPr lang="uk-UA" sz="2200" kern="1200" dirty="0"/>
            <a:t>сторона</a:t>
          </a:r>
        </a:p>
      </dsp:txBody>
      <dsp:txXfrm>
        <a:off x="101827" y="1470672"/>
        <a:ext cx="2907091" cy="1882283"/>
      </dsp:txXfrm>
    </dsp:sp>
    <dsp:sp modelId="{0DB8B1B0-09CB-4E9C-8B94-329B3AE96786}">
      <dsp:nvSpPr>
        <dsp:cNvPr id="0" name=""/>
        <dsp:cNvSpPr/>
      </dsp:nvSpPr>
      <dsp:spPr>
        <a:xfrm rot="5400000">
          <a:off x="5438943" y="1635729"/>
          <a:ext cx="873819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в перших </a:t>
          </a:r>
          <a:r>
            <a:rPr lang="ru-RU" sz="1400" kern="1200" dirty="0" err="1"/>
            <a:t>п'яти</a:t>
          </a:r>
          <a:r>
            <a:rPr lang="ru-RU" sz="1400" kern="1200" dirty="0"/>
            <a:t> </a:t>
          </a:r>
          <a:r>
            <a:rPr lang="ru-RU" sz="1400" kern="1200" dirty="0" err="1"/>
            <a:t>його</a:t>
          </a:r>
          <a:r>
            <a:rPr lang="ru-RU" sz="1400" kern="1200" dirty="0"/>
            <a:t> формах </a:t>
          </a:r>
          <a:r>
            <a:rPr lang="uk-UA" sz="1400" kern="1200" dirty="0"/>
            <a:t>загальний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в </a:t>
          </a:r>
          <a:r>
            <a:rPr lang="ru-RU" sz="1400" kern="1200" dirty="0" err="1"/>
            <a:t>шостій</a:t>
          </a:r>
          <a:r>
            <a:rPr lang="ru-RU" sz="1400" kern="1200" dirty="0"/>
            <a:t> </a:t>
          </a:r>
          <a:r>
            <a:rPr lang="ru-RU" sz="1400" kern="1200" dirty="0" err="1"/>
            <a:t>формі</a:t>
          </a:r>
          <a:r>
            <a:rPr lang="ru-RU" sz="1400" kern="1200" dirty="0"/>
            <a:t> - </a:t>
          </a:r>
          <a:r>
            <a:rPr lang="ru-RU" sz="1400" kern="1200" dirty="0" err="1"/>
            <a:t>спеціальний</a:t>
          </a:r>
          <a:r>
            <a:rPr lang="ru-RU" sz="1400" kern="1200" dirty="0"/>
            <a:t>: ним є </a:t>
          </a:r>
          <a:r>
            <a:rPr lang="ru-RU" sz="1400" kern="1200" dirty="0" err="1"/>
            <a:t>службова</a:t>
          </a:r>
          <a:r>
            <a:rPr lang="ru-RU" sz="1400" kern="1200" dirty="0"/>
            <a:t> особа, яка за </a:t>
          </a:r>
          <a:r>
            <a:rPr lang="ru-RU" sz="1400" kern="1200" dirty="0" err="1"/>
            <a:t>своїми</a:t>
          </a:r>
          <a:r>
            <a:rPr lang="ru-RU" sz="1400" kern="1200" dirty="0"/>
            <a:t> </a:t>
          </a:r>
          <a:r>
            <a:rPr lang="ru-RU" sz="1400" kern="1200" dirty="0" err="1"/>
            <a:t>повноваженнями</a:t>
          </a:r>
          <a:r>
            <a:rPr lang="ru-RU" sz="1400" kern="1200" dirty="0"/>
            <a:t> </a:t>
          </a:r>
          <a:r>
            <a:rPr lang="ru-RU" sz="1400" kern="1200" dirty="0" err="1"/>
            <a:t>може</a:t>
          </a:r>
          <a:r>
            <a:rPr lang="ru-RU" sz="1400" kern="1200" dirty="0"/>
            <a:t> </a:t>
          </a:r>
          <a:r>
            <a:rPr lang="ru-RU" sz="1400" kern="1200" dirty="0" err="1"/>
            <a:t>віддавати</a:t>
          </a:r>
          <a:r>
            <a:rPr lang="ru-RU" sz="1400" kern="1200" dirty="0"/>
            <a:t> </a:t>
          </a:r>
          <a:r>
            <a:rPr lang="ru-RU" sz="1400" kern="1200" dirty="0" err="1"/>
            <a:t>накази</a:t>
          </a:r>
          <a:r>
            <a:rPr lang="ru-RU" sz="1400" kern="1200" dirty="0"/>
            <a:t>, </a:t>
          </a:r>
          <a:r>
            <a:rPr lang="ru-RU" sz="1400" kern="1200" dirty="0" err="1"/>
            <a:t>які</a:t>
          </a:r>
          <a:r>
            <a:rPr lang="ru-RU" sz="1400" kern="1200" dirty="0"/>
            <a:t> </a:t>
          </a:r>
          <a:r>
            <a:rPr lang="ru-RU" sz="1400" kern="1200" dirty="0" err="1"/>
            <a:t>стосуються</a:t>
          </a:r>
          <a:r>
            <a:rPr lang="ru-RU" sz="1400" kern="1200" dirty="0"/>
            <a:t> права </a:t>
          </a:r>
          <a:r>
            <a:rPr lang="ru-RU" sz="1400" kern="1200" dirty="0" err="1"/>
            <a:t>війни</a:t>
          </a:r>
          <a:endParaRPr lang="uk-UA" sz="1400" kern="1200" dirty="0"/>
        </a:p>
      </dsp:txBody>
      <dsp:txXfrm rot="-5400000">
        <a:off x="3110746" y="4006582"/>
        <a:ext cx="5487558" cy="788507"/>
      </dsp:txXfrm>
    </dsp:sp>
    <dsp:sp modelId="{A434BC47-1DE5-4A19-89AD-69C0D74F8D40}">
      <dsp:nvSpPr>
        <dsp:cNvPr id="0" name=""/>
        <dsp:cNvSpPr/>
      </dsp:nvSpPr>
      <dsp:spPr>
        <a:xfrm>
          <a:off x="0" y="4077100"/>
          <a:ext cx="3110745" cy="64747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1">
                <a:shade val="63000"/>
                <a:tint val="82000"/>
              </a:schemeClr>
              <a:schemeClr val="dk1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dk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</a:t>
          </a:r>
        </a:p>
      </dsp:txBody>
      <dsp:txXfrm>
        <a:off x="31607" y="4108707"/>
        <a:ext cx="3047531" cy="584258"/>
      </dsp:txXfrm>
    </dsp:sp>
    <dsp:sp modelId="{7514CF03-1D18-411F-9B56-E0CC8E94263F}">
      <dsp:nvSpPr>
        <dsp:cNvPr id="0" name=""/>
        <dsp:cNvSpPr/>
      </dsp:nvSpPr>
      <dsp:spPr>
        <a:xfrm rot="5400000">
          <a:off x="5712128" y="2511180"/>
          <a:ext cx="327447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умисел</a:t>
          </a:r>
        </a:p>
      </dsp:txBody>
      <dsp:txXfrm rot="-5400000">
        <a:off x="3110745" y="5128549"/>
        <a:ext cx="5514229" cy="295477"/>
      </dsp:txXfrm>
    </dsp:sp>
    <dsp:sp modelId="{ADE8F342-C56C-4977-8B44-344D874FEB60}">
      <dsp:nvSpPr>
        <dsp:cNvPr id="0" name=""/>
        <dsp:cNvSpPr/>
      </dsp:nvSpPr>
      <dsp:spPr>
        <a:xfrm>
          <a:off x="0" y="5010203"/>
          <a:ext cx="3110745" cy="53216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1">
                <a:shade val="63000"/>
                <a:tint val="82000"/>
              </a:schemeClr>
              <a:schemeClr val="dk1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dk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Суб'єктивна сторона</a:t>
          </a:r>
        </a:p>
      </dsp:txBody>
      <dsp:txXfrm>
        <a:off x="25978" y="5036181"/>
        <a:ext cx="3058789" cy="48021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75852-5326-4C23-9F66-030207D99F5D}">
      <dsp:nvSpPr>
        <dsp:cNvPr id="0" name=""/>
        <dsp:cNvSpPr/>
      </dsp:nvSpPr>
      <dsp:spPr>
        <a:xfrm rot="5400000">
          <a:off x="5447500" y="-2335912"/>
          <a:ext cx="856704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мирне співіснування і плідне співробітництво України з іншими державами, безпека держави у політичній сфері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обов'язковий додатковий об'єкт — життя людини</a:t>
          </a:r>
        </a:p>
      </dsp:txBody>
      <dsp:txXfrm rot="-5400000">
        <a:off x="3110746" y="42663"/>
        <a:ext cx="5488393" cy="773062"/>
      </dsp:txXfrm>
    </dsp:sp>
    <dsp:sp modelId="{6A55630E-372A-4253-8A33-F0B2A95EED7B}">
      <dsp:nvSpPr>
        <dsp:cNvPr id="0" name=""/>
        <dsp:cNvSpPr/>
      </dsp:nvSpPr>
      <dsp:spPr>
        <a:xfrm>
          <a:off x="0" y="169538"/>
          <a:ext cx="3110745" cy="51931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</a:t>
          </a:r>
        </a:p>
      </dsp:txBody>
      <dsp:txXfrm>
        <a:off x="25351" y="194889"/>
        <a:ext cx="3060043" cy="468609"/>
      </dsp:txXfrm>
    </dsp:sp>
    <dsp:sp modelId="{E2A7E053-151B-49BC-82D7-9A01E6FBF647}">
      <dsp:nvSpPr>
        <dsp:cNvPr id="0" name=""/>
        <dsp:cNvSpPr/>
      </dsp:nvSpPr>
      <dsp:spPr>
        <a:xfrm rot="5400000">
          <a:off x="5576010" y="-1273179"/>
          <a:ext cx="599685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 err="1"/>
            <a:t>вбивство</a:t>
          </a:r>
          <a:r>
            <a:rPr lang="ru-RU" sz="1500" kern="1200" dirty="0"/>
            <a:t> особи, яка </a:t>
          </a:r>
          <a:r>
            <a:rPr lang="ru-RU" sz="1500" kern="1200" dirty="0" err="1"/>
            <a:t>має</a:t>
          </a:r>
          <a:r>
            <a:rPr lang="ru-RU" sz="1500" kern="1200" dirty="0"/>
            <a:t> </a:t>
          </a:r>
          <a:r>
            <a:rPr lang="ru-RU" sz="1500" kern="1200" dirty="0" err="1"/>
            <a:t>міжнародний</a:t>
          </a:r>
          <a:r>
            <a:rPr lang="ru-RU" sz="1500" kern="1200" dirty="0"/>
            <a:t> </a:t>
          </a:r>
          <a:r>
            <a:rPr lang="ru-RU" sz="1500" kern="1200" dirty="0" err="1"/>
            <a:t>захист</a:t>
          </a: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замах на </a:t>
          </a:r>
          <a:r>
            <a:rPr lang="ru-RU" sz="1500" kern="1200" dirty="0" err="1"/>
            <a:t>вбивство</a:t>
          </a:r>
          <a:r>
            <a:rPr lang="ru-RU" sz="1500" kern="1200" dirty="0"/>
            <a:t> </a:t>
          </a:r>
          <a:r>
            <a:rPr lang="ru-RU" sz="1500" kern="1200" dirty="0" err="1"/>
            <a:t>такої</a:t>
          </a:r>
          <a:r>
            <a:rPr lang="ru-RU" sz="1500" kern="1200" dirty="0"/>
            <a:t> особи</a:t>
          </a:r>
          <a:endParaRPr lang="uk-UA" sz="1500" kern="1200" dirty="0"/>
        </a:p>
      </dsp:txBody>
      <dsp:txXfrm rot="-5400000">
        <a:off x="3110746" y="1221359"/>
        <a:ext cx="5500940" cy="541137"/>
      </dsp:txXfrm>
    </dsp:sp>
    <dsp:sp modelId="{7EA5B3D9-1490-4651-A81F-E9F042A6C2F5}">
      <dsp:nvSpPr>
        <dsp:cNvPr id="0" name=""/>
        <dsp:cNvSpPr/>
      </dsp:nvSpPr>
      <dsp:spPr>
        <a:xfrm>
          <a:off x="0" y="1118533"/>
          <a:ext cx="3110745" cy="74678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Об'єктивна сторона (вчиняється </a:t>
          </a:r>
          <a:r>
            <a:rPr lang="ru-RU" sz="1600" kern="1200" dirty="0"/>
            <a:t>у </a:t>
          </a:r>
          <a:r>
            <a:rPr lang="ru-RU" sz="1600" kern="1200" dirty="0" err="1"/>
            <a:t>формі</a:t>
          </a:r>
          <a:r>
            <a:rPr lang="ru-RU" sz="1600" kern="1200" dirty="0"/>
            <a:t> </a:t>
          </a:r>
          <a:r>
            <a:rPr lang="ru-RU" sz="1600" kern="1200" dirty="0" err="1"/>
            <a:t>дії</a:t>
          </a:r>
          <a:r>
            <a:rPr lang="ru-RU" sz="1600" kern="1200" dirty="0"/>
            <a:t> </a:t>
          </a:r>
          <a:r>
            <a:rPr lang="ru-RU" sz="1600" kern="1200" dirty="0" err="1"/>
            <a:t>або</a:t>
          </a:r>
          <a:r>
            <a:rPr lang="ru-RU" sz="1600" kern="1200" dirty="0"/>
            <a:t> </a:t>
          </a:r>
          <a:r>
            <a:rPr lang="ru-RU" sz="1600" kern="1200" dirty="0" err="1"/>
            <a:t>бездіяльності</a:t>
          </a:r>
          <a:r>
            <a:rPr lang="ru-RU" sz="1600" kern="1200" dirty="0"/>
            <a:t>)</a:t>
          </a:r>
          <a:endParaRPr lang="uk-UA" sz="1600" kern="1200" dirty="0"/>
        </a:p>
      </dsp:txBody>
      <dsp:txXfrm>
        <a:off x="36455" y="1154988"/>
        <a:ext cx="3037835" cy="673877"/>
      </dsp:txXfrm>
    </dsp:sp>
    <dsp:sp modelId="{0DB8B1B0-09CB-4E9C-8B94-329B3AE96786}">
      <dsp:nvSpPr>
        <dsp:cNvPr id="0" name=""/>
        <dsp:cNvSpPr/>
      </dsp:nvSpPr>
      <dsp:spPr>
        <a:xfrm rot="5400000">
          <a:off x="5590312" y="-353258"/>
          <a:ext cx="571080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осудна</a:t>
          </a:r>
          <a:r>
            <a:rPr lang="ru-RU" sz="1400" kern="1200" dirty="0"/>
            <a:t> особа, яка </a:t>
          </a:r>
          <a:r>
            <a:rPr lang="ru-RU" sz="1400" kern="1200" dirty="0" err="1"/>
            <a:t>досягла</a:t>
          </a:r>
          <a:r>
            <a:rPr lang="ru-RU" sz="1400" kern="1200" dirty="0"/>
            <a:t> 14-річного </a:t>
          </a:r>
          <a:r>
            <a:rPr lang="ru-RU" sz="1400" kern="1200" dirty="0" err="1"/>
            <a:t>віку</a:t>
          </a:r>
          <a:endParaRPr lang="uk-UA" sz="1400" kern="1200" dirty="0"/>
        </a:p>
      </dsp:txBody>
      <dsp:txXfrm rot="-5400000">
        <a:off x="3110745" y="2154187"/>
        <a:ext cx="5502336" cy="515324"/>
      </dsp:txXfrm>
    </dsp:sp>
    <dsp:sp modelId="{A434BC47-1DE5-4A19-89AD-69C0D74F8D40}">
      <dsp:nvSpPr>
        <dsp:cNvPr id="0" name=""/>
        <dsp:cNvSpPr/>
      </dsp:nvSpPr>
      <dsp:spPr>
        <a:xfrm>
          <a:off x="0" y="2195203"/>
          <a:ext cx="3110745" cy="4332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</a:t>
          </a:r>
        </a:p>
      </dsp:txBody>
      <dsp:txXfrm>
        <a:off x="21151" y="2216354"/>
        <a:ext cx="3068443" cy="390988"/>
      </dsp:txXfrm>
    </dsp:sp>
    <dsp:sp modelId="{7514CF03-1D18-411F-9B56-E0CC8E94263F}">
      <dsp:nvSpPr>
        <dsp:cNvPr id="0" name=""/>
        <dsp:cNvSpPr/>
      </dsp:nvSpPr>
      <dsp:spPr>
        <a:xfrm rot="5400000">
          <a:off x="4583153" y="1485967"/>
          <a:ext cx="2585397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прямий умисел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обов'язкова мета: 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здійснити вплив на характер діяльності особи, яка має міжнародний захист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здійснити вплив на діяльність держави чи організації, яку вказана особа представляє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спровокувати війну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спровокувати міжнародні ускладнення України з іншими суверенними державами (такі, як розірвання дипломатичних чи консульських стосунків, зрив міждержавних переговорів, розірвання міжнародних угод, припинення надання фінансової чи іншої допомоги Україні, виникнення військового конфлікту тощо).</a:t>
          </a:r>
        </a:p>
      </dsp:txBody>
      <dsp:txXfrm rot="-5400000">
        <a:off x="3110745" y="3084585"/>
        <a:ext cx="5404005" cy="2332979"/>
      </dsp:txXfrm>
    </dsp:sp>
    <dsp:sp modelId="{ADE8F342-C56C-4977-8B44-344D874FEB60}">
      <dsp:nvSpPr>
        <dsp:cNvPr id="0" name=""/>
        <dsp:cNvSpPr/>
      </dsp:nvSpPr>
      <dsp:spPr>
        <a:xfrm>
          <a:off x="0" y="3987321"/>
          <a:ext cx="3110745" cy="52750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Суб'єктивна сторона</a:t>
          </a:r>
        </a:p>
      </dsp:txBody>
      <dsp:txXfrm>
        <a:off x="25751" y="4013072"/>
        <a:ext cx="3059243" cy="476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4DEBA-52A2-4E27-B6EE-7424341716E3}">
      <dsp:nvSpPr>
        <dsp:cNvPr id="0" name=""/>
        <dsp:cNvSpPr/>
      </dsp:nvSpPr>
      <dsp:spPr>
        <a:xfrm>
          <a:off x="0" y="686705"/>
          <a:ext cx="8496944" cy="95031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Мир </a:t>
          </a:r>
          <a:r>
            <a:rPr lang="ru-RU" sz="1800" b="0" i="0" kern="1200" dirty="0" err="1"/>
            <a:t>характеризується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відсутністю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бойових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дій</a:t>
          </a:r>
          <a:r>
            <a:rPr lang="ru-RU" sz="1800" b="0" i="0" kern="1200" dirty="0"/>
            <a:t>. Стан миру як </a:t>
          </a:r>
          <a:r>
            <a:rPr lang="ru-RU" sz="1800" b="0" i="0" kern="1200" dirty="0" err="1"/>
            <a:t>охоронювані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кримінальним</a:t>
          </a:r>
          <a:r>
            <a:rPr lang="ru-RU" sz="1800" b="0" i="0" kern="1200" dirty="0"/>
            <a:t> законом </a:t>
          </a:r>
          <a:r>
            <a:rPr lang="ru-RU" sz="1800" b="0" i="0" kern="1200" dirty="0" err="1"/>
            <a:t>суспільні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відносини</a:t>
          </a:r>
          <a:r>
            <a:rPr lang="ru-RU" sz="1800" b="0" i="0" kern="1200" dirty="0"/>
            <a:t> становить собою </a:t>
          </a:r>
          <a:r>
            <a:rPr lang="ru-RU" sz="1800" b="0" i="0" kern="1200" dirty="0" err="1"/>
            <a:t>відсутність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юридичного</a:t>
          </a:r>
          <a:r>
            <a:rPr lang="ru-RU" sz="1800" b="0" i="0" kern="1200" dirty="0"/>
            <a:t> стану </a:t>
          </a:r>
          <a:r>
            <a:rPr lang="ru-RU" sz="1800" b="0" i="0" kern="1200" dirty="0" err="1"/>
            <a:t>війни</a:t>
          </a:r>
          <a:r>
            <a:rPr lang="ru-RU" sz="1800" b="0" i="0" kern="1200" dirty="0"/>
            <a:t> та </a:t>
          </a:r>
          <a:r>
            <a:rPr lang="ru-RU" sz="1800" b="0" i="0" kern="1200" dirty="0" err="1"/>
            <a:t>фактичних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військових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дій</a:t>
          </a:r>
          <a:r>
            <a:rPr lang="ru-RU" sz="1800" b="0" i="0" kern="1200" dirty="0"/>
            <a:t>.</a:t>
          </a:r>
          <a:endParaRPr lang="uk-UA" sz="1800" b="0" i="0" kern="1200" dirty="0"/>
        </a:p>
      </dsp:txBody>
      <dsp:txXfrm>
        <a:off x="46390" y="733095"/>
        <a:ext cx="8404164" cy="857532"/>
      </dsp:txXfrm>
    </dsp:sp>
    <dsp:sp modelId="{E78F5EB5-3300-4E2F-B808-9E718FC244C7}">
      <dsp:nvSpPr>
        <dsp:cNvPr id="0" name=""/>
        <dsp:cNvSpPr/>
      </dsp:nvSpPr>
      <dsp:spPr>
        <a:xfrm>
          <a:off x="0" y="1649913"/>
          <a:ext cx="8496944" cy="131316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1" kern="1200" dirty="0" err="1"/>
            <a:t>Під</a:t>
          </a:r>
          <a:r>
            <a:rPr lang="ru-RU" sz="1800" b="1" i="1" kern="1200" dirty="0"/>
            <a:t> </a:t>
          </a:r>
          <a:r>
            <a:rPr lang="ru-RU" sz="1800" b="1" i="1" kern="1200" dirty="0" err="1"/>
            <a:t>безпекою</a:t>
          </a:r>
          <a:r>
            <a:rPr lang="ru-RU" sz="1800" b="1" i="1" kern="1200" dirty="0"/>
            <a:t> </a:t>
          </a:r>
          <a:r>
            <a:rPr lang="ru-RU" sz="1800" b="1" i="1" kern="1200" dirty="0" err="1"/>
            <a:t>людства</a:t>
          </a:r>
          <a:r>
            <a:rPr lang="ru-RU" sz="1800" b="1" i="1" kern="1200" dirty="0"/>
            <a:t> </a:t>
          </a:r>
          <a:r>
            <a:rPr lang="ru-RU" sz="1800" b="0" i="0" kern="1200" dirty="0" err="1"/>
            <a:t>розуміється</a:t>
          </a:r>
          <a:r>
            <a:rPr lang="ru-RU" sz="1800" b="0" i="0" kern="1200" dirty="0"/>
            <a:t> стан </a:t>
          </a:r>
          <a:r>
            <a:rPr lang="ru-RU" sz="1800" b="0" i="0" kern="1200" dirty="0" err="1"/>
            <a:t>захищеності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невизначеного</a:t>
          </a:r>
          <a:r>
            <a:rPr lang="ru-RU" sz="1800" b="0" i="0" kern="1200" dirty="0"/>
            <a:t> кола </a:t>
          </a:r>
          <a:r>
            <a:rPr lang="ru-RU" sz="1800" b="0" i="0" kern="1200" dirty="0" err="1"/>
            <a:t>осіб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від</a:t>
          </a:r>
          <a:r>
            <a:rPr lang="ru-RU" sz="1800" b="0" i="0" kern="1200" dirty="0"/>
            <a:t> будь-</a:t>
          </a:r>
          <a:r>
            <a:rPr lang="ru-RU" sz="1800" b="0" i="0" kern="1200" dirty="0" err="1"/>
            <a:t>яких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погроз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що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посягають</a:t>
          </a:r>
          <a:r>
            <a:rPr lang="ru-RU" sz="1800" b="0" i="0" kern="1200" dirty="0"/>
            <a:t> на </a:t>
          </a:r>
          <a:r>
            <a:rPr lang="ru-RU" sz="1800" b="0" i="0" kern="1200" dirty="0" err="1"/>
            <a:t>їхні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життєво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важливі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інтереси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загрожують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фізичному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існуванню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людства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взагалі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чи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його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певній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демографічній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групі</a:t>
          </a:r>
          <a:r>
            <a:rPr lang="ru-RU" sz="1800" b="0" i="0" kern="1200" dirty="0"/>
            <a:t> (</a:t>
          </a:r>
          <a:r>
            <a:rPr lang="ru-RU" sz="1800" b="0" i="0" kern="1200" dirty="0" err="1"/>
            <a:t>расі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національності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тощо</a:t>
          </a:r>
          <a:r>
            <a:rPr lang="ru-RU" sz="1800" b="0" i="0" kern="1200" dirty="0"/>
            <a:t>).</a:t>
          </a:r>
          <a:endParaRPr lang="uk-UA" sz="1800" b="0" i="0" kern="1200" dirty="0"/>
        </a:p>
      </dsp:txBody>
      <dsp:txXfrm>
        <a:off x="64103" y="1714016"/>
        <a:ext cx="8368738" cy="1184955"/>
      </dsp:txXfrm>
    </dsp:sp>
    <dsp:sp modelId="{57C55E8B-AF4C-4A76-B0A0-C8B0B3FDD397}">
      <dsp:nvSpPr>
        <dsp:cNvPr id="0" name=""/>
        <dsp:cNvSpPr/>
      </dsp:nvSpPr>
      <dsp:spPr>
        <a:xfrm>
          <a:off x="0" y="2975969"/>
          <a:ext cx="8496944" cy="15219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 err="1"/>
            <a:t>Міжнародний</a:t>
          </a:r>
          <a:r>
            <a:rPr lang="ru-RU" sz="1800" b="1" i="1" kern="1200" dirty="0"/>
            <a:t> правопорядок - </a:t>
          </a:r>
          <a:r>
            <a:rPr lang="ru-RU" sz="1800" b="0" i="0" kern="1200" dirty="0" err="1"/>
            <a:t>це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такий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що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втілює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інтереси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міжнародного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співтовариства</a:t>
          </a:r>
          <a:r>
            <a:rPr lang="ru-RU" sz="1800" b="0" i="0" kern="1200" dirty="0"/>
            <a:t>, порядок </a:t>
          </a:r>
          <a:r>
            <a:rPr lang="ru-RU" sz="1800" b="0" i="0" kern="1200" dirty="0" err="1"/>
            <a:t>міжнародних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відносин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що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встановлений</a:t>
          </a:r>
          <a:r>
            <a:rPr lang="ru-RU" sz="1800" b="0" i="0" kern="1200" dirty="0"/>
            <a:t> і </a:t>
          </a:r>
          <a:r>
            <a:rPr lang="ru-RU" sz="1800" b="0" i="0" kern="1200" dirty="0" err="1"/>
            <a:t>реалізується</a:t>
          </a:r>
          <a:r>
            <a:rPr lang="ru-RU" sz="1800" b="0" i="0" kern="1200" dirty="0"/>
            <a:t> на </a:t>
          </a:r>
          <a:r>
            <a:rPr lang="ru-RU" sz="1800" b="0" i="0" kern="1200" dirty="0" err="1"/>
            <a:t>основі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принципів</a:t>
          </a:r>
          <a:r>
            <a:rPr lang="ru-RU" sz="1800" b="0" i="0" kern="1200" dirty="0"/>
            <a:t> і норм чинного </a:t>
          </a:r>
          <a:r>
            <a:rPr lang="ru-RU" sz="1800" b="0" i="0" kern="1200" dirty="0" err="1"/>
            <a:t>міжнародного</a:t>
          </a:r>
          <a:r>
            <a:rPr lang="ru-RU" sz="1800" b="0" i="0" kern="1200" dirty="0"/>
            <a:t> права та </a:t>
          </a:r>
          <a:r>
            <a:rPr lang="ru-RU" sz="1800" b="0" i="0" kern="1200" dirty="0" err="1"/>
            <a:t>спрямований</a:t>
          </a:r>
          <a:r>
            <a:rPr lang="ru-RU" sz="1800" b="0" i="0" kern="1200" dirty="0"/>
            <a:t> на </a:t>
          </a:r>
          <a:r>
            <a:rPr lang="ru-RU" sz="1800" b="0" i="0" kern="1200" dirty="0" err="1"/>
            <a:t>забезпечення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нормальних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миролюбних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відносин</a:t>
          </a:r>
          <a:r>
            <a:rPr lang="ru-RU" sz="1800" b="0" i="0" kern="1200" dirty="0"/>
            <a:t> і </a:t>
          </a:r>
          <a:r>
            <a:rPr lang="ru-RU" sz="1800" b="0" i="0" kern="1200" dirty="0" err="1"/>
            <a:t>співробітництва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між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усіма</a:t>
          </a:r>
          <a:r>
            <a:rPr lang="ru-RU" sz="1800" b="0" i="0" kern="1200" dirty="0"/>
            <a:t> державами, </a:t>
          </a:r>
          <a:r>
            <a:rPr lang="ru-RU" sz="1800" b="0" i="0" kern="1200" dirty="0" err="1"/>
            <a:t>незалежно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від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їх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політичних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економічних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соціальних</a:t>
          </a:r>
          <a:r>
            <a:rPr lang="ru-RU" sz="1800" b="0" i="0" kern="1200" dirty="0"/>
            <a:t> систем та </a:t>
          </a:r>
          <a:r>
            <a:rPr lang="ru-RU" sz="1800" b="0" i="0" kern="1200" dirty="0" err="1"/>
            <a:t>від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рівня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їх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розвитку</a:t>
          </a:r>
          <a:r>
            <a:rPr lang="ru-RU" sz="1800" b="0" i="0" kern="1200" dirty="0"/>
            <a:t>.</a:t>
          </a:r>
          <a:endParaRPr lang="uk-UA" sz="1800" b="0" i="0" kern="1200" dirty="0"/>
        </a:p>
      </dsp:txBody>
      <dsp:txXfrm>
        <a:off x="74293" y="3050262"/>
        <a:ext cx="8348358" cy="137331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75852-5326-4C23-9F66-030207D99F5D}">
      <dsp:nvSpPr>
        <dsp:cNvPr id="0" name=""/>
        <dsp:cNvSpPr/>
      </dsp:nvSpPr>
      <dsp:spPr>
        <a:xfrm rot="5400000">
          <a:off x="5216867" y="-2105214"/>
          <a:ext cx="1317969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мирне співіснування і плідне співробітництво України з іншими державами та міжнародними організаціями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обов'язковий</a:t>
          </a:r>
          <a:r>
            <a:rPr lang="ru-RU" sz="1400" kern="1200" dirty="0"/>
            <a:t> </a:t>
          </a:r>
          <a:r>
            <a:rPr lang="ru-RU" sz="1400" kern="1200" dirty="0" err="1"/>
            <a:t>додатковий</a:t>
          </a:r>
          <a:r>
            <a:rPr lang="ru-RU" sz="1400" kern="1200" dirty="0"/>
            <a:t> </a:t>
          </a:r>
          <a:r>
            <a:rPr lang="ru-RU" sz="1400" kern="1200" dirty="0" err="1"/>
            <a:t>об'єкт</a:t>
          </a:r>
          <a:r>
            <a:rPr lang="ru-RU" sz="1400" kern="1200" dirty="0"/>
            <a:t>  (альтернативно) — нормальна </a:t>
          </a:r>
          <a:r>
            <a:rPr lang="ru-RU" sz="1400" kern="1200" dirty="0" err="1"/>
            <a:t>діяльність</a:t>
          </a:r>
          <a:r>
            <a:rPr lang="ru-RU" sz="1400" kern="1200" dirty="0"/>
            <a:t> </a:t>
          </a:r>
          <a:r>
            <a:rPr lang="ru-RU" sz="1400" kern="1200" dirty="0" err="1"/>
            <a:t>певних</a:t>
          </a:r>
          <a:r>
            <a:rPr lang="ru-RU" sz="1400" kern="1200" dirty="0"/>
            <a:t> </a:t>
          </a:r>
          <a:r>
            <a:rPr lang="ru-RU" sz="1400" kern="1200" dirty="0" err="1"/>
            <a:t>установ</a:t>
          </a:r>
          <a:r>
            <a:rPr lang="ru-RU" sz="1400" kern="1200" dirty="0"/>
            <a:t>, </a:t>
          </a:r>
          <a:r>
            <a:rPr lang="ru-RU" sz="1400" kern="1200" dirty="0" err="1"/>
            <a:t>або</a:t>
          </a:r>
          <a:r>
            <a:rPr lang="ru-RU" sz="1400" kern="1200" dirty="0"/>
            <a:t> </a:t>
          </a:r>
          <a:r>
            <a:rPr lang="ru-RU" sz="1400" kern="1200" dirty="0" err="1"/>
            <a:t>власність</a:t>
          </a:r>
          <a:r>
            <a:rPr lang="ru-RU" sz="1400" kern="1200" dirty="0"/>
            <a:t>, </a:t>
          </a:r>
          <a:r>
            <a:rPr lang="ru-RU" sz="1400" kern="1200" dirty="0" err="1"/>
            <a:t>або</a:t>
          </a:r>
          <a:r>
            <a:rPr lang="ru-RU" sz="1400" kern="1200" dirty="0"/>
            <a:t> </a:t>
          </a:r>
          <a:r>
            <a:rPr lang="ru-RU" sz="1400" kern="1200" dirty="0" err="1"/>
            <a:t>життя</a:t>
          </a:r>
          <a:r>
            <a:rPr lang="ru-RU" sz="1400" kern="1200" dirty="0"/>
            <a:t>, </a:t>
          </a:r>
          <a:r>
            <a:rPr lang="ru-RU" sz="1400" kern="1200" dirty="0" err="1"/>
            <a:t>здоров'я</a:t>
          </a:r>
          <a:r>
            <a:rPr lang="ru-RU" sz="1400" kern="1200" dirty="0"/>
            <a:t>, воля, честь та </a:t>
          </a:r>
          <a:r>
            <a:rPr lang="ru-RU" sz="1400" kern="1200" dirty="0" err="1"/>
            <a:t>гідність</a:t>
          </a:r>
          <a:r>
            <a:rPr lang="ru-RU" sz="1400" kern="1200" dirty="0"/>
            <a:t> </a:t>
          </a:r>
          <a:r>
            <a:rPr lang="ru-RU" sz="1400" kern="1200" dirty="0" err="1"/>
            <a:t>людини</a:t>
          </a:r>
          <a:endParaRPr lang="uk-UA" sz="1400" kern="1200" dirty="0"/>
        </a:p>
      </dsp:txBody>
      <dsp:txXfrm rot="-5400000">
        <a:off x="3110745" y="65246"/>
        <a:ext cx="5465876" cy="1189293"/>
      </dsp:txXfrm>
    </dsp:sp>
    <dsp:sp modelId="{6A55630E-372A-4253-8A33-F0B2A95EED7B}">
      <dsp:nvSpPr>
        <dsp:cNvPr id="0" name=""/>
        <dsp:cNvSpPr/>
      </dsp:nvSpPr>
      <dsp:spPr>
        <a:xfrm>
          <a:off x="0" y="370445"/>
          <a:ext cx="3110745" cy="57889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shade val="63000"/>
                <a:tint val="82000"/>
              </a:schemeClr>
              <a:schemeClr val="accent6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6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</a:t>
          </a:r>
        </a:p>
      </dsp:txBody>
      <dsp:txXfrm>
        <a:off x="28259" y="398704"/>
        <a:ext cx="3054227" cy="522377"/>
      </dsp:txXfrm>
    </dsp:sp>
    <dsp:sp modelId="{E2A7E053-151B-49BC-82D7-9A01E6FBF647}">
      <dsp:nvSpPr>
        <dsp:cNvPr id="0" name=""/>
        <dsp:cNvSpPr/>
      </dsp:nvSpPr>
      <dsp:spPr>
        <a:xfrm rot="5400000">
          <a:off x="5124314" y="-485143"/>
          <a:ext cx="1503075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напад на службові або житлові приміщення особи, яка має міжнародний захист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викрадення такої особи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позбавлення її волі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200" kern="1200" dirty="0"/>
            <a:t>погроза вчинення нападу на службові або житлові приміщення особи, яка має міжнародний захист, викрадення такої особи або позбавлення її волі</a:t>
          </a:r>
        </a:p>
      </dsp:txBody>
      <dsp:txXfrm rot="-5400000">
        <a:off x="3110745" y="1601800"/>
        <a:ext cx="5456840" cy="1356327"/>
      </dsp:txXfrm>
    </dsp:sp>
    <dsp:sp modelId="{7EA5B3D9-1490-4651-A81F-E9F042A6C2F5}">
      <dsp:nvSpPr>
        <dsp:cNvPr id="0" name=""/>
        <dsp:cNvSpPr/>
      </dsp:nvSpPr>
      <dsp:spPr>
        <a:xfrm>
          <a:off x="0" y="1860889"/>
          <a:ext cx="3110745" cy="83814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shade val="63000"/>
                <a:tint val="82000"/>
              </a:schemeClr>
              <a:schemeClr val="accent6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6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Об'єктивна</a:t>
          </a:r>
          <a:r>
            <a:rPr lang="uk-UA" sz="3500" kern="1200" dirty="0"/>
            <a:t> </a:t>
          </a:r>
          <a:r>
            <a:rPr lang="uk-UA" sz="2200" kern="1200" dirty="0"/>
            <a:t>сторона</a:t>
          </a:r>
        </a:p>
      </dsp:txBody>
      <dsp:txXfrm>
        <a:off x="40915" y="1901804"/>
        <a:ext cx="3028915" cy="756318"/>
      </dsp:txXfrm>
    </dsp:sp>
    <dsp:sp modelId="{0DB8B1B0-09CB-4E9C-8B94-329B3AE96786}">
      <dsp:nvSpPr>
        <dsp:cNvPr id="0" name=""/>
        <dsp:cNvSpPr/>
      </dsp:nvSpPr>
      <dsp:spPr>
        <a:xfrm rot="5400000">
          <a:off x="5739328" y="698774"/>
          <a:ext cx="273048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загальний</a:t>
          </a:r>
        </a:p>
      </dsp:txBody>
      <dsp:txXfrm rot="-5400000">
        <a:off x="3110746" y="3340686"/>
        <a:ext cx="5516885" cy="246390"/>
      </dsp:txXfrm>
    </dsp:sp>
    <dsp:sp modelId="{A434BC47-1DE5-4A19-89AD-69C0D74F8D40}">
      <dsp:nvSpPr>
        <dsp:cNvPr id="0" name=""/>
        <dsp:cNvSpPr/>
      </dsp:nvSpPr>
      <dsp:spPr>
        <a:xfrm>
          <a:off x="0" y="3241048"/>
          <a:ext cx="3110745" cy="44566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shade val="63000"/>
                <a:tint val="82000"/>
              </a:schemeClr>
              <a:schemeClr val="accent6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6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</a:t>
          </a:r>
        </a:p>
      </dsp:txBody>
      <dsp:txXfrm>
        <a:off x="21756" y="3262804"/>
        <a:ext cx="3067233" cy="402153"/>
      </dsp:txXfrm>
    </dsp:sp>
    <dsp:sp modelId="{7514CF03-1D18-411F-9B56-E0CC8E94263F}">
      <dsp:nvSpPr>
        <dsp:cNvPr id="0" name=""/>
        <dsp:cNvSpPr/>
      </dsp:nvSpPr>
      <dsp:spPr>
        <a:xfrm rot="5400000">
          <a:off x="5052129" y="1954877"/>
          <a:ext cx="1647445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прямий умисел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Мета: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err="1"/>
            <a:t>здійснити</a:t>
          </a:r>
          <a:r>
            <a:rPr lang="ru-RU" sz="1300" kern="1200" dirty="0"/>
            <a:t> </a:t>
          </a:r>
          <a:r>
            <a:rPr lang="ru-RU" sz="1300" kern="1200" dirty="0" err="1"/>
            <a:t>вплив</a:t>
          </a:r>
          <a:r>
            <a:rPr lang="ru-RU" sz="1300" kern="1200" dirty="0"/>
            <a:t> на характер </a:t>
          </a:r>
          <a:r>
            <a:rPr lang="ru-RU" sz="1300" kern="1200" dirty="0" err="1"/>
            <a:t>діяльності</a:t>
          </a:r>
          <a:r>
            <a:rPr lang="ru-RU" sz="1300" kern="1200" dirty="0"/>
            <a:t> </a:t>
          </a:r>
          <a:r>
            <a:rPr lang="ru-RU" sz="1300" kern="1200" dirty="0" err="1"/>
            <a:t>потерпілих</a:t>
          </a:r>
          <a:endParaRPr lang="uk-UA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err="1"/>
            <a:t>здійснити</a:t>
          </a:r>
          <a:r>
            <a:rPr lang="ru-RU" sz="1300" kern="1200" dirty="0"/>
            <a:t> </a:t>
          </a:r>
          <a:r>
            <a:rPr lang="ru-RU" sz="1300" kern="1200" dirty="0" err="1"/>
            <a:t>вплив</a:t>
          </a:r>
          <a:r>
            <a:rPr lang="ru-RU" sz="1300" kern="1200" dirty="0"/>
            <a:t> на </a:t>
          </a:r>
          <a:r>
            <a:rPr lang="ru-RU" sz="1300" kern="1200" dirty="0" err="1"/>
            <a:t>діяльність</a:t>
          </a:r>
          <a:r>
            <a:rPr lang="ru-RU" sz="1300" kern="1200" dirty="0"/>
            <a:t> держав </a:t>
          </a:r>
          <a:r>
            <a:rPr lang="ru-RU" sz="1300" kern="1200" dirty="0" err="1"/>
            <a:t>чи</a:t>
          </a:r>
          <a:r>
            <a:rPr lang="ru-RU" sz="1300" kern="1200" dirty="0"/>
            <a:t> </a:t>
          </a:r>
          <a:r>
            <a:rPr lang="ru-RU" sz="1300" kern="1200" dirty="0" err="1"/>
            <a:t>організацій</a:t>
          </a:r>
          <a:r>
            <a:rPr lang="ru-RU" sz="1300" kern="1200" dirty="0"/>
            <a:t>, </a:t>
          </a:r>
          <a:r>
            <a:rPr lang="ru-RU" sz="1300" kern="1200" dirty="0" err="1"/>
            <a:t>які</a:t>
          </a:r>
          <a:r>
            <a:rPr lang="ru-RU" sz="1300" kern="1200" dirty="0"/>
            <a:t> вони </a:t>
          </a:r>
          <a:r>
            <a:rPr lang="ru-RU" sz="1300" kern="1200" dirty="0" err="1"/>
            <a:t>представляють</a:t>
          </a:r>
          <a:endParaRPr lang="uk-UA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err="1"/>
            <a:t>спровокувати</a:t>
          </a:r>
          <a:r>
            <a:rPr lang="ru-RU" sz="1300" kern="1200" dirty="0"/>
            <a:t> </a:t>
          </a:r>
          <a:r>
            <a:rPr lang="ru-RU" sz="1300" kern="1200" dirty="0" err="1"/>
            <a:t>війну</a:t>
          </a:r>
          <a:endParaRPr lang="uk-UA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err="1"/>
            <a:t>спровокувати</a:t>
          </a:r>
          <a:r>
            <a:rPr lang="ru-RU" sz="1300" kern="1200" dirty="0"/>
            <a:t> </a:t>
          </a:r>
          <a:r>
            <a:rPr lang="ru-RU" sz="1300" kern="1200" dirty="0" err="1"/>
            <a:t>міжнародні</a:t>
          </a:r>
          <a:r>
            <a:rPr lang="ru-RU" sz="1300" kern="1200" dirty="0"/>
            <a:t> </a:t>
          </a:r>
          <a:r>
            <a:rPr lang="ru-RU" sz="1300" kern="1200" dirty="0" err="1"/>
            <a:t>ускладнення</a:t>
          </a:r>
          <a:endParaRPr lang="uk-UA" sz="1300" kern="1200" dirty="0"/>
        </a:p>
      </dsp:txBody>
      <dsp:txXfrm rot="-5400000">
        <a:off x="3110745" y="3976683"/>
        <a:ext cx="5449792" cy="1486601"/>
      </dsp:txXfrm>
    </dsp:sp>
    <dsp:sp modelId="{ADE8F342-C56C-4977-8B44-344D874FEB60}">
      <dsp:nvSpPr>
        <dsp:cNvPr id="0" name=""/>
        <dsp:cNvSpPr/>
      </dsp:nvSpPr>
      <dsp:spPr>
        <a:xfrm>
          <a:off x="0" y="4435922"/>
          <a:ext cx="3110745" cy="56812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shade val="63000"/>
                <a:tint val="82000"/>
              </a:schemeClr>
              <a:schemeClr val="accent6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6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Суб'єктивна сторона</a:t>
          </a:r>
        </a:p>
      </dsp:txBody>
      <dsp:txXfrm>
        <a:off x="27734" y="4463656"/>
        <a:ext cx="3055277" cy="5126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853C9-A9B0-40F4-A39C-51C49D11409E}">
      <dsp:nvSpPr>
        <dsp:cNvPr id="0" name=""/>
        <dsp:cNvSpPr/>
      </dsp:nvSpPr>
      <dsp:spPr>
        <a:xfrm>
          <a:off x="3517268" y="220329"/>
          <a:ext cx="1459760" cy="145976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shade val="63000"/>
                <a:tint val="82000"/>
              </a:schemeClr>
              <a:schemeClr val="accent4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4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Родовий об'єкт</a:t>
          </a:r>
        </a:p>
      </dsp:txBody>
      <dsp:txXfrm>
        <a:off x="3731045" y="434106"/>
        <a:ext cx="1032206" cy="1032206"/>
      </dsp:txXfrm>
    </dsp:sp>
    <dsp:sp modelId="{E8553891-65BD-4547-A37E-D8742227BF85}">
      <dsp:nvSpPr>
        <dsp:cNvPr id="0" name=""/>
        <dsp:cNvSpPr/>
      </dsp:nvSpPr>
      <dsp:spPr>
        <a:xfrm rot="5188642">
          <a:off x="4144298" y="1690742"/>
          <a:ext cx="332817" cy="583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>
        <a:off x="4191153" y="1757695"/>
        <a:ext cx="232972" cy="350342"/>
      </dsp:txXfrm>
    </dsp:sp>
    <dsp:sp modelId="{2E5A3591-E626-477E-9E22-4768E9489FF8}">
      <dsp:nvSpPr>
        <dsp:cNvPr id="0" name=""/>
        <dsp:cNvSpPr/>
      </dsp:nvSpPr>
      <dsp:spPr>
        <a:xfrm>
          <a:off x="3465836" y="2304263"/>
          <a:ext cx="1829543" cy="1627856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мир</a:t>
          </a:r>
        </a:p>
      </dsp:txBody>
      <dsp:txXfrm>
        <a:off x="3733766" y="2542657"/>
        <a:ext cx="1293683" cy="1151068"/>
      </dsp:txXfrm>
    </dsp:sp>
    <dsp:sp modelId="{9C6E7787-F304-4661-8C76-B4289DF1231A}">
      <dsp:nvSpPr>
        <dsp:cNvPr id="0" name=""/>
        <dsp:cNvSpPr/>
      </dsp:nvSpPr>
      <dsp:spPr>
        <a:xfrm rot="80976">
          <a:off x="5117590" y="682761"/>
          <a:ext cx="339321" cy="583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>
        <a:off x="5117604" y="798343"/>
        <a:ext cx="237525" cy="350342"/>
      </dsp:txXfrm>
    </dsp:sp>
    <dsp:sp modelId="{11B4D19D-B3A0-43FE-8C04-DDF3484E39ED}">
      <dsp:nvSpPr>
        <dsp:cNvPr id="0" name=""/>
        <dsp:cNvSpPr/>
      </dsp:nvSpPr>
      <dsp:spPr>
        <a:xfrm>
          <a:off x="5616639" y="144020"/>
          <a:ext cx="1717365" cy="171736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/>
            <a:t>безпека </a:t>
          </a:r>
          <a:r>
            <a:rPr lang="uk-UA" sz="1500" kern="1200" dirty="0"/>
            <a:t>людства</a:t>
          </a:r>
        </a:p>
      </dsp:txBody>
      <dsp:txXfrm>
        <a:off x="5868141" y="395522"/>
        <a:ext cx="1214361" cy="1214361"/>
      </dsp:txXfrm>
    </dsp:sp>
    <dsp:sp modelId="{4AAB5FE1-67B1-4CFA-A714-6EBD75633423}">
      <dsp:nvSpPr>
        <dsp:cNvPr id="0" name=""/>
        <dsp:cNvSpPr/>
      </dsp:nvSpPr>
      <dsp:spPr>
        <a:xfrm rot="10453801">
          <a:off x="3034708" y="763352"/>
          <a:ext cx="344751" cy="583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 rot="10800000">
        <a:off x="3137871" y="874934"/>
        <a:ext cx="241326" cy="350342"/>
      </dsp:txXfrm>
    </dsp:sp>
    <dsp:sp modelId="{313A83A7-5E5B-4441-A78A-F623A421DC24}">
      <dsp:nvSpPr>
        <dsp:cNvPr id="0" name=""/>
        <dsp:cNvSpPr/>
      </dsp:nvSpPr>
      <dsp:spPr>
        <a:xfrm>
          <a:off x="964873" y="219942"/>
          <a:ext cx="1913677" cy="193049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 міжнародний правопорядок</a:t>
          </a:r>
        </a:p>
      </dsp:txBody>
      <dsp:txXfrm>
        <a:off x="1245125" y="502656"/>
        <a:ext cx="1353173" cy="13650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0A87A-C1F5-4A3E-B729-C7FC6F2BEDD2}">
      <dsp:nvSpPr>
        <dsp:cNvPr id="0" name=""/>
        <dsp:cNvSpPr/>
      </dsp:nvSpPr>
      <dsp:spPr>
        <a:xfrm rot="5400000">
          <a:off x="5075129" y="-1876219"/>
          <a:ext cx="1307653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життя людини</a:t>
          </a:r>
        </a:p>
      </dsp:txBody>
      <dsp:txXfrm rot="-5400000">
        <a:off x="3032976" y="229768"/>
        <a:ext cx="5328125" cy="1179985"/>
      </dsp:txXfrm>
    </dsp:sp>
    <dsp:sp modelId="{AA647381-11DC-40F9-B441-DD7E737E29C4}">
      <dsp:nvSpPr>
        <dsp:cNvPr id="0" name=""/>
        <dsp:cNvSpPr/>
      </dsp:nvSpPr>
      <dsp:spPr>
        <a:xfrm>
          <a:off x="0" y="2476"/>
          <a:ext cx="3032976" cy="1634567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accent3">
                  <a:lumMod val="50000"/>
                </a:schemeClr>
              </a:solidFill>
              <a:latin typeface="Corbel" pitchFamily="34" charset="0"/>
            </a:rPr>
            <a:t>Стаття 443 КК «Посягання на життя представника іноземної держави»</a:t>
          </a:r>
        </a:p>
      </dsp:txBody>
      <dsp:txXfrm>
        <a:off x="79793" y="82269"/>
        <a:ext cx="2873390" cy="1474981"/>
      </dsp:txXfrm>
    </dsp:sp>
    <dsp:sp modelId="{4495E89B-EDF6-4FAB-BB1C-EB2614A316E1}">
      <dsp:nvSpPr>
        <dsp:cNvPr id="0" name=""/>
        <dsp:cNvSpPr/>
      </dsp:nvSpPr>
      <dsp:spPr>
        <a:xfrm rot="5400000">
          <a:off x="5075129" y="-159923"/>
          <a:ext cx="1307653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нормальна </a:t>
          </a:r>
          <a:r>
            <a:rPr lang="ru-RU" sz="1400" kern="1200" dirty="0" err="1"/>
            <a:t>діяльність</a:t>
          </a:r>
          <a:r>
            <a:rPr lang="ru-RU" sz="1400" kern="1200" dirty="0"/>
            <a:t> </a:t>
          </a:r>
          <a:r>
            <a:rPr lang="ru-RU" sz="1400" kern="1200" dirty="0" err="1"/>
            <a:t>певних</a:t>
          </a:r>
          <a:r>
            <a:rPr lang="ru-RU" sz="1400" kern="1200" dirty="0"/>
            <a:t> </a:t>
          </a:r>
          <a:r>
            <a:rPr lang="ru-RU" sz="1400" kern="1200" dirty="0" err="1"/>
            <a:t>установ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 </a:t>
          </a:r>
          <a:r>
            <a:rPr lang="ru-RU" sz="1400" kern="1200" dirty="0" err="1"/>
            <a:t>власність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життя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здоров 'я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воля і </a:t>
          </a:r>
          <a:r>
            <a:rPr lang="ru-RU" sz="1400" kern="1200" dirty="0" err="1"/>
            <a:t>гідність</a:t>
          </a:r>
          <a:r>
            <a:rPr lang="ru-RU" sz="1400" kern="1200" dirty="0"/>
            <a:t> особи</a:t>
          </a:r>
          <a:endParaRPr lang="uk-UA" sz="1400" kern="1200" dirty="0"/>
        </a:p>
      </dsp:txBody>
      <dsp:txXfrm rot="-5400000">
        <a:off x="3032976" y="1946064"/>
        <a:ext cx="5328125" cy="1179985"/>
      </dsp:txXfrm>
    </dsp:sp>
    <dsp:sp modelId="{531B067F-7F8C-4EA8-AC13-1D5DF118A5E2}">
      <dsp:nvSpPr>
        <dsp:cNvPr id="0" name=""/>
        <dsp:cNvSpPr/>
      </dsp:nvSpPr>
      <dsp:spPr>
        <a:xfrm>
          <a:off x="0" y="1718772"/>
          <a:ext cx="3032976" cy="1634567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accent3">
                  <a:lumMod val="50000"/>
                </a:schemeClr>
              </a:solidFill>
              <a:latin typeface="Corbel" pitchFamily="34" charset="0"/>
            </a:rPr>
            <a:t>Стаття 444 КК «Злочини проти осіб та установ, що мають міжнародний захист» (альтернативно)</a:t>
          </a:r>
        </a:p>
      </dsp:txBody>
      <dsp:txXfrm>
        <a:off x="79793" y="1798565"/>
        <a:ext cx="2873390" cy="1474981"/>
      </dsp:txXfrm>
    </dsp:sp>
    <dsp:sp modelId="{8A4F5E0B-49BA-48BC-B4C3-558A7DB7453F}">
      <dsp:nvSpPr>
        <dsp:cNvPr id="0" name=""/>
        <dsp:cNvSpPr/>
      </dsp:nvSpPr>
      <dsp:spPr>
        <a:xfrm rot="5400000">
          <a:off x="5075129" y="1556372"/>
          <a:ext cx="1307653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власність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життя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здоров 'я</a:t>
          </a:r>
          <a:endParaRPr lang="uk-U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воля і </a:t>
          </a:r>
          <a:r>
            <a:rPr lang="ru-RU" sz="1400" kern="1200" dirty="0" err="1"/>
            <a:t>гідність</a:t>
          </a:r>
          <a:r>
            <a:rPr lang="ru-RU" sz="1400" kern="1200" dirty="0"/>
            <a:t> особи</a:t>
          </a:r>
          <a:endParaRPr lang="uk-UA" sz="1400" kern="1200" dirty="0"/>
        </a:p>
      </dsp:txBody>
      <dsp:txXfrm rot="-5400000">
        <a:off x="3032976" y="3662359"/>
        <a:ext cx="5328125" cy="1179985"/>
      </dsp:txXfrm>
    </dsp:sp>
    <dsp:sp modelId="{6619E06A-2188-47EB-8DCC-A3BBC7F375EE}">
      <dsp:nvSpPr>
        <dsp:cNvPr id="0" name=""/>
        <dsp:cNvSpPr/>
      </dsp:nvSpPr>
      <dsp:spPr>
        <a:xfrm>
          <a:off x="0" y="3435068"/>
          <a:ext cx="3032976" cy="1634567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accent3">
                  <a:lumMod val="50000"/>
                </a:schemeClr>
              </a:solidFill>
              <a:latin typeface="Corbel" pitchFamily="34" charset="0"/>
            </a:rPr>
            <a:t>Стаття 446 КК «Піратство» (альтернативно)</a:t>
          </a:r>
        </a:p>
      </dsp:txBody>
      <dsp:txXfrm>
        <a:off x="79793" y="3514861"/>
        <a:ext cx="2873390" cy="1474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74AD6-C0C4-4009-B1FD-3812FCED8135}">
      <dsp:nvSpPr>
        <dsp:cNvPr id="0" name=""/>
        <dsp:cNvSpPr/>
      </dsp:nvSpPr>
      <dsp:spPr>
        <a:xfrm>
          <a:off x="0" y="696007"/>
          <a:ext cx="8496944" cy="0"/>
        </a:xfrm>
        <a:prstGeom prst="line">
          <a:avLst/>
        </a:pr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DE709-170E-4885-8B6F-C08FF574C3F0}">
      <dsp:nvSpPr>
        <dsp:cNvPr id="0" name=""/>
        <dsp:cNvSpPr/>
      </dsp:nvSpPr>
      <dsp:spPr>
        <a:xfrm>
          <a:off x="2209205" y="0"/>
          <a:ext cx="6287738" cy="69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74295" rIns="74295" bIns="74295" numCol="1" spcCol="1270" anchor="b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900" kern="1200" dirty="0"/>
        </a:p>
      </dsp:txBody>
      <dsp:txXfrm>
        <a:off x="2209205" y="0"/>
        <a:ext cx="6287738" cy="696007"/>
      </dsp:txXfrm>
    </dsp:sp>
    <dsp:sp modelId="{4E5A9CBB-E0DC-4E19-A67C-4F3320267071}">
      <dsp:nvSpPr>
        <dsp:cNvPr id="0" name=""/>
        <dsp:cNvSpPr/>
      </dsp:nvSpPr>
      <dsp:spPr>
        <a:xfrm>
          <a:off x="0" y="0"/>
          <a:ext cx="2209205" cy="696007"/>
        </a:xfrm>
        <a:prstGeom prst="round2SameRect">
          <a:avLst>
            <a:gd name="adj1" fmla="val 16670"/>
            <a:gd name="adj2" fmla="val 0"/>
          </a:avLst>
        </a:prstGeom>
        <a:blipFill>
          <a:blip xmlns:r="http://schemas.openxmlformats.org/officeDocument/2006/relationships" r:embed="rId1">
            <a:duotone>
              <a:schemeClr val="accent1">
                <a:shade val="40000"/>
              </a:schemeClr>
              <a:schemeClr val="accent1"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i="1" kern="1200" dirty="0"/>
            <a:t>Ознаки</a:t>
          </a:r>
        </a:p>
      </dsp:txBody>
      <dsp:txXfrm>
        <a:off x="33982" y="33982"/>
        <a:ext cx="2141241" cy="662025"/>
      </dsp:txXfrm>
    </dsp:sp>
    <dsp:sp modelId="{8CEFD506-BEED-4FF6-88BB-1F1BA1B4E754}">
      <dsp:nvSpPr>
        <dsp:cNvPr id="0" name=""/>
        <dsp:cNvSpPr/>
      </dsp:nvSpPr>
      <dsp:spPr>
        <a:xfrm>
          <a:off x="0" y="696007"/>
          <a:ext cx="8496944" cy="1392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Осудність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Досягнення 16-річного віку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В статті 443 КК «Посягання на життя представника іноземної держави» - досягнення 14-річного віку</a:t>
          </a:r>
        </a:p>
      </dsp:txBody>
      <dsp:txXfrm>
        <a:off x="0" y="696007"/>
        <a:ext cx="8496944" cy="1392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3B3E6-CC90-4A11-9164-5591F52201A0}">
      <dsp:nvSpPr>
        <dsp:cNvPr id="0" name=""/>
        <dsp:cNvSpPr/>
      </dsp:nvSpPr>
      <dsp:spPr>
        <a:xfrm>
          <a:off x="853966" y="276"/>
          <a:ext cx="6861019" cy="623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статути </a:t>
          </a:r>
          <a:r>
            <a:rPr lang="uk-UA" sz="1800" kern="1200" dirty="0" err="1"/>
            <a:t>Нюрнбергського</a:t>
          </a:r>
          <a:r>
            <a:rPr lang="uk-UA" sz="1800" kern="1200" dirty="0"/>
            <a:t> (1945 </a:t>
          </a:r>
          <a:r>
            <a:rPr lang="en-US" sz="1800" kern="1200" dirty="0"/>
            <a:t>p.) </a:t>
          </a:r>
          <a:r>
            <a:rPr lang="uk-UA" sz="1800" kern="1200" dirty="0"/>
            <a:t>і Токійського (1946 </a:t>
          </a:r>
          <a:r>
            <a:rPr lang="en-US" sz="1800" kern="1200" dirty="0"/>
            <a:t>p.) </a:t>
          </a:r>
          <a:r>
            <a:rPr lang="uk-UA" sz="1800" kern="1200" dirty="0"/>
            <a:t>військових трибуналів</a:t>
          </a:r>
        </a:p>
      </dsp:txBody>
      <dsp:txXfrm>
        <a:off x="853966" y="276"/>
        <a:ext cx="6861019" cy="623729"/>
      </dsp:txXfrm>
    </dsp:sp>
    <dsp:sp modelId="{778CC109-3602-4130-972C-87EEDEF67535}">
      <dsp:nvSpPr>
        <dsp:cNvPr id="0" name=""/>
        <dsp:cNvSpPr/>
      </dsp:nvSpPr>
      <dsp:spPr>
        <a:xfrm>
          <a:off x="853966" y="624005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D0B51-B298-4B0A-ABC0-C27568A10789}">
      <dsp:nvSpPr>
        <dsp:cNvPr id="0" name=""/>
        <dsp:cNvSpPr/>
      </dsp:nvSpPr>
      <dsp:spPr>
        <a:xfrm>
          <a:off x="1822132" y="624005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77122-E177-4876-842A-A295D40559D0}">
      <dsp:nvSpPr>
        <dsp:cNvPr id="0" name=""/>
        <dsp:cNvSpPr/>
      </dsp:nvSpPr>
      <dsp:spPr>
        <a:xfrm>
          <a:off x="2790298" y="624005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0EC26-CCF4-449A-BDBB-6B6FA33CD0FB}">
      <dsp:nvSpPr>
        <dsp:cNvPr id="0" name=""/>
        <dsp:cNvSpPr/>
      </dsp:nvSpPr>
      <dsp:spPr>
        <a:xfrm>
          <a:off x="3758464" y="624005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405AB-3E97-4963-974A-6554F2F596A1}">
      <dsp:nvSpPr>
        <dsp:cNvPr id="0" name=""/>
        <dsp:cNvSpPr/>
      </dsp:nvSpPr>
      <dsp:spPr>
        <a:xfrm>
          <a:off x="4726630" y="624005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B61E2-F6EB-40E6-B15B-0591248FC5E4}">
      <dsp:nvSpPr>
        <dsp:cNvPr id="0" name=""/>
        <dsp:cNvSpPr/>
      </dsp:nvSpPr>
      <dsp:spPr>
        <a:xfrm>
          <a:off x="5694796" y="624005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645CA-7D00-4893-B1DA-223917BE67F2}">
      <dsp:nvSpPr>
        <dsp:cNvPr id="0" name=""/>
        <dsp:cNvSpPr/>
      </dsp:nvSpPr>
      <dsp:spPr>
        <a:xfrm>
          <a:off x="6662962" y="624005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4AA2D-081E-48A6-BEC8-3D8E456BB9AD}">
      <dsp:nvSpPr>
        <dsp:cNvPr id="0" name=""/>
        <dsp:cNvSpPr/>
      </dsp:nvSpPr>
      <dsp:spPr>
        <a:xfrm>
          <a:off x="853966" y="867440"/>
          <a:ext cx="6861019" cy="623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статути міжнародних кримінальних трибуналів по Югославії (1993 </a:t>
          </a:r>
          <a:r>
            <a:rPr lang="en-US" sz="1800" kern="1200" dirty="0"/>
            <a:t>p.) </a:t>
          </a:r>
          <a:r>
            <a:rPr lang="uk-UA" sz="1800" kern="1200" dirty="0"/>
            <a:t>і по Руанді (1994 </a:t>
          </a:r>
          <a:r>
            <a:rPr lang="en-US" sz="1800" kern="1200" dirty="0"/>
            <a:t>p.) </a:t>
          </a:r>
          <a:endParaRPr lang="uk-UA" sz="1800" kern="1200" dirty="0"/>
        </a:p>
      </dsp:txBody>
      <dsp:txXfrm>
        <a:off x="853966" y="867440"/>
        <a:ext cx="6861019" cy="623729"/>
      </dsp:txXfrm>
    </dsp:sp>
    <dsp:sp modelId="{EA22023D-3D87-4AE4-960D-594D78AD0CA2}">
      <dsp:nvSpPr>
        <dsp:cNvPr id="0" name=""/>
        <dsp:cNvSpPr/>
      </dsp:nvSpPr>
      <dsp:spPr>
        <a:xfrm>
          <a:off x="853966" y="1491169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A4500-F1A8-4EEC-9965-F84BF973BDE7}">
      <dsp:nvSpPr>
        <dsp:cNvPr id="0" name=""/>
        <dsp:cNvSpPr/>
      </dsp:nvSpPr>
      <dsp:spPr>
        <a:xfrm>
          <a:off x="1822132" y="1491169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49AA7-B338-471C-805A-1DC8E6CA6C1B}">
      <dsp:nvSpPr>
        <dsp:cNvPr id="0" name=""/>
        <dsp:cNvSpPr/>
      </dsp:nvSpPr>
      <dsp:spPr>
        <a:xfrm>
          <a:off x="2790298" y="1491169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E8259-E754-404B-9106-65BCCF4F93F0}">
      <dsp:nvSpPr>
        <dsp:cNvPr id="0" name=""/>
        <dsp:cNvSpPr/>
      </dsp:nvSpPr>
      <dsp:spPr>
        <a:xfrm>
          <a:off x="3758464" y="1491169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E4BA0-2966-401E-BA32-924C307BA18F}">
      <dsp:nvSpPr>
        <dsp:cNvPr id="0" name=""/>
        <dsp:cNvSpPr/>
      </dsp:nvSpPr>
      <dsp:spPr>
        <a:xfrm>
          <a:off x="4726630" y="1491169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0EC5D-33EB-4DC0-B97B-48E976F12111}">
      <dsp:nvSpPr>
        <dsp:cNvPr id="0" name=""/>
        <dsp:cNvSpPr/>
      </dsp:nvSpPr>
      <dsp:spPr>
        <a:xfrm>
          <a:off x="5694796" y="1491169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91441-8984-4192-BBB8-BC7997A6EBE3}">
      <dsp:nvSpPr>
        <dsp:cNvPr id="0" name=""/>
        <dsp:cNvSpPr/>
      </dsp:nvSpPr>
      <dsp:spPr>
        <a:xfrm>
          <a:off x="6662962" y="1491169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F661C-68C1-4B64-B532-86AFD72F254C}">
      <dsp:nvSpPr>
        <dsp:cNvPr id="0" name=""/>
        <dsp:cNvSpPr/>
      </dsp:nvSpPr>
      <dsp:spPr>
        <a:xfrm>
          <a:off x="853966" y="1734603"/>
          <a:ext cx="6861019" cy="623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Римський Статут Міжнародного кримінального суду (1998 </a:t>
          </a:r>
          <a:r>
            <a:rPr lang="en-US" sz="1800" kern="1200" dirty="0"/>
            <a:t>p.)</a:t>
          </a:r>
          <a:endParaRPr lang="uk-UA" sz="1800" kern="1200" dirty="0"/>
        </a:p>
      </dsp:txBody>
      <dsp:txXfrm>
        <a:off x="853966" y="1734603"/>
        <a:ext cx="6861019" cy="623729"/>
      </dsp:txXfrm>
    </dsp:sp>
    <dsp:sp modelId="{F44882B8-2E1A-41D5-84AC-B1B2848DC584}">
      <dsp:nvSpPr>
        <dsp:cNvPr id="0" name=""/>
        <dsp:cNvSpPr/>
      </dsp:nvSpPr>
      <dsp:spPr>
        <a:xfrm>
          <a:off x="853966" y="2358333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48703-FB36-4B3D-B864-49916DFDFCCD}">
      <dsp:nvSpPr>
        <dsp:cNvPr id="0" name=""/>
        <dsp:cNvSpPr/>
      </dsp:nvSpPr>
      <dsp:spPr>
        <a:xfrm>
          <a:off x="1822132" y="2358333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3E1FC-BBFF-4799-9D9F-BB8B63E905A9}">
      <dsp:nvSpPr>
        <dsp:cNvPr id="0" name=""/>
        <dsp:cNvSpPr/>
      </dsp:nvSpPr>
      <dsp:spPr>
        <a:xfrm>
          <a:off x="2790298" y="2358333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D452B-2E3B-4CB6-BB84-1D430A55648F}">
      <dsp:nvSpPr>
        <dsp:cNvPr id="0" name=""/>
        <dsp:cNvSpPr/>
      </dsp:nvSpPr>
      <dsp:spPr>
        <a:xfrm>
          <a:off x="3758464" y="2358333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897EA-535E-44B2-A516-A6E238F9045D}">
      <dsp:nvSpPr>
        <dsp:cNvPr id="0" name=""/>
        <dsp:cNvSpPr/>
      </dsp:nvSpPr>
      <dsp:spPr>
        <a:xfrm>
          <a:off x="4726630" y="2358333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D516B-CF54-4EAB-87AB-71BE96364A2A}">
      <dsp:nvSpPr>
        <dsp:cNvPr id="0" name=""/>
        <dsp:cNvSpPr/>
      </dsp:nvSpPr>
      <dsp:spPr>
        <a:xfrm>
          <a:off x="5694796" y="2358333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63A42-D981-4F02-80C0-AF2196037715}">
      <dsp:nvSpPr>
        <dsp:cNvPr id="0" name=""/>
        <dsp:cNvSpPr/>
      </dsp:nvSpPr>
      <dsp:spPr>
        <a:xfrm>
          <a:off x="6662962" y="2358333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70600-75D3-4F16-9F0F-D9FCF8954304}">
      <dsp:nvSpPr>
        <dsp:cNvPr id="0" name=""/>
        <dsp:cNvSpPr/>
      </dsp:nvSpPr>
      <dsp:spPr>
        <a:xfrm>
          <a:off x="853966" y="2601767"/>
          <a:ext cx="6861019" cy="623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Статут </a:t>
          </a:r>
          <a:r>
            <a:rPr lang="ru-RU" sz="1800" kern="1200" dirty="0" err="1"/>
            <a:t>Міжнародного</a:t>
          </a:r>
          <a:r>
            <a:rPr lang="ru-RU" sz="1800" kern="1200" dirty="0"/>
            <a:t> </a:t>
          </a:r>
          <a:r>
            <a:rPr lang="ru-RU" sz="1800" kern="1200" dirty="0" err="1"/>
            <a:t>військового</a:t>
          </a:r>
          <a:r>
            <a:rPr lang="ru-RU" sz="1800" kern="1200" dirty="0"/>
            <a:t> трибуналу </a:t>
          </a:r>
          <a:r>
            <a:rPr lang="ru-RU" sz="1800" kern="1200" dirty="0" err="1"/>
            <a:t>від</a:t>
          </a:r>
          <a:r>
            <a:rPr lang="ru-RU" sz="1800" kern="1200" dirty="0"/>
            <a:t> 8 </a:t>
          </a:r>
          <a:r>
            <a:rPr lang="ru-RU" sz="1800" kern="1200" dirty="0" err="1"/>
            <a:t>серпня</a:t>
          </a:r>
          <a:r>
            <a:rPr lang="ru-RU" sz="1800" kern="1200" dirty="0"/>
            <a:t> 1945 р</a:t>
          </a:r>
          <a:endParaRPr lang="uk-UA" sz="1800" kern="1200" dirty="0"/>
        </a:p>
      </dsp:txBody>
      <dsp:txXfrm>
        <a:off x="853966" y="2601767"/>
        <a:ext cx="6861019" cy="623729"/>
      </dsp:txXfrm>
    </dsp:sp>
    <dsp:sp modelId="{155421B3-BD3F-45EF-AA2F-C0572E9E3B6A}">
      <dsp:nvSpPr>
        <dsp:cNvPr id="0" name=""/>
        <dsp:cNvSpPr/>
      </dsp:nvSpPr>
      <dsp:spPr>
        <a:xfrm>
          <a:off x="853966" y="3225496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3F745-E960-4C1D-A22E-4B9FE4C2CEB4}">
      <dsp:nvSpPr>
        <dsp:cNvPr id="0" name=""/>
        <dsp:cNvSpPr/>
      </dsp:nvSpPr>
      <dsp:spPr>
        <a:xfrm>
          <a:off x="1822132" y="3225496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11378-C9F3-49FE-B7A6-FB2260141128}">
      <dsp:nvSpPr>
        <dsp:cNvPr id="0" name=""/>
        <dsp:cNvSpPr/>
      </dsp:nvSpPr>
      <dsp:spPr>
        <a:xfrm>
          <a:off x="2790298" y="3225496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9E74B-6AA0-4A91-A351-14EE160061E8}">
      <dsp:nvSpPr>
        <dsp:cNvPr id="0" name=""/>
        <dsp:cNvSpPr/>
      </dsp:nvSpPr>
      <dsp:spPr>
        <a:xfrm>
          <a:off x="3758464" y="3225496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3EC54-B9D5-4F7A-8D8A-7E00B43352B3}">
      <dsp:nvSpPr>
        <dsp:cNvPr id="0" name=""/>
        <dsp:cNvSpPr/>
      </dsp:nvSpPr>
      <dsp:spPr>
        <a:xfrm>
          <a:off x="4726630" y="3225496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FDC72-4285-458D-8C82-D47437D88F39}">
      <dsp:nvSpPr>
        <dsp:cNvPr id="0" name=""/>
        <dsp:cNvSpPr/>
      </dsp:nvSpPr>
      <dsp:spPr>
        <a:xfrm>
          <a:off x="5694796" y="3225496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9AE54-555D-40FB-9305-F6A9F056CBCB}">
      <dsp:nvSpPr>
        <dsp:cNvPr id="0" name=""/>
        <dsp:cNvSpPr/>
      </dsp:nvSpPr>
      <dsp:spPr>
        <a:xfrm>
          <a:off x="6662962" y="3225496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0D77A-B7E6-4547-ACFF-2768A2717F2E}">
      <dsp:nvSpPr>
        <dsp:cNvPr id="0" name=""/>
        <dsp:cNvSpPr/>
      </dsp:nvSpPr>
      <dsp:spPr>
        <a:xfrm>
          <a:off x="853966" y="3468931"/>
          <a:ext cx="6861019" cy="623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численні конвенції і резолюції ООН</a:t>
          </a:r>
        </a:p>
      </dsp:txBody>
      <dsp:txXfrm>
        <a:off x="853966" y="3468931"/>
        <a:ext cx="6861019" cy="623729"/>
      </dsp:txXfrm>
    </dsp:sp>
    <dsp:sp modelId="{63974898-4536-408D-B9A8-277C50A9C218}">
      <dsp:nvSpPr>
        <dsp:cNvPr id="0" name=""/>
        <dsp:cNvSpPr/>
      </dsp:nvSpPr>
      <dsp:spPr>
        <a:xfrm>
          <a:off x="853966" y="4092660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E1343-A6EB-4CDB-8627-7CEF4706A355}">
      <dsp:nvSpPr>
        <dsp:cNvPr id="0" name=""/>
        <dsp:cNvSpPr/>
      </dsp:nvSpPr>
      <dsp:spPr>
        <a:xfrm>
          <a:off x="1822132" y="4092660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2A7B8-2AC9-4B34-A530-891176A09620}">
      <dsp:nvSpPr>
        <dsp:cNvPr id="0" name=""/>
        <dsp:cNvSpPr/>
      </dsp:nvSpPr>
      <dsp:spPr>
        <a:xfrm>
          <a:off x="2790298" y="4092660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C9CD5-0C1F-4E49-B189-E9C5DDE103AA}">
      <dsp:nvSpPr>
        <dsp:cNvPr id="0" name=""/>
        <dsp:cNvSpPr/>
      </dsp:nvSpPr>
      <dsp:spPr>
        <a:xfrm>
          <a:off x="3758464" y="4092660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7084F-6288-4156-9177-9E72B2972FA0}">
      <dsp:nvSpPr>
        <dsp:cNvPr id="0" name=""/>
        <dsp:cNvSpPr/>
      </dsp:nvSpPr>
      <dsp:spPr>
        <a:xfrm>
          <a:off x="4726630" y="4092660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9FCB0-6BFC-4782-81D1-D534C1B51D26}">
      <dsp:nvSpPr>
        <dsp:cNvPr id="0" name=""/>
        <dsp:cNvSpPr/>
      </dsp:nvSpPr>
      <dsp:spPr>
        <a:xfrm>
          <a:off x="5694796" y="4092660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2F373-E047-4E6A-9B7C-F0A3A4B0AB67}">
      <dsp:nvSpPr>
        <dsp:cNvPr id="0" name=""/>
        <dsp:cNvSpPr/>
      </dsp:nvSpPr>
      <dsp:spPr>
        <a:xfrm>
          <a:off x="6662962" y="4092660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7AB4B-C7F6-4465-92E6-7B838F13FB3F}">
      <dsp:nvSpPr>
        <dsp:cNvPr id="0" name=""/>
        <dsp:cNvSpPr/>
      </dsp:nvSpPr>
      <dsp:spPr>
        <a:xfrm>
          <a:off x="853966" y="4336095"/>
          <a:ext cx="6861019" cy="623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Проект Кодексу </a:t>
          </a:r>
          <a:r>
            <a:rPr lang="ru-RU" sz="1800" kern="1200" dirty="0" err="1"/>
            <a:t>злочинів</a:t>
          </a:r>
          <a:r>
            <a:rPr lang="ru-RU" sz="1800" kern="1200" dirty="0"/>
            <a:t> </a:t>
          </a:r>
          <a:r>
            <a:rPr lang="ru-RU" sz="1800" kern="1200" dirty="0" err="1"/>
            <a:t>проти</a:t>
          </a:r>
          <a:r>
            <a:rPr lang="ru-RU" sz="1800" kern="1200" dirty="0"/>
            <a:t> миру та </a:t>
          </a:r>
          <a:r>
            <a:rPr lang="ru-RU" sz="1800" kern="1200" dirty="0" err="1"/>
            <a:t>безпеки</a:t>
          </a:r>
          <a:r>
            <a:rPr lang="ru-RU" sz="1800" kern="1200" dirty="0"/>
            <a:t> </a:t>
          </a:r>
          <a:r>
            <a:rPr lang="ru-RU" sz="1800" kern="1200" dirty="0" err="1"/>
            <a:t>людства</a:t>
          </a:r>
          <a:r>
            <a:rPr lang="ru-RU" sz="1800" kern="1200" dirty="0"/>
            <a:t> </a:t>
          </a:r>
          <a:r>
            <a:rPr lang="ru-RU" sz="1500" kern="1200" dirty="0"/>
            <a:t>(</a:t>
          </a:r>
          <a:r>
            <a:rPr lang="ru-RU" sz="1500" kern="1200" dirty="0" err="1"/>
            <a:t>починаючи</a:t>
          </a:r>
          <a:r>
            <a:rPr lang="ru-RU" sz="1500" kern="1200" dirty="0"/>
            <a:t> з 1947 року </a:t>
          </a:r>
          <a:r>
            <a:rPr lang="uk-UA" sz="1500" kern="1200" dirty="0"/>
            <a:t>Комісія міжнародного права ООН здійснює його підготовку</a:t>
          </a:r>
          <a:r>
            <a:rPr lang="ru-RU" sz="1500" kern="1200" dirty="0"/>
            <a:t>)</a:t>
          </a:r>
          <a:endParaRPr lang="uk-UA" sz="1500" kern="1200" dirty="0"/>
        </a:p>
      </dsp:txBody>
      <dsp:txXfrm>
        <a:off x="853966" y="4336095"/>
        <a:ext cx="6861019" cy="623729"/>
      </dsp:txXfrm>
    </dsp:sp>
    <dsp:sp modelId="{7A1C1CBB-D211-4BC5-88F4-ADA884D112DE}">
      <dsp:nvSpPr>
        <dsp:cNvPr id="0" name=""/>
        <dsp:cNvSpPr/>
      </dsp:nvSpPr>
      <dsp:spPr>
        <a:xfrm>
          <a:off x="853966" y="4959824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39E62-6327-4A20-930B-B876D4F2C528}">
      <dsp:nvSpPr>
        <dsp:cNvPr id="0" name=""/>
        <dsp:cNvSpPr/>
      </dsp:nvSpPr>
      <dsp:spPr>
        <a:xfrm>
          <a:off x="1822132" y="4959824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BE9B5-10AE-40E1-AEF7-EDB7FA2E722D}">
      <dsp:nvSpPr>
        <dsp:cNvPr id="0" name=""/>
        <dsp:cNvSpPr/>
      </dsp:nvSpPr>
      <dsp:spPr>
        <a:xfrm>
          <a:off x="2790298" y="4959824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1A169-8C93-4B1C-9DCC-9A843CF4B27F}">
      <dsp:nvSpPr>
        <dsp:cNvPr id="0" name=""/>
        <dsp:cNvSpPr/>
      </dsp:nvSpPr>
      <dsp:spPr>
        <a:xfrm>
          <a:off x="3758464" y="4959824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9A0A4-DD70-42C1-B59A-7224C7B49E60}">
      <dsp:nvSpPr>
        <dsp:cNvPr id="0" name=""/>
        <dsp:cNvSpPr/>
      </dsp:nvSpPr>
      <dsp:spPr>
        <a:xfrm>
          <a:off x="4726630" y="4959824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32FEB-74E3-4E38-BA4F-C267EC97D1A4}">
      <dsp:nvSpPr>
        <dsp:cNvPr id="0" name=""/>
        <dsp:cNvSpPr/>
      </dsp:nvSpPr>
      <dsp:spPr>
        <a:xfrm>
          <a:off x="5694796" y="4959824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9AC9C-90E5-4C5D-BFE3-90CE75F56B8B}">
      <dsp:nvSpPr>
        <dsp:cNvPr id="0" name=""/>
        <dsp:cNvSpPr/>
      </dsp:nvSpPr>
      <dsp:spPr>
        <a:xfrm>
          <a:off x="6662962" y="4959824"/>
          <a:ext cx="914802" cy="1524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E1DB3-9E3F-438E-940D-5B6AFD9369C7}">
      <dsp:nvSpPr>
        <dsp:cNvPr id="0" name=""/>
        <dsp:cNvSpPr/>
      </dsp:nvSpPr>
      <dsp:spPr>
        <a:xfrm>
          <a:off x="0" y="53857"/>
          <a:ext cx="8424936" cy="2394414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shade val="40000"/>
              </a:schemeClr>
              <a:schemeClr val="accent3">
                <a:tint val="42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/>
            <a:t>Воєнна політика України - </a:t>
          </a:r>
          <a:r>
            <a:rPr lang="uk-UA" sz="1800" kern="1200" dirty="0"/>
            <a:t>діяльність суб'єктів забезпечення національної безпеки держави щодо запобігання воєнним конфліктам, організації та здійснення військового будівництва і підготовки Збройних Сил України, інших утворених відповідно до законів України військових формувань, а також правоохоронних органів спеціального призначення, Державної спеціальної служби транспорту України, Державної служби спеціального зв'язку та захисту інформації України до збройного захисту національних інтересів.</a:t>
          </a:r>
        </a:p>
      </dsp:txBody>
      <dsp:txXfrm>
        <a:off x="116886" y="170743"/>
        <a:ext cx="8191164" cy="21606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3BB78-3F44-4D92-B742-E95CA7246F55}">
      <dsp:nvSpPr>
        <dsp:cNvPr id="0" name=""/>
        <dsp:cNvSpPr/>
      </dsp:nvSpPr>
      <dsp:spPr>
        <a:xfrm>
          <a:off x="0" y="81366"/>
          <a:ext cx="8496944" cy="154914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shade val="8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Воєнний конфлікт - форма розв’язання міждержавних або внутрішньодержавних суперечностей із двостороннім застосуванням воєнної сили; основними видами воєнного конфлікту є війна та збройний конфлікт (ЗУ «Про національнк безпеку України»)</a:t>
          </a:r>
        </a:p>
      </dsp:txBody>
      <dsp:txXfrm>
        <a:off x="75623" y="156989"/>
        <a:ext cx="8345698" cy="1397901"/>
      </dsp:txXfrm>
    </dsp:sp>
    <dsp:sp modelId="{8F23E729-99B1-4199-B6A1-CDCE64536F96}">
      <dsp:nvSpPr>
        <dsp:cNvPr id="0" name=""/>
        <dsp:cNvSpPr/>
      </dsp:nvSpPr>
      <dsp:spPr>
        <a:xfrm>
          <a:off x="0" y="1817714"/>
          <a:ext cx="8496944" cy="154914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shade val="80000"/>
                <a:hueOff val="33227"/>
                <a:satOff val="891"/>
                <a:lumOff val="9723"/>
                <a:alphaOff val="0"/>
                <a:shade val="40000"/>
              </a:schemeClr>
              <a:schemeClr val="accent1">
                <a:shade val="80000"/>
                <a:hueOff val="33227"/>
                <a:satOff val="891"/>
                <a:lumOff val="9723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Збройний конфлікт збройне зіткнення між державами (міжнародний збройний конфлікт, збройний конфлікт на державному кордоні) або між ворогуючими сторонами в межах території однієї держави, як правило, за підтримки ззовні (внутрішній збройний конфлікт) (ЗУ «Про національнк безпеку України»)</a:t>
          </a:r>
        </a:p>
      </dsp:txBody>
      <dsp:txXfrm>
        <a:off x="75623" y="1893337"/>
        <a:ext cx="8345698" cy="1397901"/>
      </dsp:txXfrm>
    </dsp:sp>
    <dsp:sp modelId="{CFF75A40-13FB-479F-A409-B1717252582E}">
      <dsp:nvSpPr>
        <dsp:cNvPr id="0" name=""/>
        <dsp:cNvSpPr/>
      </dsp:nvSpPr>
      <dsp:spPr>
        <a:xfrm>
          <a:off x="0" y="3554061"/>
          <a:ext cx="8496944" cy="154914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shade val="80000"/>
                <a:hueOff val="66454"/>
                <a:satOff val="1783"/>
                <a:lumOff val="19445"/>
                <a:alphaOff val="0"/>
                <a:shade val="40000"/>
              </a:schemeClr>
              <a:schemeClr val="accent1">
                <a:shade val="80000"/>
                <a:hueOff val="66454"/>
                <a:satOff val="1783"/>
                <a:lumOff val="19445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Війна - це збройна боротьба двох і більше держав, це характеризується формальним актом її оголошення</a:t>
          </a:r>
        </a:p>
      </dsp:txBody>
      <dsp:txXfrm>
        <a:off x="75623" y="3629684"/>
        <a:ext cx="8345698" cy="13979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75852-5326-4C23-9F66-030207D99F5D}">
      <dsp:nvSpPr>
        <dsp:cNvPr id="0" name=""/>
        <dsp:cNvSpPr/>
      </dsp:nvSpPr>
      <dsp:spPr>
        <a:xfrm rot="5400000">
          <a:off x="5716260" y="-2461493"/>
          <a:ext cx="319185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мир</a:t>
          </a:r>
        </a:p>
      </dsp:txBody>
      <dsp:txXfrm rot="-5400000">
        <a:off x="3110746" y="159602"/>
        <a:ext cx="5514633" cy="288023"/>
      </dsp:txXfrm>
    </dsp:sp>
    <dsp:sp modelId="{6A55630E-372A-4253-8A33-F0B2A95EED7B}">
      <dsp:nvSpPr>
        <dsp:cNvPr id="0" name=""/>
        <dsp:cNvSpPr/>
      </dsp:nvSpPr>
      <dsp:spPr>
        <a:xfrm>
          <a:off x="0" y="950"/>
          <a:ext cx="3110745" cy="60532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shade val="63000"/>
                <a:tint val="82000"/>
              </a:schemeClr>
              <a:schemeClr val="accent1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Об'єкт</a:t>
          </a:r>
        </a:p>
      </dsp:txBody>
      <dsp:txXfrm>
        <a:off x="29550" y="30500"/>
        <a:ext cx="3051645" cy="546227"/>
      </dsp:txXfrm>
    </dsp:sp>
    <dsp:sp modelId="{E2A7E053-151B-49BC-82D7-9A01E6FBF647}">
      <dsp:nvSpPr>
        <dsp:cNvPr id="0" name=""/>
        <dsp:cNvSpPr/>
      </dsp:nvSpPr>
      <dsp:spPr>
        <a:xfrm rot="5400000">
          <a:off x="5390282" y="-1553011"/>
          <a:ext cx="971139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планування агресивної війни чи воєнного конфлікту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підготовка агресивної війни чи воєнного конфлікту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розв'язування агресивної війни чи воєнного конфлікту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участь у змові, що спрямована на вчинення таких дій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ведення агресивної війни або агресивних воєнних дій</a:t>
          </a:r>
        </a:p>
      </dsp:txBody>
      <dsp:txXfrm rot="-5400000">
        <a:off x="3110745" y="773933"/>
        <a:ext cx="5482807" cy="876325"/>
      </dsp:txXfrm>
    </dsp:sp>
    <dsp:sp modelId="{7EA5B3D9-1490-4651-A81F-E9F042A6C2F5}">
      <dsp:nvSpPr>
        <dsp:cNvPr id="0" name=""/>
        <dsp:cNvSpPr/>
      </dsp:nvSpPr>
      <dsp:spPr>
        <a:xfrm>
          <a:off x="0" y="804010"/>
          <a:ext cx="3110745" cy="81616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shade val="63000"/>
                <a:tint val="82000"/>
              </a:schemeClr>
              <a:schemeClr val="accent1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Об'єктивна</a:t>
          </a:r>
          <a:r>
            <a:rPr lang="uk-UA" sz="3500" kern="1200" dirty="0"/>
            <a:t> </a:t>
          </a:r>
          <a:r>
            <a:rPr lang="uk-UA" sz="2000" kern="1200" dirty="0"/>
            <a:t>сторона</a:t>
          </a:r>
        </a:p>
      </dsp:txBody>
      <dsp:txXfrm>
        <a:off x="39842" y="843852"/>
        <a:ext cx="3031061" cy="736485"/>
      </dsp:txXfrm>
    </dsp:sp>
    <dsp:sp modelId="{0DB8B1B0-09CB-4E9C-8B94-329B3AE96786}">
      <dsp:nvSpPr>
        <dsp:cNvPr id="0" name=""/>
        <dsp:cNvSpPr/>
      </dsp:nvSpPr>
      <dsp:spPr>
        <a:xfrm rot="5400000">
          <a:off x="5716471" y="-644530"/>
          <a:ext cx="318762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спеціальний</a:t>
          </a:r>
        </a:p>
      </dsp:txBody>
      <dsp:txXfrm rot="-5400000">
        <a:off x="3110746" y="1976756"/>
        <a:ext cx="5514653" cy="287640"/>
      </dsp:txXfrm>
    </dsp:sp>
    <dsp:sp modelId="{A434BC47-1DE5-4A19-89AD-69C0D74F8D40}">
      <dsp:nvSpPr>
        <dsp:cNvPr id="0" name=""/>
        <dsp:cNvSpPr/>
      </dsp:nvSpPr>
      <dsp:spPr>
        <a:xfrm>
          <a:off x="0" y="1817912"/>
          <a:ext cx="3110745" cy="60532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shade val="63000"/>
                <a:tint val="82000"/>
              </a:schemeClr>
              <a:schemeClr val="accent1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Суб'єкт</a:t>
          </a:r>
        </a:p>
      </dsp:txBody>
      <dsp:txXfrm>
        <a:off x="29550" y="1847462"/>
        <a:ext cx="3051645" cy="546227"/>
      </dsp:txXfrm>
    </dsp:sp>
    <dsp:sp modelId="{02C58BF6-5739-484B-863D-4350015805FC}">
      <dsp:nvSpPr>
        <dsp:cNvPr id="0" name=""/>
        <dsp:cNvSpPr/>
      </dsp:nvSpPr>
      <dsp:spPr>
        <a:xfrm rot="5400000">
          <a:off x="5690986" y="191910"/>
          <a:ext cx="340926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прямий</a:t>
          </a:r>
          <a:r>
            <a:rPr lang="uk-UA" sz="1700" kern="1200" dirty="0"/>
            <a:t> </a:t>
          </a:r>
          <a:r>
            <a:rPr lang="uk-UA" sz="1400" kern="1200" dirty="0"/>
            <a:t>умисел</a:t>
          </a:r>
        </a:p>
      </dsp:txBody>
      <dsp:txXfrm rot="-5400000">
        <a:off x="3096343" y="2803197"/>
        <a:ext cx="5513571" cy="307640"/>
      </dsp:txXfrm>
    </dsp:sp>
    <dsp:sp modelId="{ADE8F342-C56C-4977-8B44-344D874FEB60}">
      <dsp:nvSpPr>
        <dsp:cNvPr id="0" name=""/>
        <dsp:cNvSpPr/>
      </dsp:nvSpPr>
      <dsp:spPr>
        <a:xfrm>
          <a:off x="0" y="2543487"/>
          <a:ext cx="3110745" cy="69592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shade val="63000"/>
                <a:tint val="82000"/>
              </a:schemeClr>
              <a:schemeClr val="accent1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Суб'єктивна</a:t>
          </a:r>
          <a:r>
            <a:rPr lang="uk-UA" sz="3500" kern="1200" dirty="0"/>
            <a:t> </a:t>
          </a:r>
          <a:r>
            <a:rPr lang="uk-UA" sz="2000" kern="1200" dirty="0"/>
            <a:t>сторона</a:t>
          </a:r>
        </a:p>
      </dsp:txBody>
      <dsp:txXfrm>
        <a:off x="33972" y="2577459"/>
        <a:ext cx="3042801" cy="627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2D0FB-4674-4896-8292-DE4F5DABA4B7}" type="datetimeFigureOut">
              <a:rPr lang="uk-UA" smtClean="0"/>
              <a:t>13.05.2023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47E1B-D3C1-4B16-AEE3-21DBAF12C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33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47E1B-D3C1-4B16-AEE3-21DBAF12C47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308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9100" y="483706"/>
            <a:ext cx="8305800" cy="2801278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</a:rPr>
              <a:t>КРИМІНАЛЬНІ ПРАВОПОРУШЕННЯ ПРОТИ МИРУ, БЕЗПЕКИ ЛЮДСТВА ТА МІЖНАРОДНОГО ПРАВОПОРЯДКУ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37CF8646-D1BF-4749-BE43-FDBEABF1B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46" y="4797152"/>
            <a:ext cx="8305800" cy="1143000"/>
          </a:xfrm>
        </p:spPr>
        <p:txBody>
          <a:bodyPr/>
          <a:lstStyle/>
          <a:p>
            <a:r>
              <a:rPr lang="uk-UA" dirty="0"/>
              <a:t>Тема 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67775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i="1" dirty="0"/>
              <a:t>Всі злочини ХХ Розділу КК України є умисними.</a:t>
            </a:r>
          </a:p>
          <a:p>
            <a:pPr marL="0" indent="0">
              <a:buNone/>
            </a:pPr>
            <a:r>
              <a:rPr lang="uk-UA" i="1" dirty="0"/>
              <a:t>Більшість злочинів вчиняється з прямим умислом:</a:t>
            </a:r>
          </a:p>
          <a:p>
            <a:pPr>
              <a:buFont typeface="Wingdings" pitchFamily="2" charset="2"/>
              <a:buChar char="Ø"/>
            </a:pPr>
            <a:r>
              <a:rPr lang="uk-UA" dirty="0"/>
              <a:t>Стаття 436. Пропаганда війни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Стаття</a:t>
            </a:r>
            <a:r>
              <a:rPr lang="ru-RU" dirty="0"/>
              <a:t> 437.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  <a:r>
              <a:rPr lang="ru-RU" dirty="0" err="1"/>
              <a:t>підготовка</a:t>
            </a:r>
            <a:r>
              <a:rPr lang="ru-RU" dirty="0"/>
              <a:t>, </a:t>
            </a:r>
            <a:r>
              <a:rPr lang="ru-RU" dirty="0" err="1"/>
              <a:t>розв'язування</a:t>
            </a:r>
            <a:r>
              <a:rPr lang="ru-RU" dirty="0"/>
              <a:t> та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агресивної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Стаття</a:t>
            </a:r>
            <a:r>
              <a:rPr lang="ru-RU" dirty="0"/>
              <a:t> 441. </a:t>
            </a:r>
            <a:r>
              <a:rPr lang="ru-RU" dirty="0" err="1"/>
              <a:t>Екоцид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Стаття</a:t>
            </a:r>
            <a:r>
              <a:rPr lang="ru-RU" dirty="0"/>
              <a:t> 442. Геноцид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Стаття</a:t>
            </a:r>
            <a:r>
              <a:rPr lang="ru-RU" dirty="0"/>
              <a:t> 443. </a:t>
            </a:r>
            <a:r>
              <a:rPr lang="ru-RU" dirty="0" err="1"/>
              <a:t>Посягання</a:t>
            </a:r>
            <a:r>
              <a:rPr lang="ru-RU" dirty="0"/>
              <a:t> на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представника</a:t>
            </a:r>
            <a:r>
              <a:rPr lang="ru-RU" dirty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Стаття</a:t>
            </a:r>
            <a:r>
              <a:rPr lang="ru-RU" dirty="0"/>
              <a:t> 444. </a:t>
            </a:r>
            <a:r>
              <a:rPr lang="ru-RU" dirty="0" err="1"/>
              <a:t>Злочини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та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Стаття</a:t>
            </a:r>
            <a:r>
              <a:rPr lang="ru-RU" dirty="0"/>
              <a:t> 445. </a:t>
            </a:r>
            <a:r>
              <a:rPr lang="ru-RU" dirty="0" err="1"/>
              <a:t>Незаконне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</a:t>
            </a:r>
            <a:r>
              <a:rPr lang="ru-RU" dirty="0" err="1"/>
              <a:t>Червоно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, Червоного </a:t>
            </a:r>
            <a:r>
              <a:rPr lang="ru-RU" dirty="0" err="1"/>
              <a:t>Півмісяця</a:t>
            </a:r>
            <a:r>
              <a:rPr lang="ru-RU" dirty="0"/>
              <a:t>, Червоного </a:t>
            </a:r>
            <a:r>
              <a:rPr lang="ru-RU" dirty="0" err="1"/>
              <a:t>Кристала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Стаття</a:t>
            </a:r>
            <a:r>
              <a:rPr lang="ru-RU" dirty="0"/>
              <a:t> 446. </a:t>
            </a:r>
            <a:r>
              <a:rPr lang="ru-RU" dirty="0" err="1"/>
              <a:t>Піратство</a:t>
            </a:r>
            <a:r>
              <a:rPr lang="ru-RU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Стаття</a:t>
            </a:r>
            <a:r>
              <a:rPr lang="ru-RU" dirty="0"/>
              <a:t> 447. </a:t>
            </a:r>
            <a:r>
              <a:rPr lang="ru-RU" dirty="0" err="1"/>
              <a:t>Найманство</a:t>
            </a:r>
            <a:r>
              <a:rPr lang="ru-RU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Суб'єктивна сторона</a:t>
            </a:r>
          </a:p>
        </p:txBody>
      </p:sp>
    </p:spTree>
    <p:extLst>
      <p:ext uri="{BB962C8B-B14F-4D97-AF65-F5344CB8AC3E}">
        <p14:creationId xmlns:p14="http://schemas.microsoft.com/office/powerpoint/2010/main" val="663647330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Основні</a:t>
            </a:r>
            <a:r>
              <a:rPr lang="ru-RU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дже­рела</a:t>
            </a:r>
            <a:r>
              <a:rPr lang="ru-RU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норм про </a:t>
            </a:r>
            <a:r>
              <a:rPr lang="ru-RU" sz="3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кримінальні</a:t>
            </a:r>
            <a:r>
              <a:rPr lang="ru-RU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правопорушення</a:t>
            </a:r>
            <a:r>
              <a:rPr lang="ru-RU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ХХ </a:t>
            </a:r>
            <a:r>
              <a:rPr lang="ru-RU" sz="3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Розділу</a:t>
            </a:r>
            <a:r>
              <a:rPr lang="ru-RU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КК </a:t>
            </a:r>
            <a:r>
              <a:rPr lang="ru-RU" sz="3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України</a:t>
            </a:r>
            <a:r>
              <a:rPr lang="ru-RU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у </a:t>
            </a:r>
            <a:r>
              <a:rPr lang="ru-RU" sz="3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міжнародному</a:t>
            </a:r>
            <a:r>
              <a:rPr lang="ru-RU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праві</a:t>
            </a:r>
            <a:r>
              <a:rPr lang="ru-RU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  <a:endParaRPr lang="uk-UA" sz="3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49366046"/>
              </p:ext>
            </p:extLst>
          </p:nvPr>
        </p:nvGraphicFramePr>
        <p:xfrm>
          <a:off x="323528" y="1340768"/>
          <a:ext cx="85689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856724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8734116"/>
              </p:ext>
            </p:extLst>
          </p:nvPr>
        </p:nvGraphicFramePr>
        <p:xfrm>
          <a:off x="395536" y="1196752"/>
          <a:ext cx="842493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память с посл. доступом 4"/>
          <p:cNvSpPr/>
          <p:nvPr/>
        </p:nvSpPr>
        <p:spPr>
          <a:xfrm>
            <a:off x="6025487" y="4221088"/>
            <a:ext cx="3118513" cy="2448272"/>
          </a:xfrm>
          <a:prstGeom prst="flowChartMagneticTape">
            <a:avLst/>
          </a:prstGeom>
          <a:gradFill>
            <a:gsLst>
              <a:gs pos="29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b="1" i="1" dirty="0"/>
              <a:t>Воєнна політика - </a:t>
            </a:r>
            <a:r>
              <a:rPr lang="uk-UA" sz="1300" dirty="0"/>
              <a:t>складова державної політики, головною метою якої є підтримання міжнародної безпеки, запобігання воєнним конфліктам, забезпечення обороноздатності держави.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3947576"/>
            <a:ext cx="5112568" cy="185768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i="1" dirty="0"/>
              <a:t>Оборона України - </a:t>
            </a:r>
            <a:r>
              <a:rPr lang="uk-UA" sz="1400" dirty="0"/>
              <a:t>система політичних, економічних, соціальних, воєнних, наукових, науково-технічних, інформаційних, правових, організаційних, інших заходів держави щодо підготовки до збройного захисту та її захист у разі збройної агресії або збройного конфлікту</a:t>
            </a:r>
          </a:p>
        </p:txBody>
      </p:sp>
    </p:spTree>
    <p:extLst>
      <p:ext uri="{BB962C8B-B14F-4D97-AF65-F5344CB8AC3E}">
        <p14:creationId xmlns:p14="http://schemas.microsoft.com/office/powerpoint/2010/main" val="3756575214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B5DBDDAE-C775-4C3A-B2DF-F7961AE54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розв'язування</a:t>
            </a:r>
            <a:r>
              <a:rPr lang="ru-RU" dirty="0"/>
              <a:t> </a:t>
            </a:r>
            <a:r>
              <a:rPr lang="ru-RU" dirty="0" err="1"/>
              <a:t>агресивної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участь у </a:t>
            </a:r>
            <a:r>
              <a:rPr lang="ru-RU" dirty="0" err="1"/>
              <a:t>змові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вчинення</a:t>
            </a:r>
            <a:r>
              <a:rPr lang="ru-RU" dirty="0"/>
              <a:t> таких </a:t>
            </a:r>
            <a:r>
              <a:rPr lang="ru-RU" dirty="0" err="1"/>
              <a:t>дій</a:t>
            </a:r>
            <a:r>
              <a:rPr lang="ru-RU" dirty="0"/>
              <a:t>, -</a:t>
            </a:r>
          </a:p>
          <a:p>
            <a:endParaRPr lang="ru-RU" dirty="0"/>
          </a:p>
          <a:p>
            <a:r>
              <a:rPr lang="ru-RU" dirty="0" err="1"/>
              <a:t>караються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семи до </a:t>
            </a:r>
            <a:r>
              <a:rPr lang="ru-RU" dirty="0" err="1"/>
              <a:t>дванадцяти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агресивної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агресивних</a:t>
            </a:r>
            <a:r>
              <a:rPr lang="ru-RU" dirty="0"/>
              <a:t>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-</a:t>
            </a:r>
          </a:p>
          <a:p>
            <a:endParaRPr lang="ru-RU" dirty="0"/>
          </a:p>
          <a:p>
            <a:r>
              <a:rPr lang="ru-RU" dirty="0" err="1"/>
              <a:t>карається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десяти до </a:t>
            </a:r>
            <a:r>
              <a:rPr lang="ru-RU" dirty="0" err="1"/>
              <a:t>п'ятнадцяти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D9C78EB-5044-4187-B1E6-3B98EFB74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Стаття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437.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Планування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підготовка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розв'язування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ведення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агресивної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війни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uk-UA" sz="30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85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8713022"/>
              </p:ext>
            </p:extLst>
          </p:nvPr>
        </p:nvGraphicFramePr>
        <p:xfrm>
          <a:off x="323528" y="1412776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66EFD91B-413C-49C2-8F5A-CD955096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Стаття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437.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Планування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підготовка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розв'язування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ведення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агресивної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війни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uk-UA" sz="30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62060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504500"/>
              </p:ext>
            </p:extLst>
          </p:nvPr>
        </p:nvGraphicFramePr>
        <p:xfrm>
          <a:off x="251520" y="1556792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51520" y="4941168"/>
            <a:ext cx="8640960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/>
              <a:t>Суб'єкт:</a:t>
            </a:r>
          </a:p>
          <a:p>
            <a:r>
              <a:rPr lang="ru-RU" sz="1300" dirty="0"/>
              <a:t>У перших </a:t>
            </a:r>
            <a:r>
              <a:rPr lang="ru-RU" sz="1300" dirty="0" err="1"/>
              <a:t>трьох</a:t>
            </a:r>
            <a:r>
              <a:rPr lang="ru-RU" sz="1300" dirty="0"/>
              <a:t> формах, а </a:t>
            </a:r>
            <a:r>
              <a:rPr lang="ru-RU" sz="1300" dirty="0" err="1"/>
              <a:t>також</a:t>
            </a:r>
            <a:r>
              <a:rPr lang="ru-RU" sz="1300" dirty="0"/>
              <a:t> у </a:t>
            </a:r>
            <a:r>
              <a:rPr lang="ru-RU" sz="1300" dirty="0" err="1"/>
              <a:t>п'ятій</a:t>
            </a:r>
            <a:r>
              <a:rPr lang="ru-RU" sz="1300" dirty="0"/>
              <a:t> </a:t>
            </a:r>
            <a:r>
              <a:rPr lang="ru-RU" sz="1300" dirty="0" err="1"/>
              <a:t>цей</a:t>
            </a:r>
            <a:r>
              <a:rPr lang="ru-RU" sz="1300" dirty="0"/>
              <a:t> </a:t>
            </a:r>
            <a:r>
              <a:rPr lang="ru-RU" sz="1300" dirty="0" err="1"/>
              <a:t>злочин</a:t>
            </a:r>
            <a:r>
              <a:rPr lang="ru-RU" sz="1300" dirty="0"/>
              <a:t> </a:t>
            </a:r>
            <a:r>
              <a:rPr lang="ru-RU" sz="1300" dirty="0" err="1"/>
              <a:t>може</a:t>
            </a:r>
            <a:r>
              <a:rPr lang="ru-RU" sz="1300" dirty="0"/>
              <a:t> </a:t>
            </a:r>
            <a:r>
              <a:rPr lang="ru-RU" sz="1300" dirty="0" err="1"/>
              <a:t>вчинюватися</a:t>
            </a:r>
            <a:r>
              <a:rPr lang="ru-RU" sz="1300" dirty="0"/>
              <a:t>, як правило, </a:t>
            </a:r>
            <a:r>
              <a:rPr lang="ru-RU" sz="1300" dirty="0" err="1"/>
              <a:t>лише</a:t>
            </a:r>
            <a:r>
              <a:rPr lang="ru-RU" sz="1300" dirty="0"/>
              <a:t> </a:t>
            </a:r>
            <a:r>
              <a:rPr lang="ru-RU" sz="1300" dirty="0" err="1"/>
              <a:t>службовою</a:t>
            </a:r>
            <a:r>
              <a:rPr lang="ru-RU" sz="1300" dirty="0"/>
              <a:t> особою ЗС </a:t>
            </a:r>
            <a:r>
              <a:rPr lang="ru-RU" sz="1300" dirty="0" err="1"/>
              <a:t>чи</a:t>
            </a:r>
            <a:r>
              <a:rPr lang="ru-RU" sz="1300" dirty="0"/>
              <a:t> </a:t>
            </a:r>
            <a:r>
              <a:rPr lang="ru-RU" sz="1300" dirty="0" err="1"/>
              <a:t>інших</a:t>
            </a:r>
            <a:r>
              <a:rPr lang="ru-RU" sz="1300" dirty="0"/>
              <a:t> </a:t>
            </a:r>
            <a:r>
              <a:rPr lang="ru-RU" sz="1300" dirty="0" err="1"/>
              <a:t>військових</a:t>
            </a:r>
            <a:r>
              <a:rPr lang="ru-RU" sz="1300" dirty="0"/>
              <a:t> </a:t>
            </a:r>
            <a:r>
              <a:rPr lang="ru-RU" sz="1300" dirty="0" err="1"/>
              <a:t>формувань</a:t>
            </a:r>
            <a:r>
              <a:rPr lang="ru-RU" sz="1300" dirty="0"/>
              <a:t> </a:t>
            </a:r>
            <a:r>
              <a:rPr lang="ru-RU" sz="1300" dirty="0" err="1"/>
              <a:t>України</a:t>
            </a:r>
            <a:r>
              <a:rPr lang="ru-RU" sz="1300" dirty="0"/>
              <a:t> </a:t>
            </a:r>
            <a:r>
              <a:rPr lang="ru-RU" sz="1300" dirty="0" err="1"/>
              <a:t>або</a:t>
            </a:r>
            <a:r>
              <a:rPr lang="ru-RU" sz="1300" dirty="0"/>
              <a:t> </a:t>
            </a:r>
            <a:r>
              <a:rPr lang="ru-RU" sz="1300" dirty="0" err="1"/>
              <a:t>службовою</a:t>
            </a:r>
            <a:r>
              <a:rPr lang="ru-RU" sz="1300" dirty="0"/>
              <a:t> особою </a:t>
            </a:r>
            <a:r>
              <a:rPr lang="ru-RU" sz="1300" dirty="0" err="1"/>
              <a:t>вищого</a:t>
            </a:r>
            <a:r>
              <a:rPr lang="ru-RU" sz="1300" dirty="0"/>
              <a:t> органу </a:t>
            </a:r>
            <a:r>
              <a:rPr lang="ru-RU" sz="1300" dirty="0" err="1"/>
              <a:t>державної</a:t>
            </a:r>
            <a:r>
              <a:rPr lang="ru-RU" sz="1300" dirty="0"/>
              <a:t> </a:t>
            </a:r>
            <a:r>
              <a:rPr lang="ru-RU" sz="1300" dirty="0" err="1"/>
              <a:t>влади</a:t>
            </a:r>
            <a:r>
              <a:rPr lang="ru-RU" sz="1300" dirty="0"/>
              <a:t> </a:t>
            </a:r>
            <a:r>
              <a:rPr lang="ru-RU" sz="1300" dirty="0" err="1"/>
              <a:t>чи</a:t>
            </a:r>
            <a:r>
              <a:rPr lang="ru-RU" sz="1300" dirty="0"/>
              <a:t> центрального органу </a:t>
            </a:r>
            <a:r>
              <a:rPr lang="ru-RU" sz="1300" dirty="0" err="1"/>
              <a:t>державної</a:t>
            </a:r>
            <a:r>
              <a:rPr lang="ru-RU" sz="1300" dirty="0"/>
              <a:t> </a:t>
            </a:r>
            <a:r>
              <a:rPr lang="ru-RU" sz="1300" dirty="0" err="1"/>
              <a:t>виконавчої</a:t>
            </a:r>
            <a:r>
              <a:rPr lang="ru-RU" sz="1300" dirty="0"/>
              <a:t> </a:t>
            </a:r>
            <a:r>
              <a:rPr lang="ru-RU" sz="1300" dirty="0" err="1"/>
              <a:t>влади</a:t>
            </a:r>
            <a:r>
              <a:rPr lang="ru-RU" sz="1300" dirty="0"/>
              <a:t>, яка за </a:t>
            </a:r>
            <a:r>
              <a:rPr lang="ru-RU" sz="1300" dirty="0" err="1"/>
              <a:t>своїми</a:t>
            </a:r>
            <a:r>
              <a:rPr lang="ru-RU" sz="1300" dirty="0"/>
              <a:t> </a:t>
            </a:r>
            <a:r>
              <a:rPr lang="ru-RU" sz="1300" dirty="0" err="1"/>
              <a:t>повноваженнями</a:t>
            </a:r>
            <a:r>
              <a:rPr lang="ru-RU" sz="1300" dirty="0"/>
              <a:t> </a:t>
            </a:r>
            <a:r>
              <a:rPr lang="ru-RU" sz="1300" dirty="0" err="1"/>
              <a:t>фактично</a:t>
            </a:r>
            <a:r>
              <a:rPr lang="ru-RU" sz="1300" dirty="0"/>
              <a:t> </a:t>
            </a:r>
            <a:r>
              <a:rPr lang="ru-RU" sz="1300" dirty="0" err="1"/>
              <a:t>може</a:t>
            </a:r>
            <a:r>
              <a:rPr lang="ru-RU" sz="1300" dirty="0"/>
              <a:t> </a:t>
            </a:r>
            <a:r>
              <a:rPr lang="ru-RU" sz="1300" dirty="0" err="1"/>
              <a:t>спланувати</a:t>
            </a:r>
            <a:r>
              <a:rPr lang="ru-RU" sz="1300" dirty="0"/>
              <a:t>, </a:t>
            </a:r>
            <a:r>
              <a:rPr lang="ru-RU" sz="1300" dirty="0" err="1"/>
              <a:t>підготувати</a:t>
            </a:r>
            <a:r>
              <a:rPr lang="ru-RU" sz="1300" dirty="0"/>
              <a:t> </a:t>
            </a:r>
            <a:r>
              <a:rPr lang="ru-RU" sz="1300" dirty="0" err="1"/>
              <a:t>чи</a:t>
            </a:r>
            <a:r>
              <a:rPr lang="ru-RU" sz="1300" dirty="0"/>
              <a:t> </a:t>
            </a:r>
            <a:r>
              <a:rPr lang="ru-RU" sz="1300" dirty="0" err="1"/>
              <a:t>розв'язати</a:t>
            </a:r>
            <a:r>
              <a:rPr lang="ru-RU" sz="1300" dirty="0"/>
              <a:t> </a:t>
            </a:r>
            <a:r>
              <a:rPr lang="ru-RU" sz="1300" dirty="0" err="1"/>
              <a:t>агресивну</a:t>
            </a:r>
            <a:r>
              <a:rPr lang="ru-RU" sz="1300" dirty="0"/>
              <a:t> </a:t>
            </a:r>
            <a:r>
              <a:rPr lang="ru-RU" sz="1300" dirty="0" err="1"/>
              <a:t>війну</a:t>
            </a:r>
            <a:r>
              <a:rPr lang="ru-RU" sz="1300" dirty="0"/>
              <a:t> (</a:t>
            </a:r>
            <a:r>
              <a:rPr lang="ru-RU" sz="1300" dirty="0" err="1"/>
              <a:t>воєнний</a:t>
            </a:r>
            <a:r>
              <a:rPr lang="ru-RU" sz="1300" dirty="0"/>
              <a:t> </a:t>
            </a:r>
            <a:r>
              <a:rPr lang="ru-RU" sz="1300" dirty="0" err="1"/>
              <a:t>конфлікт</a:t>
            </a:r>
            <a:r>
              <a:rPr lang="ru-RU" sz="1300" dirty="0"/>
              <a:t>), </a:t>
            </a:r>
            <a:r>
              <a:rPr lang="ru-RU" sz="1300" dirty="0" err="1"/>
              <a:t>або</a:t>
            </a:r>
            <a:r>
              <a:rPr lang="ru-RU" sz="1300" dirty="0"/>
              <a:t> </a:t>
            </a:r>
            <a:r>
              <a:rPr lang="ru-RU" sz="1300" dirty="0" err="1"/>
              <a:t>ініціювати</a:t>
            </a:r>
            <a:r>
              <a:rPr lang="ru-RU" sz="1300" dirty="0"/>
              <a:t> </a:t>
            </a:r>
            <a:r>
              <a:rPr lang="ru-RU" sz="1300" dirty="0" err="1"/>
              <a:t>ведення</a:t>
            </a:r>
            <a:r>
              <a:rPr lang="ru-RU" sz="1300" dirty="0"/>
              <a:t> </a:t>
            </a:r>
            <a:r>
              <a:rPr lang="ru-RU" sz="1300" dirty="0" err="1"/>
              <a:t>агресивної</a:t>
            </a:r>
            <a:r>
              <a:rPr lang="ru-RU" sz="1300" dirty="0"/>
              <a:t> </a:t>
            </a:r>
            <a:r>
              <a:rPr lang="ru-RU" sz="1300" dirty="0" err="1"/>
              <a:t>війни</a:t>
            </a:r>
            <a:r>
              <a:rPr lang="ru-RU" sz="1300" dirty="0"/>
              <a:t> </a:t>
            </a:r>
            <a:r>
              <a:rPr lang="ru-RU" sz="1300" dirty="0" err="1"/>
              <a:t>чи</a:t>
            </a:r>
            <a:r>
              <a:rPr lang="ru-RU" sz="1300" dirty="0"/>
              <a:t> </a:t>
            </a:r>
            <a:r>
              <a:rPr lang="ru-RU" sz="1300" dirty="0" err="1"/>
              <a:t>віддати</a:t>
            </a:r>
            <a:r>
              <a:rPr lang="ru-RU" sz="1300" dirty="0"/>
              <a:t> наказ про </a:t>
            </a:r>
            <a:r>
              <a:rPr lang="ru-RU" sz="1300" dirty="0" err="1"/>
              <a:t>здійснення</a:t>
            </a:r>
            <a:r>
              <a:rPr lang="ru-RU" sz="1300" dirty="0"/>
              <a:t> </a:t>
            </a:r>
            <a:r>
              <a:rPr lang="ru-RU" sz="1300" dirty="0" err="1"/>
              <a:t>агресивних</a:t>
            </a:r>
            <a:r>
              <a:rPr lang="ru-RU" sz="1300" dirty="0"/>
              <a:t> </a:t>
            </a:r>
            <a:r>
              <a:rPr lang="ru-RU" sz="1300" dirty="0" err="1"/>
              <a:t>воєнних</a:t>
            </a:r>
            <a:r>
              <a:rPr lang="ru-RU" sz="1300" dirty="0"/>
              <a:t> </a:t>
            </a:r>
            <a:r>
              <a:rPr lang="ru-RU" sz="1300" dirty="0" err="1"/>
              <a:t>дій</a:t>
            </a:r>
            <a:r>
              <a:rPr lang="ru-RU" sz="1300" dirty="0"/>
              <a:t>, — глава </a:t>
            </a:r>
            <a:r>
              <a:rPr lang="ru-RU" sz="1300" dirty="0" err="1"/>
              <a:t>держави</a:t>
            </a:r>
            <a:r>
              <a:rPr lang="ru-RU" sz="1300" dirty="0"/>
              <a:t>, </a:t>
            </a:r>
            <a:r>
              <a:rPr lang="ru-RU" sz="1300" dirty="0" err="1"/>
              <a:t>Верховний</a:t>
            </a:r>
            <a:r>
              <a:rPr lang="ru-RU" sz="1300" dirty="0"/>
              <a:t> </a:t>
            </a:r>
            <a:r>
              <a:rPr lang="ru-RU" sz="1300" dirty="0" err="1"/>
              <a:t>головнокомандувач</a:t>
            </a:r>
            <a:r>
              <a:rPr lang="ru-RU" sz="1300" dirty="0"/>
              <a:t> ЗС, </a:t>
            </a:r>
            <a:r>
              <a:rPr lang="ru-RU" sz="1300" dirty="0" err="1"/>
              <a:t>секретар</a:t>
            </a:r>
            <a:r>
              <a:rPr lang="ru-RU" sz="1300" dirty="0"/>
              <a:t> Ради </a:t>
            </a:r>
            <a:r>
              <a:rPr lang="ru-RU" sz="1300" dirty="0" err="1"/>
              <a:t>національної</a:t>
            </a:r>
            <a:r>
              <a:rPr lang="ru-RU" sz="1300" dirty="0"/>
              <a:t> </a:t>
            </a:r>
            <a:r>
              <a:rPr lang="ru-RU" sz="1300" dirty="0" err="1"/>
              <a:t>безпеки</a:t>
            </a:r>
            <a:r>
              <a:rPr lang="ru-RU" sz="1300" dirty="0"/>
              <a:t> і оборони, </a:t>
            </a:r>
            <a:r>
              <a:rPr lang="ru-RU" sz="1300" dirty="0" err="1"/>
              <a:t>міністр</a:t>
            </a:r>
            <a:r>
              <a:rPr lang="ru-RU" sz="1300" dirty="0"/>
              <a:t> оборони, начальник Генерального штабу ЗС </a:t>
            </a:r>
            <a:r>
              <a:rPr lang="ru-RU" sz="1300" dirty="0" err="1"/>
              <a:t>тощо</a:t>
            </a:r>
            <a:r>
              <a:rPr lang="uk-UA" sz="1300" dirty="0"/>
              <a:t>.</a:t>
            </a:r>
            <a:endParaRPr lang="ru-RU" sz="1300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43C899B-3B5F-4643-A79F-6CD696CA8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Autofit/>
          </a:bodyPr>
          <a:lstStyle/>
          <a:p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Стаття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437.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Планування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підготовка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розв'язування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ведення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агресивної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війни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uk-UA" sz="30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37243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044352"/>
          </a:xfrm>
        </p:spPr>
        <p:txBody>
          <a:bodyPr>
            <a:noAutofit/>
          </a:bodyPr>
          <a:lstStyle/>
          <a:p>
            <a:pPr algn="ctr"/>
            <a:br>
              <a:rPr lang="uk-UA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Стаття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439.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Застосування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зброї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масового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знищення</a:t>
            </a:r>
            <a:endParaRPr lang="uk-UA" sz="28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1860208"/>
              </p:ext>
            </p:extLst>
          </p:nvPr>
        </p:nvGraphicFramePr>
        <p:xfrm>
          <a:off x="251520" y="1268760"/>
          <a:ext cx="864096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:\KsuNya\Универ\3 курс\2 семестр\Кримін.право\Семестр 2\Презентации\Soldiers_from_the_newly_formed_Joint_NBC_uni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76" y="4957294"/>
            <a:ext cx="2416102" cy="173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KsuNya\Универ\3 курс\2 семестр\Кримін.право\Семестр 2\Презентации\загруженное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7144"/>
            <a:ext cx="3528392" cy="163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KsuNya\Универ\3 курс\2 семестр\Кримін.право\Семестр 2\Презентации\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" y="5092922"/>
            <a:ext cx="2652892" cy="14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80647"/>
      </p:ext>
    </p:extLst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Стаття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440.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Розроблення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виробництво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придбання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зберігання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збут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транспортування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зброї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масового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знищення</a:t>
            </a:r>
            <a:endParaRPr lang="uk-UA" sz="30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2833590"/>
              </p:ext>
            </p:extLst>
          </p:nvPr>
        </p:nvGraphicFramePr>
        <p:xfrm>
          <a:off x="251520" y="1556792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963147"/>
      </p:ext>
    </p:extLst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3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Стаття 442. Геноцид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83443345"/>
              </p:ext>
            </p:extLst>
          </p:nvPr>
        </p:nvGraphicFramePr>
        <p:xfrm>
          <a:off x="251520" y="1052736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109571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Стаття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445.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Незаконне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використання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символіки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Червоно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Хреста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Червоного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Півмісяця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Червоного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Кристала</a:t>
            </a:r>
            <a:endParaRPr lang="uk-UA" sz="28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3495255"/>
              </p:ext>
            </p:extLst>
          </p:nvPr>
        </p:nvGraphicFramePr>
        <p:xfrm>
          <a:off x="251520" y="1052736"/>
          <a:ext cx="866493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KsuNya\Универ\3 курс\2 семестр\Кримін.право\Семестр 2\Презентации\800px-Flag_of_the_Red_Crystal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65713"/>
            <a:ext cx="2688270" cy="17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KsuNya\Универ\3 курс\2 семестр\Кримін.право\Семестр 2\Презентации\images (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65714"/>
            <a:ext cx="2691483" cy="17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KsuNya\Универ\3 курс\2 семестр\Кримін.право\Семестр 2\Презентации\emblema-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65715"/>
            <a:ext cx="1791059" cy="179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76183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84145099"/>
              </p:ext>
            </p:extLst>
          </p:nvPr>
        </p:nvGraphicFramePr>
        <p:xfrm>
          <a:off x="0" y="332656"/>
          <a:ext cx="9144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Особливості кримінальних правопорушень, передбачених ХХ Розділом КК України</a:t>
            </a:r>
          </a:p>
        </p:txBody>
      </p:sp>
    </p:spTree>
    <p:extLst>
      <p:ext uri="{BB962C8B-B14F-4D97-AF65-F5344CB8AC3E}">
        <p14:creationId xmlns:p14="http://schemas.microsoft.com/office/powerpoint/2010/main" val="1996076001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7300"/>
            <a:ext cx="7211144" cy="756320"/>
          </a:xfrm>
        </p:spPr>
        <p:txBody>
          <a:bodyPr>
            <a:normAutofit/>
          </a:bodyPr>
          <a:lstStyle/>
          <a:p>
            <a:pPr algn="ctr"/>
            <a:r>
              <a:rPr lang="uk-UA" sz="35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Стаття 446. Піратство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3410613"/>
              </p:ext>
            </p:extLst>
          </p:nvPr>
        </p:nvGraphicFramePr>
        <p:xfrm>
          <a:off x="323528" y="1412776"/>
          <a:ext cx="866493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C:\KsuNya\Универ\3 курс\2 семестр\Кримін.право\Семестр 2\Презентации\4894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9" y="188640"/>
            <a:ext cx="1904940" cy="12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98851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Злочини проти миру.</a:t>
            </a:r>
            <a:br>
              <a:rPr lang="uk-UA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uk-UA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Стаття 436. Пропаганда війни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81690759"/>
              </p:ext>
            </p:extLst>
          </p:nvPr>
        </p:nvGraphicFramePr>
        <p:xfrm>
          <a:off x="251520" y="1556792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4167023"/>
      </p:ext>
    </p:extLst>
  </p:cSld>
  <p:clrMapOvr>
    <a:masterClrMapping/>
  </p:clrMapOvr>
  <p:transition spd="slow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uk-UA" sz="35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Стаття 447. </a:t>
            </a:r>
            <a:r>
              <a:rPr lang="uk-UA" sz="35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Найманство</a:t>
            </a:r>
            <a:endParaRPr lang="uk-UA" sz="35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12673116"/>
              </p:ext>
            </p:extLst>
          </p:nvPr>
        </p:nvGraphicFramePr>
        <p:xfrm>
          <a:off x="251520" y="1556792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310873"/>
      </p:ext>
    </p:extLst>
  </p:cSld>
  <p:clrMapOvr>
    <a:masterClrMapping/>
  </p:clrMapOvr>
  <p:transition spd="slow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uk-UA" sz="35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Стаття 441. Екоцид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62601984"/>
              </p:ext>
            </p:extLst>
          </p:nvPr>
        </p:nvGraphicFramePr>
        <p:xfrm>
          <a:off x="251520" y="836712"/>
          <a:ext cx="8640960" cy="388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KsuNya\Универ\3 курс\2 семестр\Кримін.право\Семестр 2\Презентации\0_db0e1_2799fd20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3211067" cy="181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KsuNya\Универ\3 курс\2 семестр\Кримін.право\Семестр 2\Презентации\0_db0e5_203f0e76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59"/>
            <a:ext cx="1813875" cy="181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KsuNya\Универ\3 курс\2 семестр\Кримін.право\Семестр 2\Презентации\climatechange_2909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69160"/>
            <a:ext cx="2433712" cy="182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62803"/>
      </p:ext>
    </p:extLst>
  </p:cSld>
  <p:clrMapOvr>
    <a:masterClrMapping/>
  </p:clrMapOvr>
  <p:transition spd="slow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669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Злочини проти міжнародного правопорядку</a:t>
            </a:r>
            <a:br>
              <a:rPr lang="uk-UA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Стаття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438.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Порушення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законів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звичаїв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війни</a:t>
            </a:r>
            <a:endParaRPr lang="uk-UA" sz="30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76607747"/>
              </p:ext>
            </p:extLst>
          </p:nvPr>
        </p:nvGraphicFramePr>
        <p:xfrm>
          <a:off x="179512" y="1196752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542845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Стаття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443.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Посягання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життя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представника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іноземної</a:t>
            </a:r>
            <a:r>
              <a:rPr lang="ru-RU" sz="30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0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держави</a:t>
            </a:r>
            <a:endParaRPr lang="uk-UA" sz="30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96840878"/>
              </p:ext>
            </p:extLst>
          </p:nvPr>
        </p:nvGraphicFramePr>
        <p:xfrm>
          <a:off x="179512" y="1196752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0176617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Стаття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444.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Злочини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проти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осіб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установ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мають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міжнародний</a:t>
            </a:r>
            <a:r>
              <a:rPr lang="ru-RU" sz="28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захист</a:t>
            </a:r>
            <a:endParaRPr lang="uk-UA" sz="28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23060721"/>
              </p:ext>
            </p:extLst>
          </p:nvPr>
        </p:nvGraphicFramePr>
        <p:xfrm>
          <a:off x="179512" y="1196752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08762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08912" cy="1579240"/>
          </a:xfrm>
        </p:spPr>
        <p:txBody>
          <a:bodyPr/>
          <a:lstStyle/>
          <a:p>
            <a:pPr algn="ctr"/>
            <a:r>
              <a:rPr lang="uk-UA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564896134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8309" y="2204864"/>
            <a:ext cx="8229600" cy="3417168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Класифікація за видами:</a:t>
            </a:r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dirty="0" err="1"/>
              <a:t>кримінальні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миру (ст. ст. 436, 437, 438, 447);</a:t>
            </a:r>
          </a:p>
          <a:p>
            <a:pPr marL="0" indent="0">
              <a:buNone/>
            </a:pPr>
            <a:r>
              <a:rPr lang="ru-RU" dirty="0"/>
              <a:t>2) </a:t>
            </a:r>
            <a:r>
              <a:rPr lang="ru-RU" dirty="0" err="1"/>
              <a:t>кримінальні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(ст. ст. 439–442);</a:t>
            </a:r>
          </a:p>
          <a:p>
            <a:pPr marL="0" indent="0">
              <a:buNone/>
            </a:pPr>
            <a:r>
              <a:rPr lang="ru-RU" dirty="0"/>
              <a:t>3) </a:t>
            </a:r>
            <a:r>
              <a:rPr lang="ru-RU" dirty="0" err="1"/>
              <a:t>кримінальні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правопорядку (ст. ст. 443–446).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835292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err="1">
                <a:solidFill>
                  <a:schemeClr val="tx2">
                    <a:lumMod val="90000"/>
                  </a:schemeClr>
                </a:solidFill>
              </a:rPr>
              <a:t>Кримінальні</a:t>
            </a:r>
            <a:r>
              <a:rPr lang="ru-RU" b="1" i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</a:schemeClr>
                </a:solidFill>
              </a:rPr>
              <a:t>правопорушення</a:t>
            </a:r>
            <a:r>
              <a:rPr lang="ru-RU" b="1" i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</a:schemeClr>
                </a:solidFill>
              </a:rPr>
              <a:t>проти</a:t>
            </a:r>
            <a:r>
              <a:rPr lang="ru-RU" b="1" i="1" dirty="0">
                <a:solidFill>
                  <a:schemeClr val="tx2">
                    <a:lumMod val="90000"/>
                  </a:schemeClr>
                </a:solidFill>
              </a:rPr>
              <a:t> миру, </a:t>
            </a:r>
            <a:r>
              <a:rPr lang="ru-RU" b="1" i="1" dirty="0" err="1">
                <a:solidFill>
                  <a:schemeClr val="tx2">
                    <a:lumMod val="90000"/>
                  </a:schemeClr>
                </a:solidFill>
              </a:rPr>
              <a:t>безпеки</a:t>
            </a:r>
            <a:r>
              <a:rPr lang="ru-RU" b="1" i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tx2">
                    <a:lumMod val="90000"/>
                  </a:schemeClr>
                </a:solidFill>
              </a:rPr>
              <a:t>людства</a:t>
            </a:r>
            <a:r>
              <a:rPr lang="ru-RU" b="1" i="1" dirty="0">
                <a:solidFill>
                  <a:schemeClr val="tx2">
                    <a:lumMod val="90000"/>
                  </a:schemeClr>
                </a:solidFill>
              </a:rPr>
              <a:t> та </a:t>
            </a:r>
            <a:r>
              <a:rPr lang="ru-RU" b="1" i="1" dirty="0" err="1">
                <a:solidFill>
                  <a:schemeClr val="tx2">
                    <a:lumMod val="90000"/>
                  </a:schemeClr>
                </a:solidFill>
              </a:rPr>
              <a:t>міжнародного</a:t>
            </a:r>
            <a:r>
              <a:rPr lang="ru-RU" b="1" i="1" dirty="0">
                <a:solidFill>
                  <a:schemeClr val="tx2">
                    <a:lumMod val="90000"/>
                  </a:schemeClr>
                </a:solidFill>
              </a:rPr>
              <a:t> правопорядку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особливо </a:t>
            </a:r>
            <a:r>
              <a:rPr lang="ru-RU" dirty="0" err="1"/>
              <a:t>небезпечних</a:t>
            </a:r>
            <a:r>
              <a:rPr lang="ru-RU" dirty="0"/>
              <a:t> для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кримінальних</a:t>
            </a:r>
            <a:r>
              <a:rPr lang="ru-RU" dirty="0"/>
              <a:t> </a:t>
            </a:r>
            <a:r>
              <a:rPr lang="ru-RU" dirty="0" err="1"/>
              <a:t>правопорушень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як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міжнародним</a:t>
            </a:r>
            <a:r>
              <a:rPr lang="ru-RU" dirty="0"/>
              <a:t> </a:t>
            </a:r>
            <a:r>
              <a:rPr lang="ru-RU" dirty="0" err="1"/>
              <a:t>кримінальним</a:t>
            </a:r>
            <a:r>
              <a:rPr lang="ru-RU" dirty="0"/>
              <a:t> правом і </a:t>
            </a:r>
            <a:r>
              <a:rPr lang="ru-RU" dirty="0" err="1"/>
              <a:t>Кримінальним</a:t>
            </a:r>
            <a:r>
              <a:rPr lang="ru-RU" dirty="0"/>
              <a:t> кодексом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миру, </a:t>
            </a:r>
            <a:r>
              <a:rPr lang="ru-RU" dirty="0" err="1"/>
              <a:t>людяності</a:t>
            </a:r>
            <a:r>
              <a:rPr lang="ru-RU" dirty="0"/>
              <a:t>,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та </a:t>
            </a:r>
            <a:r>
              <a:rPr lang="ru-RU" dirty="0" err="1"/>
              <a:t>міжнародного</a:t>
            </a:r>
            <a:r>
              <a:rPr lang="ru-RU" dirty="0"/>
              <a:t> правопорядку.</a:t>
            </a:r>
            <a:endParaRPr lang="uk-UA" dirty="0"/>
          </a:p>
        </p:txBody>
      </p:sp>
      <p:pic>
        <p:nvPicPr>
          <p:cNvPr id="1026" name="Picture 2" descr="C:\KsuNya\Универ\3 курс\2 семестр\Кримін.право\Семестр 2\Презентаци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2428876" cy="13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KsuNya\Универ\3 курс\2 семестр\Кримін.право\Семестр 2\Презентации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5301207"/>
            <a:ext cx="2466975" cy="127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KsuNya\Универ\3 курс\2 семестр\Кримін.право\Семестр 2\Презентации\1367294920_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17" t="6607" r="-13117" b="6607"/>
          <a:stretch/>
        </p:blipFill>
        <p:spPr bwMode="auto">
          <a:xfrm>
            <a:off x="5805487" y="5301207"/>
            <a:ext cx="3285067" cy="12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08537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22651140"/>
              </p:ext>
            </p:extLst>
          </p:nvPr>
        </p:nvGraphicFramePr>
        <p:xfrm>
          <a:off x="323528" y="1412776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r>
              <a:rPr lang="uk-UA" sz="45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Ключові терміни та поняття </a:t>
            </a:r>
          </a:p>
        </p:txBody>
      </p:sp>
    </p:spTree>
    <p:extLst>
      <p:ext uri="{BB962C8B-B14F-4D97-AF65-F5344CB8AC3E}">
        <p14:creationId xmlns:p14="http://schemas.microsoft.com/office/powerpoint/2010/main" val="1084647994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3443" y="2028056"/>
            <a:ext cx="8229600" cy="1544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давність</a:t>
            </a:r>
            <a:r>
              <a:rPr lang="ru-RU" dirty="0"/>
              <a:t> не </a:t>
            </a:r>
            <a:r>
              <a:rPr lang="ru-RU" dirty="0" err="1"/>
              <a:t>застосовується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злочинів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миру та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у </a:t>
            </a:r>
            <a:r>
              <a:rPr lang="ru-RU" dirty="0" err="1"/>
              <a:t>статтях</a:t>
            </a:r>
            <a:r>
              <a:rPr lang="ru-RU" dirty="0"/>
              <a:t> 437-439 і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442 </a:t>
            </a:r>
            <a:r>
              <a:rPr lang="ru-RU" dirty="0" err="1"/>
              <a:t>цього</a:t>
            </a:r>
            <a:r>
              <a:rPr lang="ru-RU" dirty="0"/>
              <a:t> Кодексу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3904" y="260648"/>
            <a:ext cx="8229600" cy="1623864"/>
          </a:xfrm>
        </p:spPr>
        <p:txBody>
          <a:bodyPr>
            <a:noAutofit/>
          </a:bodyPr>
          <a:lstStyle/>
          <a:p>
            <a:r>
              <a:rPr lang="uk-UA" sz="3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Особливість призначення покарання за вчинення злочинів Розділу ХХ КК України</a:t>
            </a:r>
          </a:p>
        </p:txBody>
      </p:sp>
      <p:pic>
        <p:nvPicPr>
          <p:cNvPr id="5122" name="Picture 2" descr="C:\KsuNya\Универ\3 курс\2 семестр\Кримін.право\Семестр 2\Презентации\0,,6461203_4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22" y="3573016"/>
            <a:ext cx="3732021" cy="275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KsuNya\Универ\3 курс\2 семестр\Кримін.право\Семестр 2\Презентации\blackwater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4139152" cy="275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272155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KsuNya\Универ\3 курс\2 семестр\Кримін.право\Семестр 2\Презентации\images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4" r="-6734"/>
          <a:stretch/>
        </p:blipFill>
        <p:spPr bwMode="auto">
          <a:xfrm>
            <a:off x="-636328" y="-58045"/>
            <a:ext cx="10392904" cy="69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1490905"/>
              </p:ext>
            </p:extLst>
          </p:nvPr>
        </p:nvGraphicFramePr>
        <p:xfrm>
          <a:off x="276124" y="1340768"/>
          <a:ext cx="8568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Об'єкт</a:t>
            </a:r>
          </a:p>
        </p:txBody>
      </p:sp>
    </p:spTree>
    <p:extLst>
      <p:ext uri="{BB962C8B-B14F-4D97-AF65-F5344CB8AC3E}">
        <p14:creationId xmlns:p14="http://schemas.microsoft.com/office/powerpoint/2010/main" val="2461011589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Обов'язковий додатковий об'єкт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0333251"/>
              </p:ext>
            </p:extLst>
          </p:nvPr>
        </p:nvGraphicFramePr>
        <p:xfrm>
          <a:off x="323528" y="1412776"/>
          <a:ext cx="8424936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927419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05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i="1" u="sng" dirty="0"/>
              <a:t>Момент закінчення</a:t>
            </a:r>
            <a:r>
              <a:rPr lang="uk-UA" dirty="0"/>
              <a:t>: вчинення передбачених відповідною статтею дій (</a:t>
            </a:r>
            <a:r>
              <a:rPr lang="uk-UA" i="1" dirty="0"/>
              <a:t>формальний склад злочину</a:t>
            </a:r>
            <a:r>
              <a:rPr lang="uk-UA" dirty="0"/>
              <a:t>)</a:t>
            </a:r>
          </a:p>
          <a:p>
            <a:pPr marL="0" indent="0">
              <a:buNone/>
            </a:pPr>
            <a:endParaRPr lang="uk-UA" dirty="0"/>
          </a:p>
          <a:p>
            <a:pPr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uk-UA" i="1" dirty="0"/>
              <a:t>Матеріальний склад злочину</a:t>
            </a:r>
            <a:r>
              <a:rPr lang="uk-UA" dirty="0"/>
              <a:t>:</a:t>
            </a:r>
          </a:p>
          <a:p>
            <a:pPr marL="937260" lvl="1" indent="-571500">
              <a:buFont typeface="+mj-lt"/>
              <a:buAutoNum type="romanUcPeriod"/>
            </a:pPr>
            <a:r>
              <a:rPr lang="ru-RU" dirty="0" err="1"/>
              <a:t>Стаття</a:t>
            </a:r>
            <a:r>
              <a:rPr lang="ru-RU" dirty="0"/>
              <a:t> 438 «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та </a:t>
            </a:r>
            <a:r>
              <a:rPr lang="ru-RU" dirty="0" err="1"/>
              <a:t>звичаїв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»</a:t>
            </a:r>
          </a:p>
          <a:p>
            <a:pPr marL="937260" lvl="1" indent="-571500">
              <a:buFont typeface="+mj-lt"/>
              <a:buAutoNum type="romanUcPeriod"/>
            </a:pPr>
            <a:r>
              <a:rPr lang="ru-RU" dirty="0" err="1"/>
              <a:t>Стаття</a:t>
            </a:r>
            <a:r>
              <a:rPr lang="ru-RU" dirty="0"/>
              <a:t> 439 «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»</a:t>
            </a:r>
          </a:p>
          <a:p>
            <a:pPr marL="937260" lvl="1" indent="-571500">
              <a:buFont typeface="+mj-lt"/>
              <a:buAutoNum type="romanUcPeriod"/>
            </a:pPr>
            <a:r>
              <a:rPr lang="ru-RU" dirty="0" err="1"/>
              <a:t>Стаття</a:t>
            </a:r>
            <a:r>
              <a:rPr lang="ru-RU" dirty="0"/>
              <a:t> 446 «</a:t>
            </a:r>
            <a:r>
              <a:rPr lang="ru-RU" dirty="0" err="1"/>
              <a:t>Піратство</a:t>
            </a:r>
            <a:r>
              <a:rPr lang="ru-RU" dirty="0"/>
              <a:t>»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Об'єктивна сторона</a:t>
            </a:r>
          </a:p>
        </p:txBody>
      </p:sp>
      <p:pic>
        <p:nvPicPr>
          <p:cNvPr id="4098" name="Picture 2" descr="C:\KsuNya\Универ\3 курс\2 семестр\Кримін.право\Семестр 2\Презентации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194" y="4509120"/>
            <a:ext cx="3200940" cy="208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98300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Суб'єкт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20759424"/>
              </p:ext>
            </p:extLst>
          </p:nvPr>
        </p:nvGraphicFramePr>
        <p:xfrm>
          <a:off x="467544" y="1340768"/>
          <a:ext cx="849694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KsuNya\Универ\3 курс\2 семестр\Кримін.право\Семестр 2\Презентации\a100c39410899d9bf8d74b6a3e43f1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968552" cy="299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84191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1155</TotalTime>
  <Words>2040</Words>
  <Application>Microsoft Office PowerPoint</Application>
  <PresentationFormat>Экран (4:3)</PresentationFormat>
  <Paragraphs>250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Calibri</vt:lpstr>
      <vt:lpstr>Constantia</vt:lpstr>
      <vt:lpstr>Corbel</vt:lpstr>
      <vt:lpstr>Wingdings</vt:lpstr>
      <vt:lpstr>Wingdings 2</vt:lpstr>
      <vt:lpstr>Бумажная</vt:lpstr>
      <vt:lpstr>КРИМІНАЛЬНІ ПРАВОПОРУШЕННЯ ПРОТИ МИРУ, БЕЗПЕКИ ЛЮДСТВА ТА МІЖНАРОДНОГО ПРАВОПОРЯДКУ</vt:lpstr>
      <vt:lpstr>Особливості кримінальних правопорушень, передбачених ХХ Розділом КК України</vt:lpstr>
      <vt:lpstr>Презентация PowerPoint</vt:lpstr>
      <vt:lpstr>Ключові терміни та поняття </vt:lpstr>
      <vt:lpstr>Особливість призначення покарання за вчинення злочинів Розділу ХХ КК України</vt:lpstr>
      <vt:lpstr>Об'єкт</vt:lpstr>
      <vt:lpstr>Обов'язковий додатковий об'єкт</vt:lpstr>
      <vt:lpstr>Об'єктивна сторона</vt:lpstr>
      <vt:lpstr>Суб'єкт</vt:lpstr>
      <vt:lpstr>Суб'єктивна сторона</vt:lpstr>
      <vt:lpstr> Основні дже­рела норм про кримінальні правопорушення ХХ Розділу КК України у міжнародному праві: </vt:lpstr>
      <vt:lpstr>Презентация PowerPoint</vt:lpstr>
      <vt:lpstr> Стаття 437. Планування, підготовка, розв'язування та ведення агресивної війни </vt:lpstr>
      <vt:lpstr> Стаття 437. Планування, підготовка, розв'язування та ведення агресивної війни </vt:lpstr>
      <vt:lpstr> Стаття 437. Планування, підготовка, розв'язування та ведення агресивної війни </vt:lpstr>
      <vt:lpstr> Стаття 439. Застосування зброї масового знищення</vt:lpstr>
      <vt:lpstr> Стаття 440. Розроблення, виробництво, придбання, зберігання, збут, транспортування зброї масового знищення</vt:lpstr>
      <vt:lpstr>Стаття 442. Геноцид</vt:lpstr>
      <vt:lpstr>Стаття 445. Незаконне використання символіки Червоно Хреста, Червоного Півмісяця, Червоного Кристала</vt:lpstr>
      <vt:lpstr>Стаття 446. Піратство </vt:lpstr>
      <vt:lpstr>Злочини проти миру. Стаття 436. Пропаганда війни</vt:lpstr>
      <vt:lpstr>Стаття 447. Найманство</vt:lpstr>
      <vt:lpstr>Стаття 441. Екоцид </vt:lpstr>
      <vt:lpstr>Злочини проти міжнародного правопорядку Стаття 438. Порушення законів та звичаїв війни</vt:lpstr>
      <vt:lpstr>Стаття 443. Посягання на життя представника іноземної держави</vt:lpstr>
      <vt:lpstr>Стаття 444. Злочини проти осіб та установ, що мають міжнародний захист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Ксюша</dc:creator>
  <cp:lastModifiedBy>Пользователь</cp:lastModifiedBy>
  <cp:revision>44</cp:revision>
  <dcterms:created xsi:type="dcterms:W3CDTF">2014-05-18T16:38:50Z</dcterms:created>
  <dcterms:modified xsi:type="dcterms:W3CDTF">2023-05-13T10:18:18Z</dcterms:modified>
</cp:coreProperties>
</file>