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svita-mvk.if.ua/content&amp;content_id=1237" TargetMode="External" /><Relationship Id="rId2" Type="http://schemas.openxmlformats.org/officeDocument/2006/relationships/hyperlink" Target="https://childdevelop.com.ua/articles/develop/5909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naurok.com.ua/uploads/files/4100053/334148.docx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33403-BF79-2299-4BD2-C9116DEDB2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i="1" dirty="0"/>
              <a:t>Розвиток мовлення у дітей віком від 3 до 4 років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40FCC32-3ABF-B906-CDAF-2607299E46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b="1" i="1" dirty="0"/>
              <a:t>Виконали: </a:t>
            </a:r>
            <a:r>
              <a:rPr lang="uk-UA" sz="2400" b="1" i="1" dirty="0" err="1"/>
              <a:t>Яконюк</a:t>
            </a:r>
            <a:r>
              <a:rPr lang="uk-UA" sz="2400" b="1" i="1" dirty="0"/>
              <a:t> Анастасія і </a:t>
            </a:r>
            <a:r>
              <a:rPr lang="uk-UA" sz="2400" b="1" i="1" dirty="0" err="1"/>
              <a:t>Корешкова</a:t>
            </a:r>
            <a:r>
              <a:rPr lang="uk-UA" sz="2400" b="1" i="1" dirty="0"/>
              <a:t> Анна</a:t>
            </a:r>
          </a:p>
          <a:p>
            <a:r>
              <a:rPr lang="uk-UA" sz="2400" b="1" i="1" dirty="0"/>
              <a:t>Група: 6.0161</a:t>
            </a:r>
          </a:p>
          <a:p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07777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69C808-AC9F-4C25-EB33-2F2E3682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Особливості розвитку мовлення у дітей від 3 до 4 років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84DD4D7-D6B1-1719-CFC7-99E9170A9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02" y="2061628"/>
            <a:ext cx="493870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Розвиток мовлення у дітей 3—4 років відбувається особливо швидко. Як правило, дитина до 3 років майже засвоює свою рідну мову. Активний словник малят від 3 до 4 років зростає буквально щодня, приблизно до 100 нових слів за місяць. Якщо в 3 роки дитині для спілкування досить кількох сотень слів, у 4 роки ця цифра досягає 1500—2000 слів. Діти 4-го року життя здебільшого користуються в мовленні простими (непоширеними і поширеними) реченнями. </a:t>
            </a:r>
          </a:p>
          <a:p>
            <a:pPr marL="0" indent="0">
              <a:buNone/>
            </a:pPr>
            <a:r>
              <a:rPr lang="uk-UA" i="1" dirty="0"/>
              <a:t>Поступово починають користуватись складними реченнями.</a:t>
            </a:r>
          </a:p>
          <a:p>
            <a:pPr marL="0" indent="0">
              <a:buNone/>
            </a:pPr>
            <a:endParaRPr lang="uk-UA" i="1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745206F7-C788-75E2-6CDA-4D94DBA35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0262" y="2061628"/>
            <a:ext cx="3614552" cy="360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7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FEF85-2FFB-F78F-A76A-A5D8CDD1E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75606"/>
            <a:ext cx="8596668" cy="1320800"/>
          </a:xfrm>
        </p:spPr>
        <p:txBody>
          <a:bodyPr/>
          <a:lstStyle/>
          <a:p>
            <a:r>
              <a:rPr lang="uk-UA" b="1" i="1" dirty="0"/>
              <a:t>Звуки які має вимовляти дитина від 3 до 4 років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53764E-F1FD-E7D6-FDC1-3F76B4D08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260" y="1377281"/>
            <a:ext cx="5488742" cy="3880773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7030A0"/>
                </a:solidFill>
              </a:rPr>
              <a:t>Діти починають правильно вимовляти:</a:t>
            </a:r>
          </a:p>
          <a:p>
            <a:pPr marL="0" indent="0">
              <a:buNone/>
            </a:pPr>
            <a:r>
              <a:rPr lang="uk-UA" i="1" dirty="0"/>
              <a:t>• </a:t>
            </a:r>
            <a:r>
              <a:rPr lang="uk-UA" i="1" dirty="0">
                <a:solidFill>
                  <a:srgbClr val="C00000"/>
                </a:solidFill>
              </a:rPr>
              <a:t>свистячі звуки: С, З, Ц;</a:t>
            </a:r>
          </a:p>
          <a:p>
            <a:pPr marL="0" indent="0">
              <a:buNone/>
            </a:pPr>
            <a:r>
              <a:rPr lang="uk-UA" i="1" dirty="0"/>
              <a:t>• </a:t>
            </a:r>
            <a:r>
              <a:rPr lang="uk-UA" i="1" dirty="0">
                <a:solidFill>
                  <a:srgbClr val="002060"/>
                </a:solidFill>
              </a:rPr>
              <a:t>шиплячі: Ш, Ж, Ч.</a:t>
            </a:r>
          </a:p>
          <a:p>
            <a:pPr marL="0" indent="0">
              <a:buNone/>
            </a:pPr>
            <a:r>
              <a:rPr lang="uk-UA" i="1" dirty="0"/>
              <a:t>Так само швидко поліпшується й звукове оформлення слів. Однак не всі малюки мають однаковий рівень мовленнєвого розвитку: одні в цьому віці часто й правильно вимовляють слова, інші говорять недостатньо чітко, неправильно вимовляють окремі звуки. Найтиповішими помилками є пропуск і заміна звуків, перестановка звуків і складів, порушення складової структури (скорочення слів — </a:t>
            </a:r>
            <a:r>
              <a:rPr lang="uk-UA" i="1" dirty="0" err="1"/>
              <a:t>тамва</a:t>
            </a:r>
            <a:r>
              <a:rPr lang="uk-UA" i="1" dirty="0"/>
              <a:t> замість трамвай, неправильний наголос та ін.). Ці порушення в основному тимчасові й під час правильного мовленнєвого розвитку до 5 років поступово зникають.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5705BE5E-E655-EF1C-B036-27243888D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214913"/>
            <a:ext cx="2894288" cy="351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5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6F380-1EDA-9896-2D31-2AFC537FD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2DA3BD4-293B-12D8-685F-397750169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635" y="12700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i="1" dirty="0"/>
              <a:t>Мова дітей 3-4 років однотипна. Здебільшого дієслова вони вимовляють у теперішньому часі. Поняття малюка про минуле або майбутнє ще є обмеженим. У цьому віці у дітей </a:t>
            </a:r>
            <a:r>
              <a:rPr lang="uk-UA" i="1" dirty="0" err="1"/>
              <a:t>зʼявляється</a:t>
            </a:r>
            <a:r>
              <a:rPr lang="uk-UA" i="1" dirty="0"/>
              <a:t> особливий інтерес до слів. Малюки намагаються встановити значення слів, їхнє походження, створюють свої слова (</a:t>
            </a:r>
            <a:r>
              <a:rPr lang="uk-UA" i="1" dirty="0" err="1"/>
              <a:t>кружинка</a:t>
            </a:r>
            <a:r>
              <a:rPr lang="uk-UA" i="1" dirty="0"/>
              <a:t> замість пружинка). Дитину вабить звукове оформлення слів, і вона навіть намагається виправляти однолітків, які погано розмовляють, хоча ще не може визначити, який звук або що в слові вимовлено неправильно.</a:t>
            </a:r>
          </a:p>
          <a:p>
            <a:pPr marL="0" indent="0">
              <a:buNone/>
            </a:pPr>
            <a:r>
              <a:rPr lang="uk-UA" i="1" dirty="0"/>
              <a:t>Малюк розуміє прочитані короткі розповіді і казки з опорою на картинки і без них, може оцінити свою і чужу вимову, ставить запитання про значення слів. В лексиконі малюка з’явиться нове запитання: «Для чого?», «Чому?», яке вказує вже на достатньо високий рівень розвитку не лише його мовлення, а й мислення.</a:t>
            </a:r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1573256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F95C2-9B01-D481-62A1-8C6C91616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Нормальний розвиток мовлення у дітей від 3 до 4 років: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683D9D7-B7F4-B164-5E73-9A3060A2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FF0000"/>
                </a:solidFill>
              </a:rPr>
              <a:t>1) Лексичний розвиток:</a:t>
            </a:r>
          </a:p>
          <a:p>
            <a:pPr marL="0" indent="0">
              <a:buNone/>
            </a:pPr>
            <a:r>
              <a:rPr lang="uk-UA" i="1" dirty="0"/>
              <a:t>- дитина збагачує свій словник та вживає близько 1000-1500 слів;</a:t>
            </a:r>
          </a:p>
          <a:p>
            <a:pPr marL="0" indent="0">
              <a:buNone/>
            </a:pPr>
            <a:r>
              <a:rPr lang="uk-UA" i="1" dirty="0"/>
              <a:t>- вона розуміє більше слів, ніж може вимовити.</a:t>
            </a:r>
          </a:p>
          <a:p>
            <a:pPr marL="0" indent="0">
              <a:buNone/>
            </a:pPr>
            <a:r>
              <a:rPr lang="uk-UA" b="1" i="1" dirty="0">
                <a:solidFill>
                  <a:srgbClr val="0070C0"/>
                </a:solidFill>
              </a:rPr>
              <a:t>2) Синтаксичний розвиток:</a:t>
            </a:r>
          </a:p>
          <a:p>
            <a:pPr marL="0" indent="0">
              <a:buNone/>
            </a:pPr>
            <a:r>
              <a:rPr lang="uk-UA" i="1" dirty="0"/>
              <a:t>- дитина використовує прості речення зі сполучниками і прийменниками;</a:t>
            </a:r>
          </a:p>
          <a:p>
            <a:pPr marL="0" indent="0">
              <a:buNone/>
            </a:pPr>
            <a:r>
              <a:rPr lang="uk-UA" i="1" dirty="0"/>
              <a:t>- поетапно здатна будувати більш складні речення.</a:t>
            </a:r>
          </a:p>
          <a:p>
            <a:pPr marL="0" indent="0">
              <a:buNone/>
            </a:pPr>
            <a:r>
              <a:rPr lang="uk-UA" b="1" i="1" dirty="0">
                <a:solidFill>
                  <a:schemeClr val="accent4"/>
                </a:solidFill>
              </a:rPr>
              <a:t>3) Фонематичний розвиток:</a:t>
            </a:r>
          </a:p>
          <a:p>
            <a:pPr marL="0" indent="0">
              <a:buNone/>
            </a:pPr>
            <a:r>
              <a:rPr lang="uk-UA" i="1" dirty="0"/>
              <a:t>- дитина вимовляє більшість звуків правильно, але можуть бути деякі заміни (наприклад, «л» замість «р»).</a:t>
            </a:r>
          </a:p>
          <a:p>
            <a:pPr marL="0" indent="0">
              <a:buNone/>
            </a:pPr>
            <a:r>
              <a:rPr lang="uk-UA" b="1" i="1" dirty="0">
                <a:solidFill>
                  <a:srgbClr val="00B050"/>
                </a:solidFill>
              </a:rPr>
              <a:t>4) Комунікативні навички:</a:t>
            </a:r>
          </a:p>
          <a:p>
            <a:pPr marL="0" indent="0">
              <a:buNone/>
            </a:pPr>
            <a:r>
              <a:rPr lang="uk-UA" i="1" dirty="0"/>
              <a:t>- вона вміє розповідати прості історії та виражати свої думки і бажання;</a:t>
            </a:r>
          </a:p>
          <a:p>
            <a:pPr marL="0" indent="0">
              <a:buNone/>
            </a:pPr>
            <a:r>
              <a:rPr lang="uk-UA" i="1" dirty="0"/>
              <a:t>- здатна задавати запитання та розуміти відповіді.</a:t>
            </a:r>
          </a:p>
          <a:p>
            <a:pPr>
              <a:buFontTx/>
              <a:buChar char="-"/>
            </a:pPr>
            <a:endParaRPr lang="uk-UA" i="1" dirty="0"/>
          </a:p>
          <a:p>
            <a:pPr marL="0" indent="0">
              <a:buNone/>
            </a:pPr>
            <a:endParaRPr lang="uk-UA" i="1" dirty="0"/>
          </a:p>
          <a:p>
            <a:pPr marL="0" indent="0">
              <a:buNone/>
            </a:pP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76008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38852-EB81-13E9-8542-82C6B2C5C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Джерела використані у роботі: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DD8480-3E41-3C67-9FD4-561436899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>
                <a:hlinkClick r:id="rId2"/>
              </a:rPr>
              <a:t>https://childdevelop.com.ua/articles/develop/5909/</a:t>
            </a:r>
            <a:endParaRPr lang="uk-UA" i="1" dirty="0"/>
          </a:p>
          <a:p>
            <a:r>
              <a:rPr lang="uk-UA" i="1" dirty="0">
                <a:hlinkClick r:id="rId3"/>
              </a:rPr>
              <a:t>http://osvita-mvk.if.ua/content&amp;content_id=1237</a:t>
            </a:r>
            <a:endParaRPr lang="uk-UA" i="1" dirty="0"/>
          </a:p>
          <a:p>
            <a:r>
              <a:rPr lang="uk-UA" i="1" dirty="0">
                <a:hlinkClick r:id="rId4"/>
              </a:rPr>
              <a:t>https://naurok.com.ua/uploads/files/4100053/334148.docx</a:t>
            </a:r>
            <a:r>
              <a:rPr lang="uk-UA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789088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Широкий екран</PresentationFormat>
  <Slides>6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Грань</vt:lpstr>
      <vt:lpstr>Розвиток мовлення у дітей віком від 3 до 4 років</vt:lpstr>
      <vt:lpstr>Особливості розвитку мовлення у дітей від 3 до 4 років</vt:lpstr>
      <vt:lpstr>Звуки які має вимовляти дитина від 3 до 4 років </vt:lpstr>
      <vt:lpstr>Презентація PowerPoint</vt:lpstr>
      <vt:lpstr>Нормальний розвиток мовлення у дітей від 3 до 4 років: </vt:lpstr>
      <vt:lpstr>Джерела використані у роботі: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мовлення у дітей віком від 3 до 4 років</dc:title>
  <dc:creator>annkoreshkova3@gmail.com</dc:creator>
  <cp:lastModifiedBy>annkoreshkova3@gmail.com</cp:lastModifiedBy>
  <cp:revision>3</cp:revision>
  <dcterms:created xsi:type="dcterms:W3CDTF">2023-09-05T17:09:00Z</dcterms:created>
  <dcterms:modified xsi:type="dcterms:W3CDTF">2023-09-07T07:14:52Z</dcterms:modified>
</cp:coreProperties>
</file>