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54605-9148-4967-80D2-3D595B18374A}" v="768" dt="2023-09-07T05:59:40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Щекинова Ульяна" userId="33c5ff7c8fc4c629" providerId="Windows Live" clId="Web-{76854605-9148-4967-80D2-3D595B18374A}"/>
    <pc:docChg chg="addSld modSld addMainMaster delMainMaster">
      <pc:chgData name="Щекинова Ульяна" userId="33c5ff7c8fc4c629" providerId="Windows Live" clId="Web-{76854605-9148-4967-80D2-3D595B18374A}" dt="2023-09-07T05:59:40.184" v="641" actId="1076"/>
      <pc:docMkLst>
        <pc:docMk/>
      </pc:docMkLst>
      <pc:sldChg chg="addSp delSp modSp mod setBg modClrScheme setClrOvrMap chgLayout">
        <pc:chgData name="Щекинова Ульяна" userId="33c5ff7c8fc4c629" providerId="Windows Live" clId="Web-{76854605-9148-4967-80D2-3D595B18374A}" dt="2023-09-07T03:54:17.480" v="59" actId="20577"/>
        <pc:sldMkLst>
          <pc:docMk/>
          <pc:sldMk cId="1351651579" sldId="256"/>
        </pc:sldMkLst>
        <pc:spChg chg="mod">
          <ac:chgData name="Щекинова Ульяна" userId="33c5ff7c8fc4c629" providerId="Windows Live" clId="Web-{76854605-9148-4967-80D2-3D595B18374A}" dt="2023-09-07T03:54:17.480" v="59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Щекинова Ульяна" userId="33c5ff7c8fc4c629" providerId="Windows Live" clId="Web-{76854605-9148-4967-80D2-3D595B18374A}" dt="2023-09-07T03:53:36.088" v="55" actId="20577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8" creationId="{4EFE82FE-7465-AE46-88DF-34D347E83B84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41" creationId="{489B7BFD-8F45-4093-AD9C-91B15B0503D9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43" creationId="{E6823A9B-C188-42D4-847C-3AD928DB145C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45" creationId="{34B557F3-1A0C-4749-A6DB-EAC082DF390B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47" creationId="{55D55AA6-3751-494F-868A-DCEDC5CE82BF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49" creationId="{4D4C00DC-4DC6-4CD2-9E31-F17E6CEBC5A6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51" creationId="{D82AB1B2-7970-42CF-8BF5-567C69E9FFFB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57" creationId="{C10FB9CA-E7FA-462C-B537-F1224ED1ACF4}"/>
          </ac:spMkLst>
        </pc:spChg>
        <pc:spChg chg="add">
          <ac:chgData name="Щекинова Ульяна" userId="33c5ff7c8fc4c629" providerId="Windows Live" clId="Web-{76854605-9148-4967-80D2-3D595B18374A}" dt="2023-09-07T03:52:56.446" v="46"/>
          <ac:spMkLst>
            <pc:docMk/>
            <pc:sldMk cId="1351651579" sldId="256"/>
            <ac:spMk id="59" creationId="{D8469AE7-A75B-4F37-850B-EF5974ABED2C}"/>
          </ac:spMkLst>
        </pc:spChg>
        <pc:grpChg chg="add del">
          <ac:chgData name="Щекинова Ульяна" userId="33c5ff7c8fc4c629" providerId="Windows Live" clId="Web-{76854605-9148-4967-80D2-3D595B18374A}" dt="2023-09-07T03:52:56.446" v="46"/>
          <ac:grpSpMkLst>
            <pc:docMk/>
            <pc:sldMk cId="1351651579" sldId="256"/>
            <ac:grpSpMk id="12" creationId="{68BCC8C1-CBFD-084B-8A24-1F2940018100}"/>
          </ac:grpSpMkLst>
        </pc:grpChg>
        <pc:grpChg chg="add">
          <ac:chgData name="Щекинова Ульяна" userId="33c5ff7c8fc4c629" providerId="Windows Live" clId="Web-{76854605-9148-4967-80D2-3D595B18374A}" dt="2023-09-07T03:52:56.446" v="46"/>
          <ac:grpSpMkLst>
            <pc:docMk/>
            <pc:sldMk cId="1351651579" sldId="256"/>
            <ac:grpSpMk id="53" creationId="{66FB5A75-BDE2-4F12-A95B-C48788A7685C}"/>
          </ac:grpSpMkLst>
        </pc:grpChg>
        <pc:grpChg chg="add">
          <ac:chgData name="Щекинова Ульяна" userId="33c5ff7c8fc4c629" providerId="Windows Live" clId="Web-{76854605-9148-4967-80D2-3D595B18374A}" dt="2023-09-07T03:52:56.446" v="46"/>
          <ac:grpSpMkLst>
            <pc:docMk/>
            <pc:sldMk cId="1351651579" sldId="256"/>
            <ac:grpSpMk id="61" creationId="{63301095-70B2-49AA-8DA9-A35629AD621C}"/>
          </ac:grpSpMkLst>
        </pc:grpChg>
        <pc:cxnChg chg="add del">
          <ac:chgData name="Щекинова Ульяна" userId="33c5ff7c8fc4c629" providerId="Windows Live" clId="Web-{76854605-9148-4967-80D2-3D595B18374A}" dt="2023-09-07T03:52:56.446" v="46"/>
          <ac:cxnSpMkLst>
            <pc:docMk/>
            <pc:sldMk cId="1351651579" sldId="256"/>
            <ac:cxnSpMk id="10" creationId="{41C79BB7-CCAB-2243-9830-5569626C4D01}"/>
          </ac:cxnSpMkLst>
        </pc:cxnChg>
      </pc:sldChg>
      <pc:sldChg chg="addSp modSp new mod setBg">
        <pc:chgData name="Щекинова Ульяна" userId="33c5ff7c8fc4c629" providerId="Windows Live" clId="Web-{76854605-9148-4967-80D2-3D595B18374A}" dt="2023-09-07T04:05:36.611" v="98" actId="1076"/>
        <pc:sldMkLst>
          <pc:docMk/>
          <pc:sldMk cId="2795213038" sldId="257"/>
        </pc:sldMkLst>
        <pc:spChg chg="mod">
          <ac:chgData name="Щекинова Ульяна" userId="33c5ff7c8fc4c629" providerId="Windows Live" clId="Web-{76854605-9148-4967-80D2-3D595B18374A}" dt="2023-09-07T04:05:36.611" v="98" actId="1076"/>
          <ac:spMkLst>
            <pc:docMk/>
            <pc:sldMk cId="2795213038" sldId="257"/>
            <ac:spMk id="2" creationId="{FCB1C1ED-BCFD-7D3B-B8D7-695564C57D49}"/>
          </ac:spMkLst>
        </pc:spChg>
        <pc:spChg chg="mod">
          <ac:chgData name="Щекинова Ульяна" userId="33c5ff7c8fc4c629" providerId="Windows Live" clId="Web-{76854605-9148-4967-80D2-3D595B18374A}" dt="2023-09-07T04:04:41.985" v="90" actId="20577"/>
          <ac:spMkLst>
            <pc:docMk/>
            <pc:sldMk cId="2795213038" sldId="257"/>
            <ac:spMk id="3" creationId="{51BA3E79-B0B2-62E6-E661-0130660115BA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8" creationId="{5A0118C5-4F8D-4CF4-BADD-53FEACC6C42A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10" creationId="{F98F79A4-A6C7-4101-B1E9-27E05CB7CFA0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12" creationId="{31CE7A08-2184-4B99-ABC0-B40CD1D3F281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14" creationId="{79AFCB35-9C04-4524-A0B1-57FF6865D013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16" creationId="{D11AD2AD-0BA0-4DD3-8EEA-84686A0E718C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18" creationId="{9E5C5460-229E-46C8-A712-CC317985420F}"/>
          </ac:spMkLst>
        </pc:spChg>
        <pc:spChg chg="add">
          <ac:chgData name="Щекинова Ульяна" userId="33c5ff7c8fc4c629" providerId="Windows Live" clId="Web-{76854605-9148-4967-80D2-3D595B18374A}" dt="2023-09-07T04:02:25.902" v="75"/>
          <ac:spMkLst>
            <pc:docMk/>
            <pc:sldMk cId="2795213038" sldId="257"/>
            <ac:spMk id="20" creationId="{2552FC29-9118-466F-940E-80C84EFDF07B}"/>
          </ac:spMkLst>
        </pc:spChg>
        <pc:grpChg chg="add">
          <ac:chgData name="Щекинова Ульяна" userId="33c5ff7c8fc4c629" providerId="Windows Live" clId="Web-{76854605-9148-4967-80D2-3D595B18374A}" dt="2023-09-07T04:02:25.902" v="75"/>
          <ac:grpSpMkLst>
            <pc:docMk/>
            <pc:sldMk cId="2795213038" sldId="257"/>
            <ac:grpSpMk id="22" creationId="{0C156BF8-7FF7-440F-BE2B-417DFFE8BFA5}"/>
          </ac:grpSpMkLst>
        </pc:grpChg>
      </pc:sldChg>
      <pc:sldChg chg="addSp delSp modSp new">
        <pc:chgData name="Щекинова Ульяна" userId="33c5ff7c8fc4c629" providerId="Windows Live" clId="Web-{76854605-9148-4967-80D2-3D595B18374A}" dt="2023-09-07T04:14:53.613" v="133" actId="20577"/>
        <pc:sldMkLst>
          <pc:docMk/>
          <pc:sldMk cId="3522027671" sldId="258"/>
        </pc:sldMkLst>
        <pc:spChg chg="del">
          <ac:chgData name="Щекинова Ульяна" userId="33c5ff7c8fc4c629" providerId="Windows Live" clId="Web-{76854605-9148-4967-80D2-3D595B18374A}" dt="2023-09-07T04:08:14.257" v="100"/>
          <ac:spMkLst>
            <pc:docMk/>
            <pc:sldMk cId="3522027671" sldId="258"/>
            <ac:spMk id="2" creationId="{D8C08292-EEEE-F60F-8508-6611A9F353E0}"/>
          </ac:spMkLst>
        </pc:spChg>
        <pc:spChg chg="del">
          <ac:chgData name="Щекинова Ульяна" userId="33c5ff7c8fc4c629" providerId="Windows Live" clId="Web-{76854605-9148-4967-80D2-3D595B18374A}" dt="2023-09-07T04:12:01.108" v="116"/>
          <ac:spMkLst>
            <pc:docMk/>
            <pc:sldMk cId="3522027671" sldId="258"/>
            <ac:spMk id="3" creationId="{486DDC49-FE47-939A-71B1-0AD80AC8629E}"/>
          </ac:spMkLst>
        </pc:spChg>
        <pc:spChg chg="add del mod">
          <ac:chgData name="Щекинова Ульяна" userId="33c5ff7c8fc4c629" providerId="Windows Live" clId="Web-{76854605-9148-4967-80D2-3D595B18374A}" dt="2023-09-07T04:14:53.613" v="133" actId="20577"/>
          <ac:spMkLst>
            <pc:docMk/>
            <pc:sldMk cId="3522027671" sldId="258"/>
            <ac:spMk id="4" creationId="{A44C1158-749A-39CA-E086-2B6E33DC1A7F}"/>
          </ac:spMkLst>
        </pc:spChg>
        <pc:graphicFrameChg chg="add del mod">
          <ac:chgData name="Щекинова Ульяна" userId="33c5ff7c8fc4c629" providerId="Windows Live" clId="Web-{76854605-9148-4967-80D2-3D595B18374A}" dt="2023-09-07T04:13:03.594" v="125"/>
          <ac:graphicFrameMkLst>
            <pc:docMk/>
            <pc:sldMk cId="3522027671" sldId="258"/>
            <ac:graphicFrameMk id="7" creationId="{AEF150A9-8F7A-0B34-9607-8ACF1987D62D}"/>
          </ac:graphicFrameMkLst>
        </pc:graphicFrameChg>
        <pc:picChg chg="add mod ord">
          <ac:chgData name="Щекинова Ульяна" userId="33c5ff7c8fc4c629" providerId="Windows Live" clId="Web-{76854605-9148-4967-80D2-3D595B18374A}" dt="2023-09-07T04:12:19.983" v="121"/>
          <ac:picMkLst>
            <pc:docMk/>
            <pc:sldMk cId="3522027671" sldId="258"/>
            <ac:picMk id="5" creationId="{C5442C6A-E19D-BD01-59E9-554D1827FA19}"/>
          </ac:picMkLst>
        </pc:picChg>
      </pc:sldChg>
      <pc:sldChg chg="addSp delSp modSp new mod modClrScheme chgLayout">
        <pc:chgData name="Щекинова Ульяна" userId="33c5ff7c8fc4c629" providerId="Windows Live" clId="Web-{76854605-9148-4967-80D2-3D595B18374A}" dt="2023-09-07T04:49:45.992" v="202"/>
        <pc:sldMkLst>
          <pc:docMk/>
          <pc:sldMk cId="3623621837" sldId="259"/>
        </pc:sldMkLst>
        <pc:spChg chg="del mod ord">
          <ac:chgData name="Щекинова Ульяна" userId="33c5ff7c8fc4c629" providerId="Windows Live" clId="Web-{76854605-9148-4967-80D2-3D595B18374A}" dt="2023-09-07T04:16:15.944" v="136"/>
          <ac:spMkLst>
            <pc:docMk/>
            <pc:sldMk cId="3623621837" sldId="259"/>
            <ac:spMk id="2" creationId="{8E248A66-DD68-5B1B-EFD3-B2C2F4D2C780}"/>
          </ac:spMkLst>
        </pc:spChg>
        <pc:spChg chg="mod ord">
          <ac:chgData name="Щекинова Ульяна" userId="33c5ff7c8fc4c629" providerId="Windows Live" clId="Web-{76854605-9148-4967-80D2-3D595B18374A}" dt="2023-09-07T04:38:26.540" v="163" actId="1076"/>
          <ac:spMkLst>
            <pc:docMk/>
            <pc:sldMk cId="3623621837" sldId="259"/>
            <ac:spMk id="3" creationId="{96F69DD0-8425-24A1-C304-DBEADD1C2E1C}"/>
          </ac:spMkLst>
        </pc:spChg>
        <pc:spChg chg="del mod ord">
          <ac:chgData name="Щекинова Ульяна" userId="33c5ff7c8fc4c629" providerId="Windows Live" clId="Web-{76854605-9148-4967-80D2-3D595B18374A}" dt="2023-09-07T04:49:21.772" v="198"/>
          <ac:spMkLst>
            <pc:docMk/>
            <pc:sldMk cId="3623621837" sldId="259"/>
            <ac:spMk id="4" creationId="{A432B9B8-E9F1-2E24-0D41-C3EA8FDE4F2C}"/>
          </ac:spMkLst>
        </pc:spChg>
        <pc:picChg chg="add mod ord">
          <ac:chgData name="Щекинова Ульяна" userId="33c5ff7c8fc4c629" providerId="Windows Live" clId="Web-{76854605-9148-4967-80D2-3D595B18374A}" dt="2023-09-07T04:49:45.992" v="202"/>
          <ac:picMkLst>
            <pc:docMk/>
            <pc:sldMk cId="3623621837" sldId="259"/>
            <ac:picMk id="2" creationId="{A34E7C9C-D136-8C97-B19C-756E83B89EF7}"/>
          </ac:picMkLst>
        </pc:picChg>
      </pc:sldChg>
      <pc:sldChg chg="delSp modSp new">
        <pc:chgData name="Щекинова Ульяна" userId="33c5ff7c8fc4c629" providerId="Windows Live" clId="Web-{76854605-9148-4967-80D2-3D595B18374A}" dt="2023-09-07T04:46:40.933" v="197" actId="20577"/>
        <pc:sldMkLst>
          <pc:docMk/>
          <pc:sldMk cId="3449473341" sldId="260"/>
        </pc:sldMkLst>
        <pc:spChg chg="del">
          <ac:chgData name="Щекинова Ульяна" userId="33c5ff7c8fc4c629" providerId="Windows Live" clId="Web-{76854605-9148-4967-80D2-3D595B18374A}" dt="2023-09-07T04:41:05.941" v="176"/>
          <ac:spMkLst>
            <pc:docMk/>
            <pc:sldMk cId="3449473341" sldId="260"/>
            <ac:spMk id="2" creationId="{0613669F-B703-3351-4307-B1E48EDDCDB3}"/>
          </ac:spMkLst>
        </pc:spChg>
        <pc:spChg chg="mod">
          <ac:chgData name="Щекинова Ульяна" userId="33c5ff7c8fc4c629" providerId="Windows Live" clId="Web-{76854605-9148-4967-80D2-3D595B18374A}" dt="2023-09-07T04:46:09.399" v="194" actId="1076"/>
          <ac:spMkLst>
            <pc:docMk/>
            <pc:sldMk cId="3449473341" sldId="260"/>
            <ac:spMk id="3" creationId="{EC8D9973-20A8-6D04-E1EA-C24485871F85}"/>
          </ac:spMkLst>
        </pc:spChg>
        <pc:spChg chg="mod">
          <ac:chgData name="Щекинова Ульяна" userId="33c5ff7c8fc4c629" providerId="Windows Live" clId="Web-{76854605-9148-4967-80D2-3D595B18374A}" dt="2023-09-07T04:46:40.933" v="197" actId="20577"/>
          <ac:spMkLst>
            <pc:docMk/>
            <pc:sldMk cId="3449473341" sldId="260"/>
            <ac:spMk id="4" creationId="{B24FAF40-3DB2-8D04-DCD1-20AB734BCD3B}"/>
          </ac:spMkLst>
        </pc:spChg>
      </pc:sldChg>
      <pc:sldChg chg="addSp delSp modSp new mod modClrScheme chgLayout">
        <pc:chgData name="Щекинова Ульяна" userId="33c5ff7c8fc4c629" providerId="Windows Live" clId="Web-{76854605-9148-4967-80D2-3D595B18374A}" dt="2023-09-07T04:55:21.421" v="246" actId="1076"/>
        <pc:sldMkLst>
          <pc:docMk/>
          <pc:sldMk cId="3466944539" sldId="261"/>
        </pc:sldMkLst>
        <pc:spChg chg="del mod ord">
          <ac:chgData name="Щекинова Ульяна" userId="33c5ff7c8fc4c629" providerId="Windows Live" clId="Web-{76854605-9148-4967-80D2-3D595B18374A}" dt="2023-09-07T04:51:31.702" v="205"/>
          <ac:spMkLst>
            <pc:docMk/>
            <pc:sldMk cId="3466944539" sldId="261"/>
            <ac:spMk id="2" creationId="{7D41F2B7-C536-A16E-30ED-30DDEFEF0BAC}"/>
          </ac:spMkLst>
        </pc:spChg>
        <pc:spChg chg="del mod ord">
          <ac:chgData name="Щекинова Ульяна" userId="33c5ff7c8fc4c629" providerId="Windows Live" clId="Web-{76854605-9148-4967-80D2-3D595B18374A}" dt="2023-09-07T04:54:12.166" v="234"/>
          <ac:spMkLst>
            <pc:docMk/>
            <pc:sldMk cId="3466944539" sldId="261"/>
            <ac:spMk id="3" creationId="{7155A3D8-76FA-4010-FEC1-360F85CC1A69}"/>
          </ac:spMkLst>
        </pc:spChg>
        <pc:spChg chg="mod ord">
          <ac:chgData name="Щекинова Ульяна" userId="33c5ff7c8fc4c629" providerId="Windows Live" clId="Web-{76854605-9148-4967-80D2-3D595B18374A}" dt="2023-09-07T04:53:33.351" v="232" actId="20577"/>
          <ac:spMkLst>
            <pc:docMk/>
            <pc:sldMk cId="3466944539" sldId="261"/>
            <ac:spMk id="4" creationId="{D3A4598A-FB4C-0BA9-865A-8D0DFDCAF0C9}"/>
          </ac:spMkLst>
        </pc:spChg>
        <pc:spChg chg="add del mod">
          <ac:chgData name="Щекинова Ульяна" userId="33c5ff7c8fc4c629" providerId="Windows Live" clId="Web-{76854605-9148-4967-80D2-3D595B18374A}" dt="2023-09-07T04:54:28.277" v="237"/>
          <ac:spMkLst>
            <pc:docMk/>
            <pc:sldMk cId="3466944539" sldId="261"/>
            <ac:spMk id="7" creationId="{CE1AA573-2521-2654-2900-98C3D96B4086}"/>
          </ac:spMkLst>
        </pc:spChg>
        <pc:picChg chg="add del mod ord">
          <ac:chgData name="Щекинова Ульяна" userId="33c5ff7c8fc4c629" providerId="Windows Live" clId="Web-{76854605-9148-4967-80D2-3D595B18374A}" dt="2023-09-07T04:54:24.573" v="236"/>
          <ac:picMkLst>
            <pc:docMk/>
            <pc:sldMk cId="3466944539" sldId="261"/>
            <ac:picMk id="5" creationId="{80E29C28-F5DF-25EF-803C-D1784F4A95FB}"/>
          </ac:picMkLst>
        </pc:picChg>
        <pc:picChg chg="add mod ord">
          <ac:chgData name="Щекинова Ульяна" userId="33c5ff7c8fc4c629" providerId="Windows Live" clId="Web-{76854605-9148-4967-80D2-3D595B18374A}" dt="2023-09-07T04:55:21.421" v="246" actId="1076"/>
          <ac:picMkLst>
            <pc:docMk/>
            <pc:sldMk cId="3466944539" sldId="261"/>
            <ac:picMk id="8" creationId="{19A67472-7E52-4FE2-1814-6BB4ECA7D0B2}"/>
          </ac:picMkLst>
        </pc:picChg>
      </pc:sldChg>
      <pc:sldChg chg="addSp delSp modSp new mod setBg modClrScheme modShow chgLayout">
        <pc:chgData name="Щекинова Ульяна" userId="33c5ff7c8fc4c629" providerId="Windows Live" clId="Web-{76854605-9148-4967-80D2-3D595B18374A}" dt="2023-09-07T05:04:34.677" v="281" actId="20577"/>
        <pc:sldMkLst>
          <pc:docMk/>
          <pc:sldMk cId="4293685557" sldId="262"/>
        </pc:sldMkLst>
        <pc:spChg chg="del mod ord">
          <ac:chgData name="Щекинова Ульяна" userId="33c5ff7c8fc4c629" providerId="Windows Live" clId="Web-{76854605-9148-4967-80D2-3D595B18374A}" dt="2023-09-07T05:01:07.319" v="257"/>
          <ac:spMkLst>
            <pc:docMk/>
            <pc:sldMk cId="4293685557" sldId="262"/>
            <ac:spMk id="2" creationId="{E1C5A22D-10CA-57AE-A61C-8306BA889F15}"/>
          </ac:spMkLst>
        </pc:spChg>
        <pc:spChg chg="del">
          <ac:chgData name="Щекинова Ульяна" userId="33c5ff7c8fc4c629" providerId="Windows Live" clId="Web-{76854605-9148-4967-80D2-3D595B18374A}" dt="2023-09-07T04:56:50.068" v="249"/>
          <ac:spMkLst>
            <pc:docMk/>
            <pc:sldMk cId="4293685557" sldId="262"/>
            <ac:spMk id="3" creationId="{D5940235-671E-CD74-3E0A-386911C8B64F}"/>
          </ac:spMkLst>
        </pc:spChg>
        <pc:spChg chg="mod ord">
          <ac:chgData name="Щекинова Ульяна" userId="33c5ff7c8fc4c629" providerId="Windows Live" clId="Web-{76854605-9148-4967-80D2-3D595B18374A}" dt="2023-09-07T05:04:34.677" v="281" actId="20577"/>
          <ac:spMkLst>
            <pc:docMk/>
            <pc:sldMk cId="4293685557" sldId="262"/>
            <ac:spMk id="4" creationId="{98273D4E-DEF6-2BBF-1A57-13E787046782}"/>
          </ac:spMkLst>
        </pc:spChg>
        <pc:spChg chg="del">
          <ac:chgData name="Щекинова Ульяна" userId="33c5ff7c8fc4c629" providerId="Windows Live" clId="Web-{76854605-9148-4967-80D2-3D595B18374A}" dt="2023-09-07T04:56:50.068" v="249"/>
          <ac:spMkLst>
            <pc:docMk/>
            <pc:sldMk cId="4293685557" sldId="262"/>
            <ac:spMk id="5" creationId="{DF2F0295-80EC-894A-C762-C0E8A253FA54}"/>
          </ac:spMkLst>
        </pc:spChg>
        <pc:spChg chg="del">
          <ac:chgData name="Щекинова Ульяна" userId="33c5ff7c8fc4c629" providerId="Windows Live" clId="Web-{76854605-9148-4967-80D2-3D595B18374A}" dt="2023-09-07T04:56:50.068" v="249"/>
          <ac:spMkLst>
            <pc:docMk/>
            <pc:sldMk cId="4293685557" sldId="262"/>
            <ac:spMk id="6" creationId="{CA84A0EA-9375-686F-24C8-28688C68559B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12" creationId="{5A0118C5-4F8D-4CF4-BADD-53FEACC6C42A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14" creationId="{F98F79A4-A6C7-4101-B1E9-27E05CB7CFA0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16" creationId="{79AFCB35-9C04-4524-A0B1-57FF6865D013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18" creationId="{D11AD2AD-0BA0-4DD3-8EEA-84686A0E718C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20" creationId="{83C8019B-3985-409B-9B87-494B974EE9A2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22" creationId="{9E5C5460-229E-46C8-A712-CC317985420F}"/>
          </ac:spMkLst>
        </pc:spChg>
        <pc:spChg chg="add">
          <ac:chgData name="Щекинова Ульяна" userId="33c5ff7c8fc4c629" providerId="Windows Live" clId="Web-{76854605-9148-4967-80D2-3D595B18374A}" dt="2023-09-07T05:00:58.741" v="256"/>
          <ac:spMkLst>
            <pc:docMk/>
            <pc:sldMk cId="4293685557" sldId="262"/>
            <ac:spMk id="24" creationId="{B85A4DB3-61AA-49A1-85A9-B3397CD519AB}"/>
          </ac:spMkLst>
        </pc:spChg>
        <pc:grpChg chg="add">
          <ac:chgData name="Щекинова Ульяна" userId="33c5ff7c8fc4c629" providerId="Windows Live" clId="Web-{76854605-9148-4967-80D2-3D595B18374A}" dt="2023-09-07T05:00:58.741" v="256"/>
          <ac:grpSpMkLst>
            <pc:docMk/>
            <pc:sldMk cId="4293685557" sldId="262"/>
            <ac:grpSpMk id="26" creationId="{0C156BF8-7FF7-440F-BE2B-417DFFE8BFA5}"/>
          </ac:grpSpMkLst>
        </pc:grpChg>
        <pc:picChg chg="add mod ord">
          <ac:chgData name="Щекинова Ульяна" userId="33c5ff7c8fc4c629" providerId="Windows Live" clId="Web-{76854605-9148-4967-80D2-3D595B18374A}" dt="2023-09-07T05:03:11.874" v="276"/>
          <ac:picMkLst>
            <pc:docMk/>
            <pc:sldMk cId="4293685557" sldId="262"/>
            <ac:picMk id="7" creationId="{0C98AA25-620A-7DAD-3225-909A0E904C8E}"/>
          </ac:picMkLst>
        </pc:picChg>
      </pc:sldChg>
      <pc:sldChg chg="addSp delSp modSp new mod setBg">
        <pc:chgData name="Щекинова Ульяна" userId="33c5ff7c8fc4c629" providerId="Windows Live" clId="Web-{76854605-9148-4967-80D2-3D595B18374A}" dt="2023-09-07T05:13:31.447" v="305" actId="1076"/>
        <pc:sldMkLst>
          <pc:docMk/>
          <pc:sldMk cId="1257012720" sldId="263"/>
        </pc:sldMkLst>
        <pc:spChg chg="del">
          <ac:chgData name="Щекинова Ульяна" userId="33c5ff7c8fc4c629" providerId="Windows Live" clId="Web-{76854605-9148-4967-80D2-3D595B18374A}" dt="2023-09-07T05:06:51.249" v="283"/>
          <ac:spMkLst>
            <pc:docMk/>
            <pc:sldMk cId="1257012720" sldId="263"/>
            <ac:spMk id="2" creationId="{0B4C6F04-D2E2-01BB-7886-FB661E860D30}"/>
          </ac:spMkLst>
        </pc:spChg>
        <pc:spChg chg="mod">
          <ac:chgData name="Щекинова Ульяна" userId="33c5ff7c8fc4c629" providerId="Windows Live" clId="Web-{76854605-9148-4967-80D2-3D595B18374A}" dt="2023-09-07T05:13:28.619" v="304" actId="14100"/>
          <ac:spMkLst>
            <pc:docMk/>
            <pc:sldMk cId="1257012720" sldId="263"/>
            <ac:spMk id="3" creationId="{113E25BF-B57E-54C7-70AA-16936EF379DA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15" creationId="{7D6BF779-0B8C-4CC2-9268-9506AD0C5331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17" creationId="{489B7BFD-8F45-4093-AD9C-91B15B0503D9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23" creationId="{498F8FF6-43B4-494A-AF8F-123A4983EDF7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25" creationId="{2B06059C-C357-4011-82B9-9C0106301384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27" creationId="{5AFEC601-A132-47EE-B0C2-B38ACD9FCE6F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29" creationId="{279CAF82-0ECF-42BE-8F37-F71941E5D410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31" creationId="{218E095B-4870-4AD5-9C41-C16D59523501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40" creationId="{033BC44A-0661-43B4-9C14-FD5963C226AE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42" creationId="{BE8CB2F0-2F5A-4EBD-B214-E0309C31F578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44" creationId="{FFD3887D-244B-4EC4-9208-E304984C5D0F}"/>
          </ac:spMkLst>
        </pc:spChg>
        <pc:spChg chg="add del">
          <ac:chgData name="Щекинова Ульяна" userId="33c5ff7c8fc4c629" providerId="Windows Live" clId="Web-{76854605-9148-4967-80D2-3D595B18374A}" dt="2023-09-07T05:07:50.768" v="294"/>
          <ac:spMkLst>
            <pc:docMk/>
            <pc:sldMk cId="1257012720" sldId="263"/>
            <ac:spMk id="46" creationId="{97224C31-855E-4593-8A58-5B2B0CC4F537}"/>
          </ac:spMkLst>
        </pc:spChg>
        <pc:grpChg chg="add del">
          <ac:chgData name="Щекинова Ульяна" userId="33c5ff7c8fc4c629" providerId="Windows Live" clId="Web-{76854605-9148-4967-80D2-3D595B18374A}" dt="2023-09-07T05:07:50.768" v="294"/>
          <ac:grpSpMkLst>
            <pc:docMk/>
            <pc:sldMk cId="1257012720" sldId="263"/>
            <ac:grpSpMk id="8" creationId="{8A351602-3772-4279-B0D3-A523F6F6EAB3}"/>
          </ac:grpSpMkLst>
        </pc:grpChg>
        <pc:grpChg chg="add del">
          <ac:chgData name="Щекинова Ульяна" userId="33c5ff7c8fc4c629" providerId="Windows Live" clId="Web-{76854605-9148-4967-80D2-3D595B18374A}" dt="2023-09-07T05:07:50.768" v="294"/>
          <ac:grpSpMkLst>
            <pc:docMk/>
            <pc:sldMk cId="1257012720" sldId="263"/>
            <ac:grpSpMk id="19" creationId="{042BC7E5-76DB-4826-8C07-4A49B6353F76}"/>
          </ac:grpSpMkLst>
        </pc:grpChg>
        <pc:grpChg chg="add del">
          <ac:chgData name="Щекинова Ульяна" userId="33c5ff7c8fc4c629" providerId="Windows Live" clId="Web-{76854605-9148-4967-80D2-3D595B18374A}" dt="2023-09-07T05:07:50.768" v="294"/>
          <ac:grpSpMkLst>
            <pc:docMk/>
            <pc:sldMk cId="1257012720" sldId="263"/>
            <ac:grpSpMk id="33" creationId="{FB9739EB-7F66-433D-841F-AB3CD18700B7}"/>
          </ac:grpSpMkLst>
        </pc:grpChg>
        <pc:picChg chg="add mod">
          <ac:chgData name="Щекинова Ульяна" userId="33c5ff7c8fc4c629" providerId="Windows Live" clId="Web-{76854605-9148-4967-80D2-3D595B18374A}" dt="2023-09-07T05:13:31.447" v="305" actId="1076"/>
          <ac:picMkLst>
            <pc:docMk/>
            <pc:sldMk cId="1257012720" sldId="263"/>
            <ac:picMk id="4" creationId="{C8E537BB-47CF-CE40-A4C7-0765EC1BDC22}"/>
          </ac:picMkLst>
        </pc:picChg>
      </pc:sldChg>
      <pc:sldChg chg="addSp delSp modSp new">
        <pc:chgData name="Щекинова Ульяна" userId="33c5ff7c8fc4c629" providerId="Windows Live" clId="Web-{76854605-9148-4967-80D2-3D595B18374A}" dt="2023-09-07T05:33:26.106" v="388" actId="20577"/>
        <pc:sldMkLst>
          <pc:docMk/>
          <pc:sldMk cId="1946060797" sldId="264"/>
        </pc:sldMkLst>
        <pc:spChg chg="del">
          <ac:chgData name="Щекинова Ульяна" userId="33c5ff7c8fc4c629" providerId="Windows Live" clId="Web-{76854605-9148-4967-80D2-3D595B18374A}" dt="2023-09-07T05:16:28.647" v="307"/>
          <ac:spMkLst>
            <pc:docMk/>
            <pc:sldMk cId="1946060797" sldId="264"/>
            <ac:spMk id="2" creationId="{22CCDF61-1CA1-DEA4-3930-C2735413AE4E}"/>
          </ac:spMkLst>
        </pc:spChg>
        <pc:spChg chg="mod">
          <ac:chgData name="Щекинова Ульяна" userId="33c5ff7c8fc4c629" providerId="Windows Live" clId="Web-{76854605-9148-4967-80D2-3D595B18374A}" dt="2023-09-07T05:33:26.106" v="388" actId="20577"/>
          <ac:spMkLst>
            <pc:docMk/>
            <pc:sldMk cId="1946060797" sldId="264"/>
            <ac:spMk id="3" creationId="{C7C7E5A7-6451-439D-6F79-0E5A2AC7035F}"/>
          </ac:spMkLst>
        </pc:spChg>
        <pc:spChg chg="del mod">
          <ac:chgData name="Щекинова Ульяна" userId="33c5ff7c8fc4c629" providerId="Windows Live" clId="Web-{76854605-9148-4967-80D2-3D595B18374A}" dt="2023-09-07T05:22:13.733" v="320"/>
          <ac:spMkLst>
            <pc:docMk/>
            <pc:sldMk cId="1946060797" sldId="264"/>
            <ac:spMk id="4" creationId="{611EAE02-7A03-C566-A172-876A075903D5}"/>
          </ac:spMkLst>
        </pc:spChg>
        <pc:spChg chg="add del mod">
          <ac:chgData name="Щекинова Ульяна" userId="33c5ff7c8fc4c629" providerId="Windows Live" clId="Web-{76854605-9148-4967-80D2-3D595B18374A}" dt="2023-09-07T05:22:38.062" v="322"/>
          <ac:spMkLst>
            <pc:docMk/>
            <pc:sldMk cId="1946060797" sldId="264"/>
            <ac:spMk id="8" creationId="{AA36ED6C-5B5C-538F-5DCB-F306C4380AC2}"/>
          </ac:spMkLst>
        </pc:spChg>
        <pc:graphicFrameChg chg="add del mod ord modGraphic">
          <ac:chgData name="Щекинова Ульяна" userId="33c5ff7c8fc4c629" providerId="Windows Live" clId="Web-{76854605-9148-4967-80D2-3D595B18374A}" dt="2023-09-07T05:22:21.358" v="321"/>
          <ac:graphicFrameMkLst>
            <pc:docMk/>
            <pc:sldMk cId="1946060797" sldId="264"/>
            <ac:graphicFrameMk id="6" creationId="{4887E8F4-36AA-DD6D-8358-9C7B3AA63F87}"/>
          </ac:graphicFrameMkLst>
        </pc:graphicFrameChg>
        <pc:graphicFrameChg chg="add mod ord modGraphic">
          <ac:chgData name="Щекинова Ульяна" userId="33c5ff7c8fc4c629" providerId="Windows Live" clId="Web-{76854605-9148-4967-80D2-3D595B18374A}" dt="2023-09-07T05:32:24.305" v="386"/>
          <ac:graphicFrameMkLst>
            <pc:docMk/>
            <pc:sldMk cId="1946060797" sldId="264"/>
            <ac:graphicFrameMk id="10" creationId="{EBE95584-0A8E-0DC5-41E9-C2B3720CD677}"/>
          </ac:graphicFrameMkLst>
        </pc:graphicFrameChg>
      </pc:sldChg>
      <pc:sldChg chg="addSp delSp modSp new">
        <pc:chgData name="Щекинова Ульяна" userId="33c5ff7c8fc4c629" providerId="Windows Live" clId="Web-{76854605-9148-4967-80D2-3D595B18374A}" dt="2023-09-07T05:28:02.381" v="364" actId="1076"/>
        <pc:sldMkLst>
          <pc:docMk/>
          <pc:sldMk cId="2586775368" sldId="265"/>
        </pc:sldMkLst>
        <pc:spChg chg="del">
          <ac:chgData name="Щекинова Ульяна" userId="33c5ff7c8fc4c629" providerId="Windows Live" clId="Web-{76854605-9148-4967-80D2-3D595B18374A}" dt="2023-09-07T05:24:32.929" v="339"/>
          <ac:spMkLst>
            <pc:docMk/>
            <pc:sldMk cId="2586775368" sldId="265"/>
            <ac:spMk id="2" creationId="{6BDCEEB6-04EF-56AE-6D3A-575EE8BB2BCA}"/>
          </ac:spMkLst>
        </pc:spChg>
        <pc:spChg chg="mod">
          <ac:chgData name="Щекинова Ульяна" userId="33c5ff7c8fc4c629" providerId="Windows Live" clId="Web-{76854605-9148-4967-80D2-3D595B18374A}" dt="2023-09-07T05:26:36.266" v="357" actId="20577"/>
          <ac:spMkLst>
            <pc:docMk/>
            <pc:sldMk cId="2586775368" sldId="265"/>
            <ac:spMk id="3" creationId="{2DCA6757-4DED-F35E-F72D-778E387A2E51}"/>
          </ac:spMkLst>
        </pc:spChg>
        <pc:graphicFrameChg chg="add del mod modGraphic">
          <ac:chgData name="Щекинова Ульяна" userId="33c5ff7c8fc4c629" providerId="Windows Live" clId="Web-{76854605-9148-4967-80D2-3D595B18374A}" dt="2023-09-07T05:27:30.535" v="362"/>
          <ac:graphicFrameMkLst>
            <pc:docMk/>
            <pc:sldMk cId="2586775368" sldId="265"/>
            <ac:graphicFrameMk id="5" creationId="{CD7AD128-0D52-950E-81F1-BFD8DC957ACB}"/>
          </ac:graphicFrameMkLst>
        </pc:graphicFrameChg>
        <pc:graphicFrameChg chg="add mod">
          <ac:chgData name="Щекинова Ульяна" userId="33c5ff7c8fc4c629" providerId="Windows Live" clId="Web-{76854605-9148-4967-80D2-3D595B18374A}" dt="2023-09-07T05:28:02.381" v="364" actId="1076"/>
          <ac:graphicFrameMkLst>
            <pc:docMk/>
            <pc:sldMk cId="2586775368" sldId="265"/>
            <ac:graphicFrameMk id="7" creationId="{3E6EAFC9-9C32-607F-9854-306F74A38E64}"/>
          </ac:graphicFrameMkLst>
        </pc:graphicFrameChg>
      </pc:sldChg>
      <pc:sldChg chg="addSp delSp modSp new">
        <pc:chgData name="Щекинова Ульяна" userId="33c5ff7c8fc4c629" providerId="Windows Live" clId="Web-{76854605-9148-4967-80D2-3D595B18374A}" dt="2023-09-07T05:30:24.109" v="375"/>
        <pc:sldMkLst>
          <pc:docMk/>
          <pc:sldMk cId="795844486" sldId="266"/>
        </pc:sldMkLst>
        <pc:spChg chg="del">
          <ac:chgData name="Щекинова Ульяна" userId="33c5ff7c8fc4c629" providerId="Windows Live" clId="Web-{76854605-9148-4967-80D2-3D595B18374A}" dt="2023-09-07T05:28:16.569" v="366"/>
          <ac:spMkLst>
            <pc:docMk/>
            <pc:sldMk cId="795844486" sldId="266"/>
            <ac:spMk id="2" creationId="{C0638B46-FB6D-1A29-5842-F1E711A36A79}"/>
          </ac:spMkLst>
        </pc:spChg>
        <pc:spChg chg="del mod">
          <ac:chgData name="Щекинова Ульяна" userId="33c5ff7c8fc4c629" providerId="Windows Live" clId="Web-{76854605-9148-4967-80D2-3D595B18374A}" dt="2023-09-07T05:28:45.853" v="368"/>
          <ac:spMkLst>
            <pc:docMk/>
            <pc:sldMk cId="795844486" sldId="266"/>
            <ac:spMk id="3" creationId="{0C9A12CA-ECE2-F7D1-6CDE-BEC162CD147A}"/>
          </ac:spMkLst>
        </pc:spChg>
        <pc:graphicFrameChg chg="add mod ord modGraphic">
          <ac:chgData name="Щекинова Ульяна" userId="33c5ff7c8fc4c629" providerId="Windows Live" clId="Web-{76854605-9148-4967-80D2-3D595B18374A}" dt="2023-09-07T05:30:24.109" v="375"/>
          <ac:graphicFrameMkLst>
            <pc:docMk/>
            <pc:sldMk cId="795844486" sldId="266"/>
            <ac:graphicFrameMk id="5" creationId="{C0BD1F10-9BDA-ABD4-F9B6-438EE72B398E}"/>
          </ac:graphicFrameMkLst>
        </pc:graphicFrameChg>
      </pc:sldChg>
      <pc:sldChg chg="addSp delSp modSp new">
        <pc:chgData name="Щекинова Ульяна" userId="33c5ff7c8fc4c629" providerId="Windows Live" clId="Web-{76854605-9148-4967-80D2-3D595B18374A}" dt="2023-09-07T05:31:40.864" v="384"/>
        <pc:sldMkLst>
          <pc:docMk/>
          <pc:sldMk cId="899513812" sldId="267"/>
        </pc:sldMkLst>
        <pc:spChg chg="del">
          <ac:chgData name="Щекинова Ульяна" userId="33c5ff7c8fc4c629" providerId="Windows Live" clId="Web-{76854605-9148-4967-80D2-3D595B18374A}" dt="2023-09-07T05:30:56.721" v="377"/>
          <ac:spMkLst>
            <pc:docMk/>
            <pc:sldMk cId="899513812" sldId="267"/>
            <ac:spMk id="2" creationId="{F76DEEEA-DAB7-4255-7F33-A4186CDF185D}"/>
          </ac:spMkLst>
        </pc:spChg>
        <pc:spChg chg="del">
          <ac:chgData name="Щекинова Ульяна" userId="33c5ff7c8fc4c629" providerId="Windows Live" clId="Web-{76854605-9148-4967-80D2-3D595B18374A}" dt="2023-09-07T05:30:59.799" v="378"/>
          <ac:spMkLst>
            <pc:docMk/>
            <pc:sldMk cId="899513812" sldId="267"/>
            <ac:spMk id="3" creationId="{AAC4D112-0186-5392-E4FE-D41B8C2C2052}"/>
          </ac:spMkLst>
        </pc:spChg>
        <pc:graphicFrameChg chg="add mod ord modGraphic">
          <ac:chgData name="Щекинова Ульяна" userId="33c5ff7c8fc4c629" providerId="Windows Live" clId="Web-{76854605-9148-4967-80D2-3D595B18374A}" dt="2023-09-07T05:31:40.864" v="384"/>
          <ac:graphicFrameMkLst>
            <pc:docMk/>
            <pc:sldMk cId="899513812" sldId="267"/>
            <ac:graphicFrameMk id="5" creationId="{487A65B8-DF9B-F098-EE6C-5ECDDC04CC73}"/>
          </ac:graphicFrameMkLst>
        </pc:graphicFrameChg>
      </pc:sldChg>
      <pc:sldChg chg="addSp delSp modSp new">
        <pc:chgData name="Щекинова Ульяна" userId="33c5ff7c8fc4c629" providerId="Windows Live" clId="Web-{76854605-9148-4967-80D2-3D595B18374A}" dt="2023-09-07T05:38:29.908" v="423" actId="20577"/>
        <pc:sldMkLst>
          <pc:docMk/>
          <pc:sldMk cId="243380697" sldId="268"/>
        </pc:sldMkLst>
        <pc:spChg chg="del">
          <ac:chgData name="Щекинова Ульяна" userId="33c5ff7c8fc4c629" providerId="Windows Live" clId="Web-{76854605-9148-4967-80D2-3D595B18374A}" dt="2023-09-07T05:34:06.515" v="396"/>
          <ac:spMkLst>
            <pc:docMk/>
            <pc:sldMk cId="243380697" sldId="268"/>
            <ac:spMk id="2" creationId="{67130606-13FA-36FC-49F5-97F7B68A2411}"/>
          </ac:spMkLst>
        </pc:spChg>
        <pc:spChg chg="mod">
          <ac:chgData name="Щекинова Ульяна" userId="33c5ff7c8fc4c629" providerId="Windows Live" clId="Web-{76854605-9148-4967-80D2-3D595B18374A}" dt="2023-09-07T05:38:29.908" v="423" actId="20577"/>
          <ac:spMkLst>
            <pc:docMk/>
            <pc:sldMk cId="243380697" sldId="268"/>
            <ac:spMk id="3" creationId="{0FA1955D-F64C-BEAC-524F-2E160EAE8DEA}"/>
          </ac:spMkLst>
        </pc:spChg>
        <pc:spChg chg="del">
          <ac:chgData name="Щекинова Ульяна" userId="33c5ff7c8fc4c629" providerId="Windows Live" clId="Web-{76854605-9148-4967-80D2-3D595B18374A}" dt="2023-09-07T05:38:04.406" v="418"/>
          <ac:spMkLst>
            <pc:docMk/>
            <pc:sldMk cId="243380697" sldId="268"/>
            <ac:spMk id="4" creationId="{DCFA0B01-2DCC-B59A-2234-7813AA107565}"/>
          </ac:spMkLst>
        </pc:spChg>
        <pc:picChg chg="add mod ord">
          <ac:chgData name="Щекинова Ульяна" userId="33c5ff7c8fc4c629" providerId="Windows Live" clId="Web-{76854605-9148-4967-80D2-3D595B18374A}" dt="2023-09-07T05:38:16.641" v="420"/>
          <ac:picMkLst>
            <pc:docMk/>
            <pc:sldMk cId="243380697" sldId="268"/>
            <ac:picMk id="5" creationId="{D619514D-9DFD-83A7-0B9F-8E10F79A6284}"/>
          </ac:picMkLst>
        </pc:picChg>
      </pc:sldChg>
      <pc:sldChg chg="addSp modSp new">
        <pc:chgData name="Щекинова Ульяна" userId="33c5ff7c8fc4c629" providerId="Windows Live" clId="Web-{76854605-9148-4967-80D2-3D595B18374A}" dt="2023-09-07T05:36:37.650" v="407"/>
        <pc:sldMkLst>
          <pc:docMk/>
          <pc:sldMk cId="4279042484" sldId="269"/>
        </pc:sldMkLst>
        <pc:graphicFrameChg chg="add mod modGraphic">
          <ac:chgData name="Щекинова Ульяна" userId="33c5ff7c8fc4c629" providerId="Windows Live" clId="Web-{76854605-9148-4967-80D2-3D595B18374A}" dt="2023-09-07T05:36:37.650" v="407"/>
          <ac:graphicFrameMkLst>
            <pc:docMk/>
            <pc:sldMk cId="4279042484" sldId="269"/>
            <ac:graphicFrameMk id="3" creationId="{368BD866-FF2E-0F5B-0DFC-1C16208CC3BF}"/>
          </ac:graphicFrameMkLst>
        </pc:graphicFrameChg>
      </pc:sldChg>
      <pc:sldChg chg="addSp modSp new">
        <pc:chgData name="Щекинова Ульяна" userId="33c5ff7c8fc4c629" providerId="Windows Live" clId="Web-{76854605-9148-4967-80D2-3D595B18374A}" dt="2023-09-07T05:37:33.763" v="416"/>
        <pc:sldMkLst>
          <pc:docMk/>
          <pc:sldMk cId="125665274" sldId="270"/>
        </pc:sldMkLst>
        <pc:graphicFrameChg chg="add mod modGraphic">
          <ac:chgData name="Щекинова Ульяна" userId="33c5ff7c8fc4c629" providerId="Windows Live" clId="Web-{76854605-9148-4967-80D2-3D595B18374A}" dt="2023-09-07T05:37:33.763" v="416"/>
          <ac:graphicFrameMkLst>
            <pc:docMk/>
            <pc:sldMk cId="125665274" sldId="270"/>
            <ac:graphicFrameMk id="3" creationId="{36612BBD-D040-F35C-1408-660F0D0647A1}"/>
          </ac:graphicFrameMkLst>
        </pc:graphicFrameChg>
      </pc:sldChg>
      <pc:sldChg chg="addSp delSp modSp new mod setBg">
        <pc:chgData name="Щекинова Ульяна" userId="33c5ff7c8fc4c629" providerId="Windows Live" clId="Web-{76854605-9148-4967-80D2-3D595B18374A}" dt="2023-09-07T05:44:02.121" v="465" actId="20577"/>
        <pc:sldMkLst>
          <pc:docMk/>
          <pc:sldMk cId="3353436057" sldId="271"/>
        </pc:sldMkLst>
        <pc:spChg chg="del mod">
          <ac:chgData name="Щекинова Ульяна" userId="33c5ff7c8fc4c629" providerId="Windows Live" clId="Web-{76854605-9148-4967-80D2-3D595B18374A}" dt="2023-09-07T05:43:09.023" v="448"/>
          <ac:spMkLst>
            <pc:docMk/>
            <pc:sldMk cId="3353436057" sldId="271"/>
            <ac:spMk id="2" creationId="{BB41B1AA-D727-178C-81F5-328C44BE913E}"/>
          </ac:spMkLst>
        </pc:spChg>
        <pc:spChg chg="add del mod">
          <ac:chgData name="Щекинова Ульяна" userId="33c5ff7c8fc4c629" providerId="Windows Live" clId="Web-{76854605-9148-4967-80D2-3D595B18374A}" dt="2023-09-07T05:43:19.165" v="451"/>
          <ac:spMkLst>
            <pc:docMk/>
            <pc:sldMk cId="3353436057" sldId="271"/>
            <ac:spMk id="5" creationId="{06829F23-FF54-2A91-D902-9516683BD490}"/>
          </ac:spMkLst>
        </pc:spChg>
        <pc:spChg chg="add mod">
          <ac:chgData name="Щекинова Ульяна" userId="33c5ff7c8fc4c629" providerId="Windows Live" clId="Web-{76854605-9148-4967-80D2-3D595B18374A}" dt="2023-09-07T05:44:02.121" v="465" actId="20577"/>
          <ac:spMkLst>
            <pc:docMk/>
            <pc:sldMk cId="3353436057" sldId="271"/>
            <ac:spMk id="6" creationId="{2B4D5AA1-AFEC-9965-A3C7-E1DBB382EC77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15" creationId="{7D6BF779-0B8C-4CC2-9268-9506AD0C5331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17" creationId="{3A397E3E-B90C-4D82-BAAA-36F7AC6A4565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19" creationId="{8CF5E676-CA04-4CED-9F1E-5026ED66E66D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21" creationId="{A11176B3-B4CD-48BB-97B8-AC0A2EC61BC1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27" creationId="{8DE96824-E506-4448-8704-5EC7BF7BC51B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29" creationId="{4D1A5E71-B6B6-486A-8CDC-C7ABD9B903F6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31" creationId="{A2B5CBEA-F125-49B6-8335-227C325B112B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33" creationId="{775E4183-101A-4AB6-A280-4474EEF0D5A9}"/>
          </ac:spMkLst>
        </pc:spChg>
        <pc:spChg chg="add">
          <ac:chgData name="Щекинова Ульяна" userId="33c5ff7c8fc4c629" providerId="Windows Live" clId="Web-{76854605-9148-4967-80D2-3D595B18374A}" dt="2023-09-07T05:41:39.142" v="434"/>
          <ac:spMkLst>
            <pc:docMk/>
            <pc:sldMk cId="3353436057" sldId="271"/>
            <ac:spMk id="42" creationId="{70F0B206-D594-4583-8B45-09E279CA2869}"/>
          </ac:spMkLst>
        </pc:spChg>
        <pc:grpChg chg="add">
          <ac:chgData name="Щекинова Ульяна" userId="33c5ff7c8fc4c629" providerId="Windows Live" clId="Web-{76854605-9148-4967-80D2-3D595B18374A}" dt="2023-09-07T05:41:39.142" v="434"/>
          <ac:grpSpMkLst>
            <pc:docMk/>
            <pc:sldMk cId="3353436057" sldId="271"/>
            <ac:grpSpMk id="8" creationId="{8A351602-3772-4279-B0D3-A523F6F6EAB3}"/>
          </ac:grpSpMkLst>
        </pc:grpChg>
        <pc:grpChg chg="add">
          <ac:chgData name="Щекинова Ульяна" userId="33c5ff7c8fc4c629" providerId="Windows Live" clId="Web-{76854605-9148-4967-80D2-3D595B18374A}" dt="2023-09-07T05:41:39.142" v="434"/>
          <ac:grpSpMkLst>
            <pc:docMk/>
            <pc:sldMk cId="3353436057" sldId="271"/>
            <ac:grpSpMk id="23" creationId="{33F35CE5-6CA7-4309-88BC-D7436FD3AB56}"/>
          </ac:grpSpMkLst>
        </pc:grpChg>
        <pc:grpChg chg="add">
          <ac:chgData name="Щекинова Ульяна" userId="33c5ff7c8fc4c629" providerId="Windows Live" clId="Web-{76854605-9148-4967-80D2-3D595B18374A}" dt="2023-09-07T05:41:39.142" v="434"/>
          <ac:grpSpMkLst>
            <pc:docMk/>
            <pc:sldMk cId="3353436057" sldId="271"/>
            <ac:grpSpMk id="35" creationId="{FB9739EB-7F66-433D-841F-AB3CD18700B7}"/>
          </ac:grpSpMkLst>
        </pc:grpChg>
        <pc:picChg chg="add mod">
          <ac:chgData name="Щекинова Ульяна" userId="33c5ff7c8fc4c629" providerId="Windows Live" clId="Web-{76854605-9148-4967-80D2-3D595B18374A}" dt="2023-09-07T05:41:39.142" v="434"/>
          <ac:picMkLst>
            <pc:docMk/>
            <pc:sldMk cId="3353436057" sldId="271"/>
            <ac:picMk id="3" creationId="{5350EEFA-81C6-36F0-A743-ECF4042DF98C}"/>
          </ac:picMkLst>
        </pc:picChg>
      </pc:sldChg>
      <pc:sldChg chg="addSp modSp new">
        <pc:chgData name="Щекинова Ульяна" userId="33c5ff7c8fc4c629" providerId="Windows Live" clId="Web-{76854605-9148-4967-80D2-3D595B18374A}" dt="2023-09-07T05:46:01.519" v="478" actId="1076"/>
        <pc:sldMkLst>
          <pc:docMk/>
          <pc:sldMk cId="11458607" sldId="272"/>
        </pc:sldMkLst>
        <pc:graphicFrameChg chg="add mod modGraphic">
          <ac:chgData name="Щекинова Ульяна" userId="33c5ff7c8fc4c629" providerId="Windows Live" clId="Web-{76854605-9148-4967-80D2-3D595B18374A}" dt="2023-09-07T05:46:01.519" v="478" actId="1076"/>
          <ac:graphicFrameMkLst>
            <pc:docMk/>
            <pc:sldMk cId="11458607" sldId="272"/>
            <ac:graphicFrameMk id="3" creationId="{CC710FDF-885C-DCD1-FED6-341F47716DB0}"/>
          </ac:graphicFrameMkLst>
        </pc:graphicFrameChg>
      </pc:sldChg>
      <pc:sldChg chg="delSp modSp new">
        <pc:chgData name="Щекинова Ульяна" userId="33c5ff7c8fc4c629" providerId="Windows Live" clId="Web-{76854605-9148-4967-80D2-3D595B18374A}" dt="2023-09-07T05:47:36.807" v="485" actId="20577"/>
        <pc:sldMkLst>
          <pc:docMk/>
          <pc:sldMk cId="3945444852" sldId="273"/>
        </pc:sldMkLst>
        <pc:spChg chg="del">
          <ac:chgData name="Щекинова Ульяна" userId="33c5ff7c8fc4c629" providerId="Windows Live" clId="Web-{76854605-9148-4967-80D2-3D595B18374A}" dt="2023-09-07T05:47:14.837" v="482"/>
          <ac:spMkLst>
            <pc:docMk/>
            <pc:sldMk cId="3945444852" sldId="273"/>
            <ac:spMk id="2" creationId="{DC5854D7-0866-D0B8-B08A-81130F49F9CD}"/>
          </ac:spMkLst>
        </pc:spChg>
        <pc:spChg chg="mod">
          <ac:chgData name="Щекинова Ульяна" userId="33c5ff7c8fc4c629" providerId="Windows Live" clId="Web-{76854605-9148-4967-80D2-3D595B18374A}" dt="2023-09-07T05:47:36.807" v="485" actId="20577"/>
          <ac:spMkLst>
            <pc:docMk/>
            <pc:sldMk cId="3945444852" sldId="273"/>
            <ac:spMk id="3" creationId="{513BE83C-C58A-1B20-2338-1C7D14EFEAD5}"/>
          </ac:spMkLst>
        </pc:spChg>
      </pc:sldChg>
      <pc:sldChg chg="addSp delSp modSp new">
        <pc:chgData name="Щекинова Ульяна" userId="33c5ff7c8fc4c629" providerId="Windows Live" clId="Web-{76854605-9148-4967-80D2-3D595B18374A}" dt="2023-09-07T05:48:58.672" v="493"/>
        <pc:sldMkLst>
          <pc:docMk/>
          <pc:sldMk cId="3295577098" sldId="274"/>
        </pc:sldMkLst>
        <pc:spChg chg="del">
          <ac:chgData name="Щекинова Ульяна" userId="33c5ff7c8fc4c629" providerId="Windows Live" clId="Web-{76854605-9148-4967-80D2-3D595B18374A}" dt="2023-09-07T05:48:19.325" v="488"/>
          <ac:spMkLst>
            <pc:docMk/>
            <pc:sldMk cId="3295577098" sldId="274"/>
            <ac:spMk id="2" creationId="{0B781FEE-1ECB-0AC4-B556-A2F71BE23183}"/>
          </ac:spMkLst>
        </pc:spChg>
        <pc:spChg chg="del">
          <ac:chgData name="Щекинова Ульяна" userId="33c5ff7c8fc4c629" providerId="Windows Live" clId="Web-{76854605-9148-4967-80D2-3D595B18374A}" dt="2023-09-07T05:48:14.966" v="487"/>
          <ac:spMkLst>
            <pc:docMk/>
            <pc:sldMk cId="3295577098" sldId="274"/>
            <ac:spMk id="3" creationId="{2F29A858-6FC2-3D74-D495-68F08D7ABB4E}"/>
          </ac:spMkLst>
        </pc:spChg>
        <pc:graphicFrameChg chg="add mod ord modGraphic">
          <ac:chgData name="Щекинова Ульяна" userId="33c5ff7c8fc4c629" providerId="Windows Live" clId="Web-{76854605-9148-4967-80D2-3D595B18374A}" dt="2023-09-07T05:48:58.672" v="493"/>
          <ac:graphicFrameMkLst>
            <pc:docMk/>
            <pc:sldMk cId="3295577098" sldId="274"/>
            <ac:graphicFrameMk id="5" creationId="{F437F3BB-ECFB-998C-70DD-B7901CA2EAC8}"/>
          </ac:graphicFrameMkLst>
        </pc:graphicFrameChg>
      </pc:sldChg>
      <pc:sldChg chg="addSp modSp new">
        <pc:chgData name="Щекинова Ульяна" userId="33c5ff7c8fc4c629" providerId="Windows Live" clId="Web-{76854605-9148-4967-80D2-3D595B18374A}" dt="2023-09-07T05:50:05.426" v="503" actId="1076"/>
        <pc:sldMkLst>
          <pc:docMk/>
          <pc:sldMk cId="1648215024" sldId="275"/>
        </pc:sldMkLst>
        <pc:graphicFrameChg chg="add mod modGraphic">
          <ac:chgData name="Щекинова Ульяна" userId="33c5ff7c8fc4c629" providerId="Windows Live" clId="Web-{76854605-9148-4967-80D2-3D595B18374A}" dt="2023-09-07T05:50:05.426" v="503" actId="1076"/>
          <ac:graphicFrameMkLst>
            <pc:docMk/>
            <pc:sldMk cId="1648215024" sldId="275"/>
            <ac:graphicFrameMk id="3" creationId="{3C7547D2-C5C9-4EC0-D467-E9AFFDB4E963}"/>
          </ac:graphicFrameMkLst>
        </pc:graphicFrameChg>
      </pc:sldChg>
      <pc:sldChg chg="addSp modSp new mod setBg">
        <pc:chgData name="Щекинова Ульяна" userId="33c5ff7c8fc4c629" providerId="Windows Live" clId="Web-{76854605-9148-4967-80D2-3D595B18374A}" dt="2023-09-07T05:59:40.184" v="641" actId="1076"/>
        <pc:sldMkLst>
          <pc:docMk/>
          <pc:sldMk cId="3743207058" sldId="276"/>
        </pc:sldMkLst>
        <pc:spChg chg="mod">
          <ac:chgData name="Щекинова Ульяна" userId="33c5ff7c8fc4c629" providerId="Windows Live" clId="Web-{76854605-9148-4967-80D2-3D595B18374A}" dt="2023-09-07T05:59:15.495" v="637"/>
          <ac:spMkLst>
            <pc:docMk/>
            <pc:sldMk cId="3743207058" sldId="276"/>
            <ac:spMk id="2" creationId="{86F0ADEE-F5F7-9404-0072-5D705DC63DA8}"/>
          </ac:spMkLst>
        </pc:spChg>
        <pc:spChg chg="mod">
          <ac:chgData name="Щекинова Ульяна" userId="33c5ff7c8fc4c629" providerId="Windows Live" clId="Web-{76854605-9148-4967-80D2-3D595B18374A}" dt="2023-09-07T05:59:15.495" v="637"/>
          <ac:spMkLst>
            <pc:docMk/>
            <pc:sldMk cId="3743207058" sldId="276"/>
            <ac:spMk id="3" creationId="{DB27FF44-14C3-C1CA-F372-9F9D110677FD}"/>
          </ac:spMkLst>
        </pc:spChg>
        <pc:spChg chg="add">
          <ac:chgData name="Щекинова Ульяна" userId="33c5ff7c8fc4c629" providerId="Windows Live" clId="Web-{76854605-9148-4967-80D2-3D595B18374A}" dt="2023-09-07T05:59:15.495" v="637"/>
          <ac:spMkLst>
            <pc:docMk/>
            <pc:sldMk cId="3743207058" sldId="276"/>
            <ac:spMk id="9" creationId="{5A0118C5-4F8D-4CF4-BADD-53FEACC6C42A}"/>
          </ac:spMkLst>
        </pc:spChg>
        <pc:spChg chg="add">
          <ac:chgData name="Щекинова Ульяна" userId="33c5ff7c8fc4c629" providerId="Windows Live" clId="Web-{76854605-9148-4967-80D2-3D595B18374A}" dt="2023-09-07T05:59:15.495" v="637"/>
          <ac:spMkLst>
            <pc:docMk/>
            <pc:sldMk cId="3743207058" sldId="276"/>
            <ac:spMk id="11" creationId="{EAED1919-54A1-41C9-B30B-A3FF3F58E38B}"/>
          </ac:spMkLst>
        </pc:spChg>
        <pc:spChg chg="add">
          <ac:chgData name="Щекинова Ульяна" userId="33c5ff7c8fc4c629" providerId="Windows Live" clId="Web-{76854605-9148-4967-80D2-3D595B18374A}" dt="2023-09-07T05:59:15.495" v="637"/>
          <ac:spMkLst>
            <pc:docMk/>
            <pc:sldMk cId="3743207058" sldId="276"/>
            <ac:spMk id="17" creationId="{FFFEB18F-F81F-4CED-BE64-EB888A77C3B8}"/>
          </ac:spMkLst>
        </pc:spChg>
        <pc:grpChg chg="add">
          <ac:chgData name="Щекинова Ульяна" userId="33c5ff7c8fc4c629" providerId="Windows Live" clId="Web-{76854605-9148-4967-80D2-3D595B18374A}" dt="2023-09-07T05:59:15.495" v="637"/>
          <ac:grpSpMkLst>
            <pc:docMk/>
            <pc:sldMk cId="3743207058" sldId="276"/>
            <ac:grpSpMk id="13" creationId="{C4751043-2EE3-4222-9979-8E61D93DA8DC}"/>
          </ac:grpSpMkLst>
        </pc:grpChg>
        <pc:grpChg chg="add">
          <ac:chgData name="Щекинова Ульяна" userId="33c5ff7c8fc4c629" providerId="Windows Live" clId="Web-{76854605-9148-4967-80D2-3D595B18374A}" dt="2023-09-07T05:59:15.495" v="637"/>
          <ac:grpSpMkLst>
            <pc:docMk/>
            <pc:sldMk cId="3743207058" sldId="276"/>
            <ac:grpSpMk id="19" creationId="{00E015F5-1A99-4E40-BC3D-7707802996B5}"/>
          </ac:grpSpMkLst>
        </pc:grpChg>
        <pc:grpChg chg="add">
          <ac:chgData name="Щекинова Ульяна" userId="33c5ff7c8fc4c629" providerId="Windows Live" clId="Web-{76854605-9148-4967-80D2-3D595B18374A}" dt="2023-09-07T05:59:15.495" v="637"/>
          <ac:grpSpMkLst>
            <pc:docMk/>
            <pc:sldMk cId="3743207058" sldId="276"/>
            <ac:grpSpMk id="23" creationId="{5468B3A9-705E-43C3-A742-0619B0D8F2EE}"/>
          </ac:grpSpMkLst>
        </pc:grpChg>
        <pc:picChg chg="add mod ord">
          <ac:chgData name="Щекинова Ульяна" userId="33c5ff7c8fc4c629" providerId="Windows Live" clId="Web-{76854605-9148-4967-80D2-3D595B18374A}" dt="2023-09-07T05:59:40.184" v="641" actId="1076"/>
          <ac:picMkLst>
            <pc:docMk/>
            <pc:sldMk cId="3743207058" sldId="276"/>
            <ac:picMk id="4" creationId="{4662F453-37C0-C32D-03F1-07D64DCDB1F1}"/>
          </ac:picMkLst>
        </pc:picChg>
      </pc:sldChg>
      <pc:sldChg chg="delSp modSp new">
        <pc:chgData name="Щекинова Ульяна" userId="33c5ff7c8fc4c629" providerId="Windows Live" clId="Web-{76854605-9148-4967-80D2-3D595B18374A}" dt="2023-09-07T05:54:39.460" v="563" actId="20577"/>
        <pc:sldMkLst>
          <pc:docMk/>
          <pc:sldMk cId="2815731525" sldId="277"/>
        </pc:sldMkLst>
        <pc:spChg chg="del">
          <ac:chgData name="Щекинова Ульяна" userId="33c5ff7c8fc4c629" providerId="Windows Live" clId="Web-{76854605-9148-4967-80D2-3D595B18374A}" dt="2023-09-07T05:52:55.719" v="517"/>
          <ac:spMkLst>
            <pc:docMk/>
            <pc:sldMk cId="2815731525" sldId="277"/>
            <ac:spMk id="2" creationId="{0D2F6B4F-3134-FCDA-7D89-90840EBEA93A}"/>
          </ac:spMkLst>
        </pc:spChg>
        <pc:spChg chg="mod">
          <ac:chgData name="Щекинова Ульяна" userId="33c5ff7c8fc4c629" providerId="Windows Live" clId="Web-{76854605-9148-4967-80D2-3D595B18374A}" dt="2023-09-07T05:54:39.460" v="563" actId="20577"/>
          <ac:spMkLst>
            <pc:docMk/>
            <pc:sldMk cId="2815731525" sldId="277"/>
            <ac:spMk id="3" creationId="{2D96B193-CF66-2C20-CBF8-830FF4A94DD1}"/>
          </ac:spMkLst>
        </pc:spChg>
      </pc:sldChg>
      <pc:sldMasterChg chg="del delSldLayout">
        <pc:chgData name="Щекинова Ульяна" userId="33c5ff7c8fc4c629" providerId="Windows Live" clId="Web-{76854605-9148-4967-80D2-3D595B18374A}" dt="2023-09-07T03:48:41.532" v="0"/>
        <pc:sldMasterMkLst>
          <pc:docMk/>
          <pc:sldMasterMk cId="3154979492" sldId="2147483648"/>
        </pc:sldMasterMkLst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Щекинова Ульяна" userId="33c5ff7c8fc4c629" providerId="Windows Live" clId="Web-{76854605-9148-4967-80D2-3D595B18374A}" dt="2023-09-07T03:48:41.532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Щекинова Ульяна" userId="33c5ff7c8fc4c629" providerId="Windows Live" clId="Web-{76854605-9148-4967-80D2-3D595B18374A}" dt="2023-09-07T03:52:56.446" v="46"/>
        <pc:sldMasterMkLst>
          <pc:docMk/>
          <pc:sldMasterMk cId="3163126252" sldId="2147483673"/>
        </pc:sldMasterMkLst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2754524677" sldId="2147483662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3447858867" sldId="2147483663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277023489" sldId="2147483664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3808125133" sldId="2147483665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1542060123" sldId="2147483666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773744576" sldId="2147483667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1039744348" sldId="2147483668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112620763" sldId="2147483669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1375259544" sldId="2147483670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2875733217" sldId="2147483671"/>
          </pc:sldLayoutMkLst>
        </pc:sldLayoutChg>
        <pc:sldLayoutChg chg="add del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3163126252" sldId="2147483673"/>
            <pc:sldLayoutMk cId="2597679892" sldId="2147483672"/>
          </pc:sldLayoutMkLst>
        </pc:sldLayoutChg>
      </pc:sldMasterChg>
      <pc:sldMasterChg chg="add addSldLayout">
        <pc:chgData name="Щекинова Ульяна" userId="33c5ff7c8fc4c629" providerId="Windows Live" clId="Web-{76854605-9148-4967-80D2-3D595B18374A}" dt="2023-09-07T03:52:56.446" v="46"/>
        <pc:sldMasterMkLst>
          <pc:docMk/>
          <pc:sldMasterMk cId="503792682" sldId="2147483775"/>
        </pc:sldMasterMkLst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2876970167" sldId="2147483764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1435533160" sldId="2147483765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1557142669" sldId="2147483766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717780344" sldId="2147483767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2704482343" sldId="2147483768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4138641305" sldId="2147483769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3186140047" sldId="2147483770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3361794467" sldId="2147483771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3762539431" sldId="2147483772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2740953638" sldId="2147483773"/>
          </pc:sldLayoutMkLst>
        </pc:sldLayoutChg>
        <pc:sldLayoutChg chg="add">
          <pc:chgData name="Щекинова Ульяна" userId="33c5ff7c8fc4c629" providerId="Windows Live" clId="Web-{76854605-9148-4967-80D2-3D595B18374A}" dt="2023-09-07T03:52:56.446" v="46"/>
          <pc:sldLayoutMkLst>
            <pc:docMk/>
            <pc:sldMasterMk cId="503792682" sldId="2147483775"/>
            <pc:sldLayoutMk cId="2958143779" sldId="21474837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9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dru4niki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osvita.ua" TargetMode="External"/><Relationship Id="rId4" Type="http://schemas.openxmlformats.org/officeDocument/2006/relationships/hyperlink" Target="https://studfile.net/pre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5348" y="246569"/>
            <a:ext cx="6184555" cy="6184555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 useBgFill="1">
        <p:nvSpPr>
          <p:cNvPr id="47" name="Oval 46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0817" y="823301"/>
            <a:ext cx="4508641" cy="34223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err="1">
                <a:ea typeface="Source Sans Pro SemiBold"/>
              </a:rPr>
              <a:t>Мисленнєвий</a:t>
            </a:r>
            <a:r>
              <a:rPr lang="ru-RU" sz="2400" dirty="0">
                <a:ea typeface="Source Sans Pro SemiBold"/>
              </a:rPr>
              <a:t> </a:t>
            </a:r>
            <a:r>
              <a:rPr lang="ru-RU" sz="2400" err="1">
                <a:ea typeface="Source Sans Pro SemiBold"/>
              </a:rPr>
              <a:t>розвиток</a:t>
            </a:r>
            <a:r>
              <a:rPr lang="ru-RU" sz="2400" dirty="0">
                <a:ea typeface="Source Sans Pro SemiBold"/>
              </a:rPr>
              <a:t> </a:t>
            </a:r>
            <a:r>
              <a:rPr lang="ru-RU" sz="2400" err="1">
                <a:ea typeface="Source Sans Pro SemiBold"/>
              </a:rPr>
              <a:t>дитини</a:t>
            </a:r>
            <a:r>
              <a:rPr lang="ru-RU" sz="2400" dirty="0">
                <a:ea typeface="Source Sans Pro SemiBold"/>
              </a:rPr>
              <a:t> </a:t>
            </a:r>
            <a:r>
              <a:rPr lang="ru-RU" sz="2400" err="1">
                <a:ea typeface="Source Sans Pro SemiBold"/>
              </a:rPr>
              <a:t>від</a:t>
            </a:r>
            <a:r>
              <a:rPr lang="ru-RU" sz="2400" dirty="0">
                <a:ea typeface="Source Sans Pro SemiBold"/>
              </a:rPr>
              <a:t> 0 до 6 </a:t>
            </a:r>
            <a:r>
              <a:rPr lang="ru-RU" sz="2400" err="1">
                <a:ea typeface="Source Sans Pro SemiBold"/>
              </a:rPr>
              <a:t>років</a:t>
            </a:r>
            <a:endParaRPr lang="ru-RU" sz="2400">
              <a:ea typeface="Source Sans Pro Semi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err="1"/>
              <a:t>Виконала</a:t>
            </a:r>
            <a:r>
              <a:rPr lang="ru-RU" sz="2800" dirty="0"/>
              <a:t>: </a:t>
            </a:r>
            <a:r>
              <a:rPr lang="ru-RU" sz="2800" err="1"/>
              <a:t>Щекінова</a:t>
            </a:r>
            <a:r>
              <a:rPr lang="ru-RU" sz="2800" dirty="0"/>
              <a:t> У.С.</a:t>
            </a: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3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tx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0BD1F10-9BDA-ABD4-F9B6-438EE72B3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252644"/>
              </p:ext>
            </p:extLst>
          </p:nvPr>
        </p:nvGraphicFramePr>
        <p:xfrm>
          <a:off x="838200" y="449109"/>
          <a:ext cx="10515598" cy="54635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2438">
                  <a:extLst>
                    <a:ext uri="{9D8B030D-6E8A-4147-A177-3AD203B41FA5}">
                      <a16:colId xmlns:a16="http://schemas.microsoft.com/office/drawing/2014/main" val="4217946838"/>
                    </a:ext>
                  </a:extLst>
                </a:gridCol>
                <a:gridCol w="2469690">
                  <a:extLst>
                    <a:ext uri="{9D8B030D-6E8A-4147-A177-3AD203B41FA5}">
                      <a16:colId xmlns:a16="http://schemas.microsoft.com/office/drawing/2014/main" val="515022660"/>
                    </a:ext>
                  </a:extLst>
                </a:gridCol>
                <a:gridCol w="5933470">
                  <a:extLst>
                    <a:ext uri="{9D8B030D-6E8A-4147-A177-3AD203B41FA5}">
                      <a16:colId xmlns:a16="http://schemas.microsoft.com/office/drawing/2014/main" val="1043357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effectLst/>
                        </a:rPr>
                        <a:t>Зазвичай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після</a:t>
                      </a:r>
                      <a:r>
                        <a:rPr lang="ru-RU" b="0" dirty="0">
                          <a:effectLst/>
                        </a:rPr>
                        <a:t> 4 </a:t>
                      </a:r>
                      <a:r>
                        <a:rPr lang="ru-RU" b="0" dirty="0" err="1">
                          <a:effectLst/>
                        </a:rPr>
                        <a:t>міс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effectLst/>
                        </a:rPr>
                        <a:t>Шийно-тонічний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effectLst/>
                        </a:rPr>
                        <a:t>Коли голову </a:t>
                      </a:r>
                      <a:r>
                        <a:rPr lang="ru-RU" b="0" dirty="0" err="1">
                          <a:effectLst/>
                        </a:rPr>
                        <a:t>дитини</a:t>
                      </a:r>
                      <a:r>
                        <a:rPr lang="ru-RU" b="0" dirty="0">
                          <a:effectLst/>
                        </a:rPr>
                        <a:t>, яка </a:t>
                      </a:r>
                      <a:r>
                        <a:rPr lang="ru-RU" b="0" dirty="0" err="1">
                          <a:effectLst/>
                        </a:rPr>
                        <a:t>лежить</a:t>
                      </a:r>
                      <a:r>
                        <a:rPr lang="ru-RU" b="0" dirty="0">
                          <a:effectLst/>
                        </a:rPr>
                        <a:t>, </a:t>
                      </a:r>
                      <a:r>
                        <a:rPr lang="ru-RU" b="0" dirty="0" err="1">
                          <a:effectLst/>
                        </a:rPr>
                        <a:t>повер­тають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убік</a:t>
                      </a:r>
                      <a:r>
                        <a:rPr lang="ru-RU" b="0" dirty="0">
                          <a:effectLst/>
                        </a:rPr>
                        <a:t>, вона </a:t>
                      </a:r>
                      <a:r>
                        <a:rPr lang="ru-RU" b="0" dirty="0" err="1">
                          <a:effectLst/>
                        </a:rPr>
                        <a:t>витягує</a:t>
                      </a:r>
                      <a:r>
                        <a:rPr lang="ru-RU" b="0" dirty="0">
                          <a:effectLst/>
                        </a:rPr>
                        <a:t> руку та ногу з того самого боку, </a:t>
                      </a:r>
                      <a:r>
                        <a:rPr lang="ru-RU" b="0" dirty="0" err="1">
                          <a:effectLst/>
                        </a:rPr>
                        <a:t>куди</a:t>
                      </a:r>
                      <a:r>
                        <a:rPr lang="ru-RU" b="0" dirty="0">
                          <a:effectLst/>
                        </a:rPr>
                        <a:t> повернута голо­ва, а </a:t>
                      </a:r>
                      <a:r>
                        <a:rPr lang="ru-RU" b="0" dirty="0" err="1">
                          <a:effectLst/>
                        </a:rPr>
                        <a:t>протилежну</a:t>
                      </a:r>
                      <a:r>
                        <a:rPr lang="ru-RU" b="0" dirty="0">
                          <a:effectLst/>
                        </a:rPr>
                        <a:t> руку та ногу </a:t>
                      </a:r>
                      <a:r>
                        <a:rPr lang="ru-RU" b="0" dirty="0" err="1">
                          <a:effectLst/>
                        </a:rPr>
                        <a:t>згинає</a:t>
                      </a:r>
                      <a:r>
                        <a:rPr lang="ru-RU" b="0" dirty="0">
                          <a:effectLst/>
                        </a:rPr>
                        <a:t> (</a:t>
                      </a:r>
                      <a:r>
                        <a:rPr lang="ru-RU" b="0" dirty="0" err="1">
                          <a:effectLst/>
                        </a:rPr>
                        <a:t>на­гадує</a:t>
                      </a:r>
                      <a:r>
                        <a:rPr lang="ru-RU" b="0" dirty="0">
                          <a:effectLst/>
                        </a:rPr>
                        <a:t> позу </a:t>
                      </a:r>
                      <a:r>
                        <a:rPr lang="ru-RU" b="0" dirty="0" err="1">
                          <a:effectLst/>
                        </a:rPr>
                        <a:t>фехтувальника</a:t>
                      </a:r>
                      <a:r>
                        <a:rPr lang="ru-RU" b="0" dirty="0">
                          <a:effectLst/>
                        </a:rPr>
                        <a:t>)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494632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Після</a:t>
                      </a:r>
                      <a:r>
                        <a:rPr lang="ru-RU" dirty="0">
                          <a:effectLst/>
                        </a:rPr>
                        <a:t> 4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Бабкіна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У </a:t>
                      </a:r>
                      <a:r>
                        <a:rPr lang="ru-RU" dirty="0" err="1">
                          <a:effectLst/>
                        </a:rPr>
                        <a:t>разі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натискання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долоню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перед­пліччя</a:t>
                      </a:r>
                      <a:r>
                        <a:rPr lang="ru-RU" dirty="0">
                          <a:effectLst/>
                        </a:rPr>
                        <a:t> будь-</a:t>
                      </a:r>
                      <a:r>
                        <a:rPr lang="ru-RU" dirty="0" err="1">
                          <a:effectLst/>
                        </a:rPr>
                        <a:t>якої</a:t>
                      </a:r>
                      <a:r>
                        <a:rPr lang="ru-RU" dirty="0">
                          <a:effectLst/>
                        </a:rPr>
                        <a:t> з рук </a:t>
                      </a:r>
                      <a:r>
                        <a:rPr lang="ru-RU" dirty="0" err="1">
                          <a:effectLst/>
                        </a:rPr>
                        <a:t>дитини</a:t>
                      </a:r>
                      <a:r>
                        <a:rPr lang="ru-RU" dirty="0">
                          <a:effectLst/>
                        </a:rPr>
                        <a:t> вона </a:t>
                      </a:r>
                      <a:r>
                        <a:rPr lang="ru-RU" dirty="0" err="1">
                          <a:effectLst/>
                        </a:rPr>
                        <a:t>від­криває</a:t>
                      </a:r>
                      <a:r>
                        <a:rPr lang="ru-RU" dirty="0">
                          <a:effectLst/>
                        </a:rPr>
                        <a:t> рота, </a:t>
                      </a:r>
                      <a:r>
                        <a:rPr lang="ru-RU" dirty="0" err="1">
                          <a:effectLst/>
                        </a:rPr>
                        <a:t>повертає</a:t>
                      </a:r>
                      <a:r>
                        <a:rPr lang="ru-RU" dirty="0">
                          <a:effectLst/>
                        </a:rPr>
                        <a:t> голову в </a:t>
                      </a:r>
                      <a:r>
                        <a:rPr lang="ru-RU" dirty="0" err="1">
                          <a:effectLst/>
                        </a:rPr>
                        <a:t>бік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под­разника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заплющує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очі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600909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Зазвичай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після</a:t>
                      </a:r>
                      <a:r>
                        <a:rPr lang="ru-RU" dirty="0">
                          <a:effectLst/>
                        </a:rPr>
                        <a:t> 5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Хапальний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кисті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Коли до </a:t>
                      </a:r>
                      <a:r>
                        <a:rPr lang="ru-RU" dirty="0" err="1">
                          <a:effectLst/>
                        </a:rPr>
                        <a:t>долоні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торкаються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олів­цем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або</a:t>
                      </a:r>
                      <a:r>
                        <a:rPr lang="ru-RU" dirty="0">
                          <a:effectLst/>
                        </a:rPr>
                        <a:t> пальцем, вона сильно </a:t>
                      </a:r>
                      <a:r>
                        <a:rPr lang="ru-RU" dirty="0" err="1">
                          <a:effectLst/>
                        </a:rPr>
                        <a:t>хапається</a:t>
                      </a:r>
                      <a:r>
                        <a:rPr lang="ru-RU" dirty="0">
                          <a:effectLst/>
                        </a:rPr>
                        <a:t> за </a:t>
                      </a:r>
                      <a:r>
                        <a:rPr lang="ru-RU" dirty="0" err="1">
                          <a:effectLst/>
                        </a:rPr>
                        <a:t>нього</a:t>
                      </a:r>
                      <a:r>
                        <a:rPr lang="ru-RU" dirty="0">
                          <a:effectLst/>
                        </a:rPr>
                        <a:t>; в </a:t>
                      </a:r>
                      <a:r>
                        <a:rPr lang="ru-RU" dirty="0" err="1">
                          <a:effectLst/>
                        </a:rPr>
                        <a:t>разі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спроби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забрати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олівець</a:t>
                      </a:r>
                      <a:r>
                        <a:rPr lang="ru-RU" dirty="0">
                          <a:effectLst/>
                        </a:rPr>
                        <a:t> – </a:t>
                      </a:r>
                      <a:r>
                        <a:rPr lang="ru-RU" dirty="0" err="1">
                          <a:effectLst/>
                        </a:rPr>
                        <a:t>тримається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ще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дужче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139197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Після</a:t>
                      </a:r>
                      <a:r>
                        <a:rPr lang="ru-RU" dirty="0">
                          <a:effectLst/>
                        </a:rPr>
                        <a:t> 6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Бабінського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У </a:t>
                      </a:r>
                      <a:r>
                        <a:rPr lang="ru-RU" dirty="0" err="1">
                          <a:effectLst/>
                        </a:rPr>
                        <a:t>разі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подразнення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ступні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від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п'ятки</a:t>
                      </a:r>
                      <a:r>
                        <a:rPr lang="ru-RU" dirty="0">
                          <a:effectLst/>
                        </a:rPr>
                        <a:t> до </a:t>
                      </a:r>
                      <a:r>
                        <a:rPr lang="ru-RU" dirty="0" err="1">
                          <a:effectLst/>
                        </a:rPr>
                        <a:t>пальців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спостерігається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згинання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паль­ців</a:t>
                      </a:r>
                      <a:r>
                        <a:rPr lang="ru-RU" dirty="0">
                          <a:effectLst/>
                        </a:rPr>
                        <a:t> у </a:t>
                      </a:r>
                      <a:r>
                        <a:rPr lang="ru-RU" dirty="0" err="1">
                          <a:effectLst/>
                        </a:rPr>
                        <a:t>бік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підошви</a:t>
                      </a:r>
                      <a:r>
                        <a:rPr lang="ru-RU" dirty="0">
                          <a:effectLst/>
                        </a:rPr>
                        <a:t>; великий </a:t>
                      </a:r>
                      <a:r>
                        <a:rPr lang="ru-RU" dirty="0" err="1">
                          <a:effectLst/>
                        </a:rPr>
                        <a:t>палець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зги­нається</a:t>
                      </a:r>
                      <a:r>
                        <a:rPr lang="ru-RU" dirty="0">
                          <a:effectLst/>
                        </a:rPr>
                        <a:t> в </a:t>
                      </a:r>
                      <a:r>
                        <a:rPr lang="ru-RU" dirty="0" err="1">
                          <a:effectLst/>
                        </a:rPr>
                        <a:t>бік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тильної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частини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ступні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711209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Після</a:t>
                      </a:r>
                      <a:r>
                        <a:rPr lang="ru-RU" dirty="0">
                          <a:effectLst/>
                        </a:rPr>
                        <a:t> 6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Смоктання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Якшо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прикласти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палень</a:t>
                      </a:r>
                      <a:r>
                        <a:rPr lang="ru-RU" dirty="0">
                          <a:effectLst/>
                        </a:rPr>
                        <a:t> до рота </a:t>
                      </a:r>
                      <a:r>
                        <a:rPr lang="ru-RU" dirty="0" err="1">
                          <a:effectLst/>
                        </a:rPr>
                        <a:t>дитині</a:t>
                      </a:r>
                      <a:r>
                        <a:rPr lang="ru-RU" dirty="0">
                          <a:effectLst/>
                        </a:rPr>
                        <a:t>, вона </a:t>
                      </a:r>
                      <a:r>
                        <a:rPr lang="ru-RU" dirty="0" err="1">
                          <a:effectLst/>
                        </a:rPr>
                        <a:t>починає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смоктати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його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виконую­чи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ритмічні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смоктальні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дії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408152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Після</a:t>
                      </a:r>
                      <a:r>
                        <a:rPr lang="ru-RU" dirty="0">
                          <a:effectLst/>
                        </a:rPr>
                        <a:t> 6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Плавання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Якщо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дитину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помістити</a:t>
                      </a:r>
                      <a:r>
                        <a:rPr lang="ru-RU" dirty="0">
                          <a:effectLst/>
                        </a:rPr>
                        <a:t> у воду животом донизу, то вона </a:t>
                      </a:r>
                      <a:r>
                        <a:rPr lang="ru-RU" dirty="0" err="1">
                          <a:effectLst/>
                        </a:rPr>
                        <a:t>намагається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здійснити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скоординовані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плавальні</a:t>
                      </a:r>
                      <a:r>
                        <a:rPr lang="ru-RU" dirty="0">
                          <a:effectLst/>
                        </a:rPr>
                        <a:t> рухи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75412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4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87A65B8-DF9B-F098-EE6C-5ECDDC04C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29984"/>
              </p:ext>
            </p:extLst>
          </p:nvPr>
        </p:nvGraphicFramePr>
        <p:xfrm>
          <a:off x="838200" y="1825625"/>
          <a:ext cx="10515598" cy="28689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2438">
                  <a:extLst>
                    <a:ext uri="{9D8B030D-6E8A-4147-A177-3AD203B41FA5}">
                      <a16:colId xmlns:a16="http://schemas.microsoft.com/office/drawing/2014/main" val="92856594"/>
                    </a:ext>
                  </a:extLst>
                </a:gridCol>
                <a:gridCol w="2469690">
                  <a:extLst>
                    <a:ext uri="{9D8B030D-6E8A-4147-A177-3AD203B41FA5}">
                      <a16:colId xmlns:a16="http://schemas.microsoft.com/office/drawing/2014/main" val="1114965247"/>
                    </a:ext>
                  </a:extLst>
                </a:gridCol>
                <a:gridCol w="5933470">
                  <a:extLst>
                    <a:ext uri="{9D8B030D-6E8A-4147-A177-3AD203B41FA5}">
                      <a16:colId xmlns:a16="http://schemas.microsoft.com/office/drawing/2014/main" val="430945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err="1">
                          <a:effectLst/>
                        </a:rPr>
                        <a:t>Після</a:t>
                      </a:r>
                      <a:r>
                        <a:rPr lang="ru-RU" b="0" dirty="0">
                          <a:effectLst/>
                        </a:rPr>
                        <a:t> 8 </a:t>
                      </a:r>
                      <a:r>
                        <a:rPr lang="ru-RU" b="0" err="1">
                          <a:effectLst/>
                        </a:rPr>
                        <a:t>міс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«З очей на </a:t>
                      </a:r>
                      <a:r>
                        <a:rPr lang="ru-RU" b="0" err="1">
                          <a:effectLst/>
                        </a:rPr>
                        <a:t>шию</a:t>
                      </a:r>
                      <a:r>
                        <a:rPr lang="ru-RU" b="0" dirty="0">
                          <a:effectLst/>
                        </a:rPr>
                        <a:t>»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err="1">
                          <a:effectLst/>
                        </a:rPr>
                        <a:t>Якщо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тримати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дитину</a:t>
                      </a:r>
                      <a:r>
                        <a:rPr lang="ru-RU" b="0" dirty="0">
                          <a:effectLst/>
                        </a:rPr>
                        <a:t> вертикально, не </a:t>
                      </a:r>
                      <a:r>
                        <a:rPr lang="ru-RU" b="0" err="1">
                          <a:effectLst/>
                        </a:rPr>
                        <a:t>притримуючи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її</a:t>
                      </a:r>
                      <a:r>
                        <a:rPr lang="ru-RU" b="0" dirty="0">
                          <a:effectLst/>
                        </a:rPr>
                        <a:t> голову </a:t>
                      </a:r>
                      <a:r>
                        <a:rPr lang="ru-RU" b="0" err="1">
                          <a:effectLst/>
                        </a:rPr>
                        <a:t>ззаду</a:t>
                      </a:r>
                      <a:r>
                        <a:rPr lang="ru-RU" b="0" dirty="0">
                          <a:effectLst/>
                        </a:rPr>
                        <a:t>, і </a:t>
                      </a:r>
                      <a:r>
                        <a:rPr lang="ru-RU" b="0" err="1">
                          <a:effectLst/>
                        </a:rPr>
                        <a:t>ввімкнути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світло</a:t>
                      </a:r>
                      <a:r>
                        <a:rPr lang="ru-RU" b="0" dirty="0">
                          <a:effectLst/>
                        </a:rPr>
                        <a:t>, то вона </a:t>
                      </a:r>
                      <a:r>
                        <a:rPr lang="ru-RU" b="0" err="1">
                          <a:effectLst/>
                        </a:rPr>
                        <a:t>швидким</a:t>
                      </a:r>
                      <a:r>
                        <a:rPr lang="ru-RU" b="0" dirty="0">
                          <a:effectLst/>
                        </a:rPr>
                        <a:t> рухом </a:t>
                      </a:r>
                      <a:r>
                        <a:rPr lang="ru-RU" b="0" err="1">
                          <a:effectLst/>
                        </a:rPr>
                        <a:t>відкидається</a:t>
                      </a:r>
                      <a:r>
                        <a:rPr lang="ru-RU" b="0" dirty="0">
                          <a:effectLst/>
                        </a:rPr>
                        <a:t> назад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170819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Після</a:t>
                      </a:r>
                      <a:r>
                        <a:rPr lang="ru-RU" dirty="0">
                          <a:effectLst/>
                        </a:rPr>
                        <a:t> 9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Хапальний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ступні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Якщо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натиснути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кінчиками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пальців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передню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частину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підошви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дитини</a:t>
                      </a:r>
                      <a:r>
                        <a:rPr lang="ru-RU" dirty="0">
                          <a:effectLst/>
                        </a:rPr>
                        <a:t>, то у </a:t>
                      </a:r>
                      <a:r>
                        <a:rPr lang="ru-RU" dirty="0" err="1">
                          <a:effectLst/>
                        </a:rPr>
                        <a:t>неї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відбудеться.тонічне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згинання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ступні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76636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Упродовж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життя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Зіниць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Зіниці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звужуються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яскраве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світло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під</a:t>
                      </a:r>
                      <a:r>
                        <a:rPr lang="ru-RU" dirty="0">
                          <a:effectLst/>
                        </a:rPr>
                        <a:t> час </a:t>
                      </a:r>
                      <a:r>
                        <a:rPr lang="ru-RU" dirty="0" err="1">
                          <a:effectLst/>
                        </a:rPr>
                        <a:t>засинання</a:t>
                      </a:r>
                      <a:r>
                        <a:rPr lang="ru-RU" dirty="0">
                          <a:effectLst/>
                        </a:rPr>
                        <a:t>; </a:t>
                      </a:r>
                      <a:r>
                        <a:rPr lang="ru-RU" dirty="0" err="1">
                          <a:effectLst/>
                        </a:rPr>
                        <a:t>розширюються</a:t>
                      </a:r>
                      <a:r>
                        <a:rPr lang="ru-RU" dirty="0">
                          <a:effectLst/>
                        </a:rPr>
                        <a:t> в </a:t>
                      </a:r>
                      <a:r>
                        <a:rPr lang="ru-RU" dirty="0" err="1">
                          <a:effectLst/>
                        </a:rPr>
                        <a:t>темряві</a:t>
                      </a:r>
                      <a:r>
                        <a:rPr lang="ru-RU" dirty="0">
                          <a:effectLst/>
                        </a:rPr>
                        <a:t> та в момент </a:t>
                      </a:r>
                      <a:r>
                        <a:rPr lang="ru-RU" dirty="0" err="1">
                          <a:effectLst/>
                        </a:rPr>
                        <a:t>пробудження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86894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1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C7E5A7-6451-439D-6F79-0E5A2AC70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232" y="424529"/>
            <a:ext cx="5034117" cy="571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endParaRPr lang="ru-RU" sz="2000" dirty="0">
              <a:latin typeface="Georgia"/>
              <a:cs typeface="Arial"/>
            </a:endParaRPr>
          </a:p>
          <a:p>
            <a:pPr algn="ctr"/>
            <a:r>
              <a:rPr lang="ru-RU" sz="2000" err="1">
                <a:latin typeface="Georgia"/>
                <a:cs typeface="Arial"/>
              </a:rPr>
              <a:t>Під</a:t>
            </a:r>
            <a:r>
              <a:rPr lang="ru-RU" sz="2000" dirty="0">
                <a:latin typeface="Georgia"/>
                <a:cs typeface="Arial"/>
              </a:rPr>
              <a:t> час </a:t>
            </a:r>
            <a:r>
              <a:rPr lang="ru-RU" sz="2000" err="1">
                <a:latin typeface="Georgia"/>
                <a:cs typeface="Arial"/>
              </a:rPr>
              <a:t>спостереження</a:t>
            </a:r>
            <a:r>
              <a:rPr lang="ru-RU" sz="2000" dirty="0">
                <a:latin typeface="Georgia"/>
                <a:cs typeface="Arial"/>
              </a:rPr>
              <a:t> за рефлекторною </a:t>
            </a:r>
            <a:r>
              <a:rPr lang="ru-RU" sz="2000" err="1">
                <a:latin typeface="Georgia"/>
                <a:cs typeface="Arial"/>
              </a:rPr>
              <a:t>діяльністю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дитини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важливо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звернути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увагу</a:t>
            </a:r>
            <a:r>
              <a:rPr lang="ru-RU" sz="2000" dirty="0">
                <a:latin typeface="Georgia"/>
                <a:cs typeface="Arial"/>
              </a:rPr>
              <a:t> на </a:t>
            </a:r>
            <a:r>
              <a:rPr lang="ru-RU" sz="2000" err="1">
                <a:latin typeface="Georgia"/>
                <a:cs typeface="Arial"/>
              </a:rPr>
              <a:t>такі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показники</a:t>
            </a:r>
            <a:r>
              <a:rPr lang="ru-RU" sz="2000" dirty="0">
                <a:latin typeface="Georgia"/>
                <a:cs typeface="Arial"/>
              </a:rPr>
              <a:t>, як </a:t>
            </a:r>
            <a:r>
              <a:rPr lang="ru-RU" sz="2000" err="1">
                <a:latin typeface="Georgia"/>
                <a:cs typeface="Arial"/>
              </a:rPr>
              <a:t>звикання</a:t>
            </a:r>
            <a:r>
              <a:rPr lang="ru-RU" sz="2000" dirty="0">
                <a:latin typeface="Georgia"/>
                <a:cs typeface="Arial"/>
              </a:rPr>
              <a:t>, </a:t>
            </a:r>
            <a:r>
              <a:rPr lang="ru-RU" sz="2000" err="1">
                <a:latin typeface="Georgia"/>
                <a:cs typeface="Arial"/>
              </a:rPr>
              <a:t>орієнтувальна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реакція</a:t>
            </a:r>
            <a:r>
              <a:rPr lang="ru-RU" sz="2000" dirty="0">
                <a:latin typeface="Georgia"/>
                <a:cs typeface="Arial"/>
              </a:rPr>
              <a:t>, тонус </a:t>
            </a:r>
            <a:r>
              <a:rPr lang="ru-RU" sz="2000" err="1">
                <a:latin typeface="Georgia"/>
                <a:cs typeface="Arial"/>
              </a:rPr>
              <a:t>м'язів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тощо</a:t>
            </a:r>
            <a:endParaRPr lang="ru-RU" sz="2000">
              <a:latin typeface="Georgia"/>
              <a:cs typeface="Arial"/>
            </a:endParaRPr>
          </a:p>
          <a:p>
            <a:endParaRPr lang="ru-RU" dirty="0">
              <a:ea typeface="Source Sans Pro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BE95584-0A8E-0DC5-41E9-C2B3720CD6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982845"/>
              </p:ext>
            </p:extLst>
          </p:nvPr>
        </p:nvGraphicFramePr>
        <p:xfrm>
          <a:off x="5297129" y="221225"/>
          <a:ext cx="6250881" cy="62605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982">
                  <a:extLst>
                    <a:ext uri="{9D8B030D-6E8A-4147-A177-3AD203B41FA5}">
                      <a16:colId xmlns:a16="http://schemas.microsoft.com/office/drawing/2014/main" val="1566687700"/>
                    </a:ext>
                  </a:extLst>
                </a:gridCol>
                <a:gridCol w="4629899">
                  <a:extLst>
                    <a:ext uri="{9D8B030D-6E8A-4147-A177-3AD203B41FA5}">
                      <a16:colId xmlns:a16="http://schemas.microsoft.com/office/drawing/2014/main" val="736802277"/>
                    </a:ext>
                  </a:extLst>
                </a:gridCol>
              </a:tblGrid>
              <a:tr h="663677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Показник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Поведінка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40825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Звикання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Швидкість</a:t>
                      </a:r>
                      <a:r>
                        <a:rPr lang="ru-RU" dirty="0">
                          <a:effectLst/>
                        </a:rPr>
                        <a:t>, з </a:t>
                      </a:r>
                      <a:r>
                        <a:rPr lang="ru-RU" dirty="0" err="1">
                          <a:effectLst/>
                        </a:rPr>
                        <a:t>якою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звикає</a:t>
                      </a:r>
                      <a:r>
                        <a:rPr lang="ru-RU" dirty="0">
                          <a:effectLst/>
                        </a:rPr>
                        <a:t> до </a:t>
                      </a:r>
                      <a:r>
                        <a:rPr lang="ru-RU" dirty="0" err="1">
                          <a:effectLst/>
                        </a:rPr>
                        <a:t>світла</a:t>
                      </a:r>
                      <a:r>
                        <a:rPr lang="ru-RU" dirty="0">
                          <a:effectLst/>
                        </a:rPr>
                        <a:t>, звуку, </a:t>
                      </a:r>
                      <a:r>
                        <a:rPr lang="ru-RU" dirty="0" err="1">
                          <a:effectLst/>
                        </a:rPr>
                        <a:t>брязкальця</a:t>
                      </a:r>
                      <a:r>
                        <a:rPr lang="ru-RU" dirty="0">
                          <a:effectLst/>
                        </a:rPr>
                        <a:t> , </a:t>
                      </a:r>
                      <a:r>
                        <a:rPr lang="ru-RU" dirty="0" err="1">
                          <a:effectLst/>
                        </a:rPr>
                        <a:t>музичної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іграшки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403620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err="1">
                          <a:effectLst/>
                        </a:rPr>
                        <a:t>Орієнтувальна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err="1">
                          <a:effectLst/>
                        </a:rPr>
                        <a:t>реакція</a:t>
                      </a:r>
                      <a:endParaRPr lang="ru-RU" dirty="0" err="1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Швидкість</a:t>
                      </a:r>
                      <a:r>
                        <a:rPr lang="ru-RU" dirty="0">
                          <a:effectLst/>
                        </a:rPr>
                        <a:t>, з </a:t>
                      </a:r>
                      <a:r>
                        <a:rPr lang="ru-RU" dirty="0" err="1">
                          <a:effectLst/>
                        </a:rPr>
                        <a:t>якою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повертається</a:t>
                      </a:r>
                      <a:r>
                        <a:rPr lang="ru-RU" dirty="0">
                          <a:effectLst/>
                        </a:rPr>
                        <a:t> у </a:t>
                      </a:r>
                      <a:r>
                        <a:rPr lang="ru-RU" dirty="0" err="1">
                          <a:effectLst/>
                        </a:rPr>
                        <a:t>напрямку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світла</a:t>
                      </a:r>
                      <a:r>
                        <a:rPr lang="ru-RU" dirty="0">
                          <a:effectLst/>
                        </a:rPr>
                        <a:t>, звуку </a:t>
                      </a:r>
                      <a:r>
                        <a:rPr lang="ru-RU" dirty="0" err="1">
                          <a:effectLst/>
                        </a:rPr>
                        <a:t>брязкальця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або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обличчя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дорослого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59575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Тонус </a:t>
                      </a:r>
                      <a:r>
                        <a:rPr lang="ru-RU" dirty="0" err="1">
                          <a:effectLst/>
                        </a:rPr>
                        <a:t>м'язів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рухова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активність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Сила і </a:t>
                      </a:r>
                      <a:r>
                        <a:rPr lang="ru-RU" dirty="0" err="1">
                          <a:effectLst/>
                        </a:rPr>
                        <a:t>стійкість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рухової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активності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760821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Динаміка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станів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err="1">
                          <a:effectLst/>
                        </a:rPr>
                        <a:t>Швидкість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err="1">
                          <a:effectLst/>
                        </a:rPr>
                        <a:t>легкість</a:t>
                      </a:r>
                      <a:r>
                        <a:rPr lang="ru-RU" dirty="0">
                          <a:effectLst/>
                        </a:rPr>
                        <a:t>, з </a:t>
                      </a:r>
                      <a:r>
                        <a:rPr lang="ru-RU" err="1">
                          <a:effectLst/>
                        </a:rPr>
                        <a:t>якою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err="1">
                          <a:effectLst/>
                        </a:rPr>
                        <a:t>дитина</a:t>
                      </a:r>
                      <a:r>
                        <a:rPr lang="ru-RU" dirty="0">
                          <a:effectLst/>
                        </a:rPr>
                        <a:t> переходить </a:t>
                      </a:r>
                      <a:r>
                        <a:rPr lang="ru-RU" err="1">
                          <a:effectLst/>
                        </a:rPr>
                        <a:t>від</a:t>
                      </a:r>
                      <a:r>
                        <a:rPr lang="ru-RU" dirty="0">
                          <a:effectLst/>
                        </a:rPr>
                        <a:t> сну до </a:t>
                      </a:r>
                      <a:r>
                        <a:rPr lang="ru-RU" err="1">
                          <a:effectLst/>
                        </a:rPr>
                        <a:t>бадьорості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err="1">
                          <a:effectLst/>
                        </a:rPr>
                        <a:t>від</a:t>
                      </a:r>
                      <a:r>
                        <a:rPr lang="ru-RU" dirty="0">
                          <a:effectLst/>
                        </a:rPr>
                        <a:t> плачу до спокою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16161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err="1">
                          <a:effectLst/>
                        </a:rPr>
                        <a:t>Регулювання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err="1">
                          <a:effectLst/>
                        </a:rPr>
                        <a:t>станів</a:t>
                      </a:r>
                      <a:endParaRPr lang="ru-RU" dirty="0" err="1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Легкість</a:t>
                      </a:r>
                      <a:r>
                        <a:rPr lang="ru-RU" dirty="0">
                          <a:effectLst/>
                        </a:rPr>
                        <a:t> (</a:t>
                      </a:r>
                      <a:r>
                        <a:rPr lang="ru-RU" dirty="0" err="1">
                          <a:effectLst/>
                        </a:rPr>
                        <a:t>тяжкість</a:t>
                      </a:r>
                      <a:r>
                        <a:rPr lang="ru-RU" dirty="0">
                          <a:effectLst/>
                        </a:rPr>
                        <a:t>), з </a:t>
                      </a:r>
                      <a:r>
                        <a:rPr lang="ru-RU" dirty="0" err="1">
                          <a:effectLst/>
                        </a:rPr>
                        <a:t>якою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заспокоюється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99325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Вегетативна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стійкість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Реакція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дитини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раптове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притискання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974505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Рефлекси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Наявність</a:t>
                      </a:r>
                      <a:r>
                        <a:rPr lang="ru-RU" dirty="0">
                          <a:effectLst/>
                        </a:rPr>
                        <a:t> у </a:t>
                      </a:r>
                      <a:r>
                        <a:rPr lang="ru-RU" dirty="0" err="1">
                          <a:effectLst/>
                        </a:rPr>
                        <a:t>поведінці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немовляти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усіх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рефлексів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ступеня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їх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прояву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97880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6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A1955D-F64C-BEAC-524F-2E160EAE8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458" y="1039044"/>
            <a:ext cx="4407310" cy="45602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Після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2—4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міс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, коли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частина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рефлексів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дитини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зникає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або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замінюється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ширшою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пошуковою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поведінкою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можна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спостерігати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неї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перші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так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звані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проінтелектуальні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прояви (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тобто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ті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які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поки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що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заміщають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виконання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дитиною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справжніх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інтелектуальних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процесів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). 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подальшому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саме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ці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прояви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стають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основою для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появи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дуже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важливих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новоутворень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, без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розвитку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яких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неможливий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подальший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рух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дитини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до формального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інтелекту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що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забезпечує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утворення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різних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форм думок і форм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їхнього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поєднання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.</a:t>
            </a:r>
            <a:endParaRPr lang="ru-RU" sz="1800">
              <a:solidFill>
                <a:schemeClr val="accent6">
                  <a:lumMod val="75000"/>
                </a:schemeClr>
              </a:solidFill>
              <a:latin typeface="Source Sans Pro"/>
              <a:ea typeface="Source Sans Pro"/>
            </a:endParaRPr>
          </a:p>
          <a:p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Отже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, з моменту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народження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дитини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і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приблизно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до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двох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років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неї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можуть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спостерігатися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характерні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ознаки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мисленнєвих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проявів</a:t>
            </a:r>
            <a:endParaRPr lang="ru-RU" sz="1800">
              <a:solidFill>
                <a:schemeClr val="accent6">
                  <a:lumMod val="75000"/>
                </a:schemeClr>
              </a:solidFill>
              <a:latin typeface="Source Sans Pro"/>
              <a:ea typeface="Source Sans Pro"/>
            </a:endParaRPr>
          </a:p>
          <a:p>
            <a:endParaRPr lang="ru-RU" dirty="0">
              <a:ea typeface="Source Sans Pro"/>
            </a:endParaRPr>
          </a:p>
        </p:txBody>
      </p:sp>
      <p:pic>
        <p:nvPicPr>
          <p:cNvPr id="5" name="Объект 4" descr="Изображение выглядит как Человеческое лицо, одежда, человек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D619514D-9DFD-83A7-0B9F-8E10F79A6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6718" y="1247980"/>
            <a:ext cx="4351338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38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8BD866-FF2E-0F5B-0DFC-1C16208CC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30460"/>
              </p:ext>
            </p:extLst>
          </p:nvPr>
        </p:nvGraphicFramePr>
        <p:xfrm>
          <a:off x="1253612" y="737419"/>
          <a:ext cx="9839124" cy="53301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15552">
                  <a:extLst>
                    <a:ext uri="{9D8B030D-6E8A-4147-A177-3AD203B41FA5}">
                      <a16:colId xmlns:a16="http://schemas.microsoft.com/office/drawing/2014/main" val="2655585792"/>
                    </a:ext>
                  </a:extLst>
                </a:gridCol>
                <a:gridCol w="8023572">
                  <a:extLst>
                    <a:ext uri="{9D8B030D-6E8A-4147-A177-3AD203B41FA5}">
                      <a16:colId xmlns:a16="http://schemas.microsoft.com/office/drawing/2014/main" val="2834047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Вікрвий період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Характерні ознаки проявів мислиннєвої сфери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153112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Від народження</a:t>
                      </a:r>
                    </a:p>
                    <a:p>
                      <a:pPr algn="ctr"/>
                      <a:r>
                        <a:rPr lang="ru-RU">
                          <a:effectLst/>
                        </a:rPr>
                        <a:t>6 тижнів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Власне інтелектуальні прояви не спостерігаються. З'являється «рефлекс на руку», як сходинка до вирі­шення завдань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541895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 тижнів – 3,5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Відбувається змикання двох систем діяльності – так­тильної та зорової, що виявляється у смоктанні ку­лачка з одночасним розгляданням його.</a:t>
                      </a:r>
                    </a:p>
                    <a:p>
                      <a:r>
                        <a:rPr lang="ru-RU">
                          <a:effectLst/>
                        </a:rPr>
                        <a:t>Явище активної цікавості (дослідницькі інтереси). Виникає зв'язок між слуханням та розгляданням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357869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3,5 міс. – 5,5 міс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Ознайомлення з предметами через координацію рухів очей.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Починає цікавитися світом, а найбільше – малень­кими предметами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7303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5,5 міс. – 8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Дитина вже майже пройшла всі 4 етапи дій з предме­тами:</a:t>
                      </a:r>
                    </a:p>
                    <a:p>
                      <a:r>
                        <a:rPr lang="ru-RU">
                          <a:effectLst/>
                        </a:rPr>
                        <a:t>1) відсутність інтересу до предметів;</a:t>
                      </a:r>
                    </a:p>
                    <a:p>
                      <a:pPr algn="just">
                        <a:buFont typeface="+mj-lt"/>
                        <a:buAutoNum type="arabicPeriod" startAt="2"/>
                      </a:pPr>
                      <a:r>
                        <a:rPr lang="ru-RU">
                          <a:effectLst/>
                        </a:rPr>
                        <a:t>з'являється інтерес до предметів (через власний кулак);</a:t>
                      </a:r>
                    </a:p>
                    <a:p>
                      <a:pPr>
                        <a:buFont typeface="+mj-lt"/>
                        <a:buAutoNum type="arabicPeriod" startAt="2"/>
                      </a:pPr>
                      <a:r>
                        <a:rPr lang="ru-RU">
                          <a:effectLst/>
                        </a:rPr>
                        <a:t>взаємодія з предметами;</a:t>
                      </a:r>
                    </a:p>
                    <a:p>
                      <a:pPr>
                        <a:buFont typeface="+mj-lt"/>
                        <a:buAutoNum type="arabicPeriod" startAt="2"/>
                      </a:pPr>
                      <a:r>
                        <a:rPr lang="ru-RU">
                          <a:effectLst/>
                        </a:rPr>
                        <a:t>зосередження на властивостях предмета.</a:t>
                      </a:r>
                    </a:p>
                    <a:p>
                      <a:r>
                        <a:rPr lang="ru-RU">
                          <a:effectLst/>
                        </a:rPr>
                        <a:t>Відбувається накопичення досвіду.</a:t>
                      </a:r>
                    </a:p>
                    <a:p>
                      <a:r>
                        <a:rPr lang="ru-RU">
                          <a:effectLst/>
                        </a:rPr>
                        <a:t>З’являється поведінка з подолання труднощів як пер­ша форма вирішення завдань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99103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04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612BBD-D040-F35C-1408-660F0D064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52348"/>
              </p:ext>
            </p:extLst>
          </p:nvPr>
        </p:nvGraphicFramePr>
        <p:xfrm>
          <a:off x="1622322" y="344129"/>
          <a:ext cx="9175425" cy="60287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93084">
                  <a:extLst>
                    <a:ext uri="{9D8B030D-6E8A-4147-A177-3AD203B41FA5}">
                      <a16:colId xmlns:a16="http://schemas.microsoft.com/office/drawing/2014/main" val="3409820900"/>
                    </a:ext>
                  </a:extLst>
                </a:gridCol>
                <a:gridCol w="7482341">
                  <a:extLst>
                    <a:ext uri="{9D8B030D-6E8A-4147-A177-3AD203B41FA5}">
                      <a16:colId xmlns:a16="http://schemas.microsoft.com/office/drawing/2014/main" val="4176399250"/>
                    </a:ext>
                  </a:extLst>
                </a:gridCol>
              </a:tblGrid>
              <a:tr h="12021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8-14 </a:t>
                      </a:r>
                      <a:r>
                        <a:rPr lang="ru-RU" b="0" err="1">
                          <a:effectLst/>
                        </a:rPr>
                        <a:t>міс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err="1">
                          <a:effectLst/>
                        </a:rPr>
                        <a:t>Враховує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надбання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попередніх</a:t>
                      </a:r>
                      <a:r>
                        <a:rPr lang="ru-RU" b="0" dirty="0">
                          <a:effectLst/>
                        </a:rPr>
                        <a:t> фаз. </a:t>
                      </a:r>
                      <a:r>
                        <a:rPr lang="ru-RU" b="0" err="1">
                          <a:effectLst/>
                        </a:rPr>
                        <a:t>Крім</a:t>
                      </a:r>
                      <a:r>
                        <a:rPr lang="ru-RU" b="0" dirty="0">
                          <a:effectLst/>
                        </a:rPr>
                        <a:t> того, </a:t>
                      </a:r>
                      <a:r>
                        <a:rPr lang="ru-RU" b="0" err="1">
                          <a:effectLst/>
                        </a:rPr>
                        <a:t>розви­ток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мислення</a:t>
                      </a:r>
                      <a:r>
                        <a:rPr lang="ru-RU" b="0" dirty="0">
                          <a:effectLst/>
                        </a:rPr>
                        <a:t> на </a:t>
                      </a:r>
                      <a:r>
                        <a:rPr lang="ru-RU" b="0" err="1">
                          <a:effectLst/>
                        </a:rPr>
                        <a:t>цьому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етапі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тісно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пов'язаний</a:t>
                      </a:r>
                      <a:r>
                        <a:rPr lang="ru-RU" b="0" dirty="0">
                          <a:effectLst/>
                        </a:rPr>
                        <a:t> з </a:t>
                      </a:r>
                      <a:r>
                        <a:rPr lang="ru-RU" b="0" err="1">
                          <a:effectLst/>
                        </a:rPr>
                        <a:t>мов­ленням</a:t>
                      </a:r>
                      <a:r>
                        <a:rPr lang="ru-RU" b="0" dirty="0">
                          <a:effectLst/>
                        </a:rPr>
                        <a:t>; </a:t>
                      </a:r>
                      <a:r>
                        <a:rPr lang="ru-RU" b="0" err="1">
                          <a:effectLst/>
                        </a:rPr>
                        <a:t>виокремити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певні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інтелектуальні</a:t>
                      </a:r>
                      <a:r>
                        <a:rPr lang="ru-RU" b="0" dirty="0">
                          <a:effectLst/>
                        </a:rPr>
                        <a:t> прояви </a:t>
                      </a:r>
                      <a:r>
                        <a:rPr lang="ru-RU" b="0" err="1">
                          <a:effectLst/>
                        </a:rPr>
                        <a:t>поки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що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неможливо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720518565"/>
                  </a:ext>
                </a:extLst>
              </a:tr>
              <a:tr h="33552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14 </a:t>
                      </a:r>
                      <a:r>
                        <a:rPr lang="ru-RU" dirty="0" err="1">
                          <a:effectLst/>
                        </a:rPr>
                        <a:t>міс</a:t>
                      </a:r>
                      <a:r>
                        <a:rPr lang="ru-RU" dirty="0">
                          <a:effectLst/>
                        </a:rPr>
                        <a:t>. – 2 роки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Наявні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значні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знання</a:t>
                      </a:r>
                      <a:r>
                        <a:rPr lang="ru-RU" dirty="0">
                          <a:effectLst/>
                        </a:rPr>
                        <a:t> про </a:t>
                      </a:r>
                      <a:r>
                        <a:rPr lang="ru-RU" dirty="0" err="1">
                          <a:effectLst/>
                        </a:rPr>
                        <a:t>світ</a:t>
                      </a:r>
                      <a:r>
                        <a:rPr lang="ru-RU" dirty="0">
                          <a:effectLst/>
                        </a:rPr>
                        <a:t>; </a:t>
                      </a:r>
                      <a:r>
                        <a:rPr lang="ru-RU" dirty="0" err="1">
                          <a:effectLst/>
                        </a:rPr>
                        <a:t>розуміє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багато</a:t>
                      </a:r>
                      <a:r>
                        <a:rPr lang="ru-RU" dirty="0">
                          <a:effectLst/>
                        </a:rPr>
                        <a:t> причинно-</a:t>
                      </a:r>
                      <a:r>
                        <a:rPr lang="ru-RU" dirty="0" err="1">
                          <a:effectLst/>
                        </a:rPr>
                        <a:t>наслідкових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зв'язків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r>
                        <a:rPr lang="ru-RU" dirty="0" err="1">
                          <a:effectLst/>
                        </a:rPr>
                        <a:t>Починає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володіти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якісно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новим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мисленням</a:t>
                      </a:r>
                      <a:r>
                        <a:rPr lang="ru-RU" dirty="0">
                          <a:effectLst/>
                        </a:rPr>
                        <a:t> – </a:t>
                      </a:r>
                      <a:r>
                        <a:rPr lang="ru-RU" dirty="0" err="1">
                          <a:effectLst/>
                        </a:rPr>
                        <a:t>пред­метні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дії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перетворюються</a:t>
                      </a:r>
                      <a:r>
                        <a:rPr lang="ru-RU" dirty="0">
                          <a:effectLst/>
                        </a:rPr>
                        <a:t> у </a:t>
                      </a:r>
                      <a:r>
                        <a:rPr lang="ru-RU" dirty="0" err="1">
                          <a:effectLst/>
                        </a:rPr>
                        <a:t>мисленневі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уявлення</a:t>
                      </a:r>
                      <a:r>
                        <a:rPr lang="ru-RU" dirty="0">
                          <a:effectLst/>
                        </a:rPr>
                        <a:t>. </a:t>
                      </a:r>
                      <a:r>
                        <a:rPr lang="ru-RU" dirty="0" err="1">
                          <a:effectLst/>
                        </a:rPr>
                        <a:t>Спостерігається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діяльність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дослідження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виконання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r>
                        <a:rPr lang="ru-RU" dirty="0" err="1">
                          <a:effectLst/>
                        </a:rPr>
                        <a:t>Здатна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оперувати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малими</a:t>
                      </a:r>
                      <a:r>
                        <a:rPr lang="ru-RU" dirty="0">
                          <a:effectLst/>
                        </a:rPr>
                        <a:t> предметами та </a:t>
                      </a:r>
                      <a:r>
                        <a:rPr lang="ru-RU" dirty="0" err="1">
                          <a:effectLst/>
                        </a:rPr>
                        <a:t>помічати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не­відповідність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між</a:t>
                      </a:r>
                      <a:r>
                        <a:rPr lang="ru-RU" dirty="0">
                          <a:effectLst/>
                        </a:rPr>
                        <a:t> ними.</a:t>
                      </a:r>
                    </a:p>
                    <a:p>
                      <a:r>
                        <a:rPr lang="ru-RU" dirty="0" err="1">
                          <a:effectLst/>
                        </a:rPr>
                        <a:t>Може</a:t>
                      </a:r>
                      <a:r>
                        <a:rPr lang="ru-RU" dirty="0">
                          <a:effectLst/>
                        </a:rPr>
                        <a:t> стати на точку </a:t>
                      </a:r>
                      <a:r>
                        <a:rPr lang="ru-RU" dirty="0" err="1">
                          <a:effectLst/>
                        </a:rPr>
                        <a:t>зору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іншого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r>
                        <a:rPr lang="ru-RU" dirty="0" err="1">
                          <a:effectLst/>
                        </a:rPr>
                        <a:t>Може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упереджувати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результати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своїх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дій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r>
                        <a:rPr lang="ru-RU" dirty="0" err="1">
                          <a:effectLst/>
                        </a:rPr>
                        <a:t>Дитина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вже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розмірковує</a:t>
                      </a:r>
                      <a:r>
                        <a:rPr lang="ru-RU" dirty="0">
                          <a:effectLst/>
                        </a:rPr>
                        <a:t>; </a:t>
                      </a:r>
                      <a:r>
                        <a:rPr lang="ru-RU" dirty="0" err="1">
                          <a:effectLst/>
                        </a:rPr>
                        <a:t>створює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внутрішній</a:t>
                      </a:r>
                      <a:r>
                        <a:rPr lang="ru-RU" dirty="0">
                          <a:effectLst/>
                        </a:rPr>
                        <a:t> план </a:t>
                      </a:r>
                      <a:r>
                        <a:rPr lang="ru-RU" dirty="0" err="1">
                          <a:effectLst/>
                        </a:rPr>
                        <a:t>дій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208100281"/>
                  </a:ext>
                </a:extLst>
              </a:tr>
              <a:tr h="14713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2-3 роки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Наявні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розмірковування</a:t>
                      </a:r>
                      <a:r>
                        <a:rPr lang="ru-RU" dirty="0">
                          <a:effectLst/>
                        </a:rPr>
                        <a:t> перед </a:t>
                      </a:r>
                      <a:r>
                        <a:rPr lang="ru-RU" dirty="0" err="1">
                          <a:effectLst/>
                        </a:rPr>
                        <a:t>дією</a:t>
                      </a:r>
                      <a:r>
                        <a:rPr lang="ru-RU" dirty="0">
                          <a:effectLst/>
                        </a:rPr>
                        <a:t>; </a:t>
                      </a:r>
                      <a:r>
                        <a:rPr lang="ru-RU" dirty="0" err="1">
                          <a:effectLst/>
                        </a:rPr>
                        <a:t>збільшується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об­сяг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знань</a:t>
                      </a:r>
                      <a:r>
                        <a:rPr lang="ru-RU" dirty="0">
                          <a:effectLst/>
                        </a:rPr>
                        <a:t> про </a:t>
                      </a:r>
                      <a:r>
                        <a:rPr lang="ru-RU" dirty="0" err="1">
                          <a:effectLst/>
                        </a:rPr>
                        <a:t>світ</a:t>
                      </a:r>
                      <a:r>
                        <a:rPr lang="ru-RU" dirty="0">
                          <a:effectLst/>
                        </a:rPr>
                        <a:t> (</a:t>
                      </a:r>
                      <a:r>
                        <a:rPr lang="ru-RU" dirty="0" err="1">
                          <a:effectLst/>
                        </a:rPr>
                        <a:t>завдяки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мовленню</a:t>
                      </a:r>
                      <a:r>
                        <a:rPr lang="ru-RU" dirty="0">
                          <a:effectLst/>
                        </a:rPr>
                        <a:t>); </a:t>
                      </a:r>
                      <a:r>
                        <a:rPr lang="ru-RU" dirty="0" err="1">
                          <a:effectLst/>
                        </a:rPr>
                        <a:t>встановлює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умовно-наслідкові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зв'язки</a:t>
                      </a:r>
                      <a:r>
                        <a:rPr lang="ru-RU" dirty="0">
                          <a:effectLst/>
                        </a:rPr>
                        <a:t>; </a:t>
                      </a:r>
                      <a:r>
                        <a:rPr lang="ru-RU" dirty="0" err="1">
                          <a:effectLst/>
                        </a:rPr>
                        <a:t>з'являється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цікавість</a:t>
                      </a:r>
                      <a:r>
                        <a:rPr lang="ru-RU" dirty="0">
                          <a:effectLst/>
                        </a:rPr>
                        <a:t> до феномену </a:t>
                      </a:r>
                      <a:r>
                        <a:rPr lang="ru-RU" dirty="0" err="1">
                          <a:effectLst/>
                        </a:rPr>
                        <a:t>життя</a:t>
                      </a:r>
                      <a:r>
                        <a:rPr lang="ru-RU" dirty="0">
                          <a:effectLst/>
                        </a:rPr>
                        <a:t> та живого; </a:t>
                      </a:r>
                      <a:r>
                        <a:rPr lang="ru-RU" dirty="0" err="1">
                          <a:effectLst/>
                        </a:rPr>
                        <a:t>досить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вільно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володіє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аб­стракцією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26942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6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текст, одежд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350EEFA-81C6-36F0-A743-ECF4042DF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" r="16437"/>
          <a:stretch/>
        </p:blipFill>
        <p:spPr>
          <a:xfrm>
            <a:off x="7068418" y="1957246"/>
            <a:ext cx="4207948" cy="4207948"/>
          </a:xfrm>
          <a:prstGeom prst="rect">
            <a:avLst/>
          </a:prstGeom>
          <a:ln w="28575">
            <a:noFill/>
          </a:ln>
        </p:spPr>
      </p:pic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D5AA1-AFEC-9965-A3C7-E1DBB382EC77}"/>
              </a:ext>
            </a:extLst>
          </p:cNvPr>
          <p:cNvSpPr txBox="1"/>
          <p:nvPr/>
        </p:nvSpPr>
        <p:spPr>
          <a:xfrm>
            <a:off x="1811594" y="1479755"/>
            <a:ext cx="403368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У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перші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роки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життя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дитини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можна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орієнтуватися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на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шість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стадій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сенсомоторного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інтелекту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виділені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психологом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 Ж.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Піаже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.</a:t>
            </a:r>
            <a:endParaRPr lang="en-US" sz="2400" dirty="0" err="1">
              <a:solidFill>
                <a:schemeClr val="bg2">
                  <a:lumMod val="25000"/>
                </a:schemeClr>
              </a:solidFill>
              <a:latin typeface="Georgia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5343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C710FDF-885C-DCD1-FED6-341F47716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68250"/>
              </p:ext>
            </p:extLst>
          </p:nvPr>
        </p:nvGraphicFramePr>
        <p:xfrm>
          <a:off x="1302773" y="479322"/>
          <a:ext cx="9582277" cy="5871210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695010">
                  <a:extLst>
                    <a:ext uri="{9D8B030D-6E8A-4147-A177-3AD203B41FA5}">
                      <a16:colId xmlns:a16="http://schemas.microsoft.com/office/drawing/2014/main" val="1871325713"/>
                    </a:ext>
                  </a:extLst>
                </a:gridCol>
                <a:gridCol w="1168209">
                  <a:extLst>
                    <a:ext uri="{9D8B030D-6E8A-4147-A177-3AD203B41FA5}">
                      <a16:colId xmlns:a16="http://schemas.microsoft.com/office/drawing/2014/main" val="2603343292"/>
                    </a:ext>
                  </a:extLst>
                </a:gridCol>
                <a:gridCol w="2099820">
                  <a:extLst>
                    <a:ext uri="{9D8B030D-6E8A-4147-A177-3AD203B41FA5}">
                      <a16:colId xmlns:a16="http://schemas.microsoft.com/office/drawing/2014/main" val="1006625323"/>
                    </a:ext>
                  </a:extLst>
                </a:gridCol>
                <a:gridCol w="5619238">
                  <a:extLst>
                    <a:ext uri="{9D8B030D-6E8A-4147-A177-3AD203B41FA5}">
                      <a16:colId xmlns:a16="http://schemas.microsoft.com/office/drawing/2014/main" val="4199566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Стадія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Віковий період,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Назва періоду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Характерні ознаки відповідного періоду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125149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0-1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Рефлекторна поведінка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Смоктання, хапання, розглядання, слухання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20714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1-4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Первинні реакції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Взаємне пристосування основних відчуттів та рухів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758557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4-8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Вторинні реакції (саме з цього віку вченні зазначають про сенсомоторний інтелект дитини)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Започатковуються перші стратегії, тобто планування, прогнозування, продовження вражень, цікавих для дитини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68241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8-12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Координація вторинних реакцій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Дії стають більш передбаченими, з'являється здатність до пошуку схованих об'єктів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940358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12-18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Третинні реакції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Методом спроб та помилок активно досліджує предмети, іграшки тошо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149583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з 18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Ментальні комбінації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Уявляє дію в думці, перед її виконанням; знаходить нові способи досягнення поставленої мети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08501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3BE83C-C58A-1B20-2338-1C7D14EF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2013"/>
            <a:ext cx="11056374" cy="5604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2000" err="1">
                <a:latin typeface="Arial"/>
                <a:cs typeface="Arial"/>
              </a:rPr>
              <a:t>Отже</a:t>
            </a:r>
            <a:r>
              <a:rPr lang="ru-RU" sz="2000" dirty="0">
                <a:latin typeface="Arial"/>
                <a:cs typeface="Arial"/>
              </a:rPr>
              <a:t>, в </a:t>
            </a:r>
            <a:r>
              <a:rPr lang="ru-RU" sz="2000" err="1">
                <a:latin typeface="Arial"/>
                <a:cs typeface="Arial"/>
              </a:rPr>
              <a:t>ці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періоди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формуються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певні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елементарні</a:t>
            </a:r>
            <a:r>
              <a:rPr lang="ru-RU" sz="2000" dirty="0">
                <a:latin typeface="Arial"/>
                <a:cs typeface="Arial"/>
              </a:rPr>
              <a:t>, але </a:t>
            </a:r>
            <a:r>
              <a:rPr lang="ru-RU" sz="2000" err="1">
                <a:latin typeface="Arial"/>
                <a:cs typeface="Arial"/>
              </a:rPr>
              <a:t>дуже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важливі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інтелектуальні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здібності</a:t>
            </a:r>
            <a:r>
              <a:rPr lang="ru-RU" sz="2000" dirty="0">
                <a:latin typeface="Arial"/>
                <a:cs typeface="Arial"/>
              </a:rPr>
              <a:t>:</a:t>
            </a:r>
            <a:endParaRPr lang="ru-RU" sz="2000" dirty="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1) </a:t>
            </a:r>
            <a:r>
              <a:rPr lang="ru-RU" sz="2000" err="1">
                <a:latin typeface="Arial"/>
                <a:cs typeface="Arial"/>
              </a:rPr>
              <a:t>здатність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використовувати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звичайні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предмети</a:t>
            </a:r>
            <a:r>
              <a:rPr lang="ru-RU" sz="2000" dirty="0">
                <a:latin typeface="Arial"/>
                <a:cs typeface="Arial"/>
              </a:rPr>
              <a:t>;</a:t>
            </a:r>
            <a:endParaRPr lang="ru-RU" sz="2000" dirty="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2) </a:t>
            </a:r>
            <a:r>
              <a:rPr lang="ru-RU" sz="2000" err="1">
                <a:latin typeface="Arial"/>
                <a:cs typeface="Arial"/>
              </a:rPr>
              <a:t>розуміння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постійності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різних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об'єктів</a:t>
            </a:r>
            <a:r>
              <a:rPr lang="ru-RU" sz="2000" dirty="0">
                <a:latin typeface="Arial"/>
                <a:cs typeface="Arial"/>
              </a:rPr>
              <a:t>;</a:t>
            </a:r>
            <a:endParaRPr lang="ru-RU" sz="200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3) </a:t>
            </a:r>
            <a:r>
              <a:rPr lang="ru-RU" sz="2000" err="1">
                <a:latin typeface="Arial"/>
                <a:cs typeface="Arial"/>
              </a:rPr>
              <a:t>символічна</a:t>
            </a:r>
            <a:r>
              <a:rPr lang="ru-RU" sz="2000" dirty="0">
                <a:latin typeface="Arial"/>
                <a:cs typeface="Arial"/>
              </a:rPr>
              <a:t> система, яка </a:t>
            </a:r>
            <a:r>
              <a:rPr lang="ru-RU" sz="2000" err="1">
                <a:latin typeface="Arial"/>
                <a:cs typeface="Arial"/>
              </a:rPr>
              <a:t>передує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оволодінню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мовленням</a:t>
            </a:r>
            <a:r>
              <a:rPr lang="ru-RU" sz="2000" dirty="0">
                <a:latin typeface="Arial"/>
                <a:cs typeface="Arial"/>
              </a:rPr>
              <a:t>.</a:t>
            </a:r>
            <a:endParaRPr lang="ru-RU" sz="200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У </a:t>
            </a:r>
            <a:r>
              <a:rPr lang="ru-RU" sz="2000" err="1">
                <a:latin typeface="Arial"/>
                <a:cs typeface="Arial"/>
              </a:rPr>
              <a:t>період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розвитку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дитини</a:t>
            </a:r>
            <a:r>
              <a:rPr lang="ru-RU" sz="2000" dirty="0">
                <a:latin typeface="Arial"/>
                <a:cs typeface="Arial"/>
              </a:rPr>
              <a:t> з 2 до 7 </a:t>
            </a:r>
            <a:r>
              <a:rPr lang="ru-RU" sz="2000" err="1">
                <a:latin typeface="Arial"/>
                <a:cs typeface="Arial"/>
              </a:rPr>
              <a:t>років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вчені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свідчать</a:t>
            </a:r>
            <a:r>
              <a:rPr lang="ru-RU" sz="2000" dirty="0">
                <a:latin typeface="Arial"/>
                <a:cs typeface="Arial"/>
              </a:rPr>
              <a:t> про </a:t>
            </a:r>
            <a:r>
              <a:rPr lang="ru-RU" sz="2000" err="1">
                <a:latin typeface="Arial"/>
                <a:cs typeface="Arial"/>
              </a:rPr>
              <a:t>появу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доопераційного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інтелекту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який</a:t>
            </a:r>
            <a:r>
              <a:rPr lang="ru-RU" sz="2000" dirty="0">
                <a:latin typeface="Arial"/>
                <a:cs typeface="Arial"/>
              </a:rPr>
              <a:t>, у свою </a:t>
            </a:r>
            <a:r>
              <a:rPr lang="ru-RU" sz="2000" err="1">
                <a:latin typeface="Arial"/>
                <a:cs typeface="Arial"/>
              </a:rPr>
              <a:t>чергу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поділяють</a:t>
            </a:r>
            <a:r>
              <a:rPr lang="ru-RU" sz="2000" dirty="0">
                <a:latin typeface="Arial"/>
                <a:cs typeface="Arial"/>
              </a:rPr>
              <a:t> на </a:t>
            </a:r>
            <a:r>
              <a:rPr lang="ru-RU" sz="2000" err="1">
                <a:latin typeface="Arial"/>
                <a:cs typeface="Arial"/>
              </a:rPr>
              <a:t>допонятійний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символічний</a:t>
            </a:r>
            <a:r>
              <a:rPr lang="ru-RU" sz="2000" dirty="0">
                <a:latin typeface="Arial"/>
                <a:cs typeface="Arial"/>
              </a:rPr>
              <a:t> (2–4 роки) та </a:t>
            </a:r>
            <a:r>
              <a:rPr lang="ru-RU" sz="2000" err="1">
                <a:latin typeface="Arial"/>
                <a:cs typeface="Arial"/>
              </a:rPr>
              <a:t>інтуїтивний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або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перехідний</a:t>
            </a:r>
            <a:r>
              <a:rPr lang="ru-RU" sz="2000" dirty="0">
                <a:latin typeface="Arial"/>
                <a:cs typeface="Arial"/>
              </a:rPr>
              <a:t> (5–7 </a:t>
            </a:r>
            <a:r>
              <a:rPr lang="ru-RU" sz="2000" err="1">
                <a:latin typeface="Arial"/>
                <a:cs typeface="Arial"/>
              </a:rPr>
              <a:t>років</a:t>
            </a:r>
            <a:r>
              <a:rPr lang="ru-RU" sz="2000" dirty="0">
                <a:latin typeface="Arial"/>
                <a:cs typeface="Arial"/>
              </a:rPr>
              <a:t>).</a:t>
            </a:r>
            <a:endParaRPr lang="ru-RU" sz="2000" dirty="0">
              <a:ea typeface="Source Sans Pro"/>
            </a:endParaRPr>
          </a:p>
          <a:p>
            <a:pPr algn="just"/>
            <a:r>
              <a:rPr lang="ru-RU" sz="2000" err="1">
                <a:latin typeface="Arial"/>
                <a:cs typeface="Arial"/>
              </a:rPr>
              <a:t>Доопераційний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інтелект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має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такі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особливості</a:t>
            </a:r>
            <a:r>
              <a:rPr lang="ru-RU" sz="2000" dirty="0">
                <a:latin typeface="Arial"/>
                <a:cs typeface="Arial"/>
              </a:rPr>
              <a:t>:</a:t>
            </a:r>
            <a:endParaRPr lang="ru-RU" sz="2000" dirty="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1) </a:t>
            </a:r>
            <a:r>
              <a:rPr lang="ru-RU" sz="2000" err="1">
                <a:latin typeface="Arial"/>
                <a:cs typeface="Arial"/>
              </a:rPr>
              <a:t>конкретність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дитячого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мислення</a:t>
            </a:r>
            <a:r>
              <a:rPr lang="ru-RU" sz="2000" dirty="0">
                <a:latin typeface="Arial"/>
                <a:cs typeface="Arial"/>
              </a:rPr>
              <a:t>;</a:t>
            </a:r>
            <a:endParaRPr lang="ru-RU" sz="2000" dirty="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2) </a:t>
            </a:r>
            <a:r>
              <a:rPr lang="ru-RU" sz="2000" err="1">
                <a:latin typeface="Arial"/>
                <a:cs typeface="Arial"/>
              </a:rPr>
              <a:t>певна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егоцентричність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тобто</a:t>
            </a:r>
            <a:r>
              <a:rPr lang="ru-RU" sz="2000" dirty="0">
                <a:latin typeface="Arial"/>
                <a:cs typeface="Arial"/>
              </a:rPr>
              <a:t> в </a:t>
            </a:r>
            <a:r>
              <a:rPr lang="ru-RU" sz="2000" err="1">
                <a:latin typeface="Arial"/>
                <a:cs typeface="Arial"/>
              </a:rPr>
              <a:t>центрі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всього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дитина</a:t>
            </a:r>
            <a:r>
              <a:rPr lang="ru-RU" sz="2000" dirty="0">
                <a:latin typeface="Arial"/>
                <a:cs typeface="Arial"/>
              </a:rPr>
              <a:t> ставить </a:t>
            </a:r>
            <a:r>
              <a:rPr lang="ru-RU" sz="2000" err="1">
                <a:latin typeface="Arial"/>
                <a:cs typeface="Arial"/>
              </a:rPr>
              <a:t>своє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індивідуальне</a:t>
            </a:r>
            <a:r>
              <a:rPr lang="ru-RU" sz="2000" dirty="0">
                <a:latin typeface="Arial"/>
                <a:cs typeface="Arial"/>
              </a:rPr>
              <a:t> «я»;</a:t>
            </a:r>
            <a:endParaRPr lang="ru-RU" sz="2000" dirty="0">
              <a:ea typeface="Source Sans Pro"/>
            </a:endParaRPr>
          </a:p>
          <a:p>
            <a:pPr algn="just"/>
            <a:r>
              <a:rPr lang="ru-RU" sz="2000" dirty="0">
                <a:latin typeface="Arial"/>
                <a:cs typeface="Arial"/>
              </a:rPr>
              <a:t>3) </a:t>
            </a:r>
            <a:r>
              <a:rPr lang="ru-RU" sz="2000" err="1">
                <a:latin typeface="Arial"/>
                <a:cs typeface="Arial"/>
              </a:rPr>
              <a:t>фокусування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уваги</a:t>
            </a:r>
            <a:r>
              <a:rPr lang="ru-RU" sz="2000" dirty="0">
                <a:latin typeface="Arial"/>
                <a:cs typeface="Arial"/>
              </a:rPr>
              <a:t> на тих станах </a:t>
            </a:r>
            <a:r>
              <a:rPr lang="ru-RU" sz="2000" err="1">
                <a:latin typeface="Arial"/>
                <a:cs typeface="Arial"/>
              </a:rPr>
              <a:t>предметів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які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дитина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безпосередньо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спостерігає</a:t>
            </a:r>
            <a:r>
              <a:rPr lang="ru-RU" sz="2000" dirty="0">
                <a:latin typeface="Arial"/>
                <a:cs typeface="Arial"/>
              </a:rPr>
              <a:t>.</a:t>
            </a:r>
            <a:endParaRPr lang="ru-RU" sz="2000" dirty="0">
              <a:ea typeface="Source Sans Pro"/>
            </a:endParaRPr>
          </a:p>
          <a:p>
            <a:endParaRPr lang="ru-RU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4544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437F3BB-ECFB-998C-70DD-B7901CA2E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877003"/>
              </p:ext>
            </p:extLst>
          </p:nvPr>
        </p:nvGraphicFramePr>
        <p:xfrm>
          <a:off x="838200" y="424528"/>
          <a:ext cx="10515599" cy="53378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3707">
                  <a:extLst>
                    <a:ext uri="{9D8B030D-6E8A-4147-A177-3AD203B41FA5}">
                      <a16:colId xmlns:a16="http://schemas.microsoft.com/office/drawing/2014/main" val="4055971505"/>
                    </a:ext>
                  </a:extLst>
                </a:gridCol>
                <a:gridCol w="9701892">
                  <a:extLst>
                    <a:ext uri="{9D8B030D-6E8A-4147-A177-3AD203B41FA5}">
                      <a16:colId xmlns:a16="http://schemas.microsoft.com/office/drawing/2014/main" val="21067466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Вік,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Характерні ознаки нормального розвитку дитини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823037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24-36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Вибирає та роздивляється книжки з малюнками, розпізнає об'єкти на малюнках, називає намальовані об'єкти.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Може доторкнутися до 1-3 об'єктів і полічити їх.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Розрізняє чотири кольори.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Намагається гратися з незнайомою іграшкою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515129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36-48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Називає п'ять-шість кольорів.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Свідомо розкладає кубики або кільця за їх розміром.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Розпізнає та визначає проблему.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Виконує дві-три частини з мистецького проекту.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Ставить запитання для отримання інформації («Чому?», «Як?» тощо).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Уміє полічити до семи об'єктів.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Знає свій вік.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Називає 6 частин тіла, якщо дорослим описано їхні функції («Чим ми беремо ложку?»).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Сортує об'єкти по групах з однаковими ознаками (колір, форма, розмір).</a:t>
                      </a:r>
                    </a:p>
                    <a:p>
                      <a:pPr algn="just"/>
                      <a:r>
                        <a:rPr lang="ru-RU">
                          <a:effectLst/>
                        </a:rPr>
                        <a:t>Називає або парує об'єкти, що використовують разом («Що беремо разом із щіткою для зубів?»)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47905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7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1C1ED-BCFD-7D3B-B8D7-695564C5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26" y="2138934"/>
            <a:ext cx="4293317" cy="3215373"/>
          </a:xfrm>
        </p:spPr>
        <p:txBody>
          <a:bodyPr>
            <a:normAutofit/>
          </a:bodyPr>
          <a:lstStyle/>
          <a:p>
            <a:pPr algn="ctr"/>
            <a:r>
              <a:rPr lang="ru-RU" sz="2000" b="1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Мислення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- 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це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процес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пізнавальної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діяльності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людини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,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характеризується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узагальненим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і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опосередкованим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відображенням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 </a:t>
            </a:r>
            <a:r>
              <a:rPr lang="ru-RU" sz="2000" err="1">
                <a:solidFill>
                  <a:schemeClr val="accent6">
                    <a:lumMod val="50000"/>
                  </a:schemeClr>
                </a:solidFill>
                <a:latin typeface="Georgia"/>
              </a:rPr>
              <a:t>дійсності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Source Sans Pr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A3E79-B0B2-62E6-E661-01306601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6323302" cy="4990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1500">
              <a:latin typeface="Georgia"/>
            </a:endParaRPr>
          </a:p>
          <a:p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Пізнання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починається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із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відчуття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та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сприймання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.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Інформація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сприйнята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за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допомогою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органів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чуттів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узагальнюється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осмислюється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тобто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є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матеріалом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мисленнєвої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діяльності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.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Мислення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через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відчуття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і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сприймання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пов'язане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із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зовнішнім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світом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. Через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це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його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називають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опосередкованим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err="1">
                <a:solidFill>
                  <a:schemeClr val="tx2"/>
                </a:solidFill>
                <a:latin typeface="Source Sans Pro"/>
                <a:ea typeface="Source Sans Pro"/>
              </a:rPr>
              <a:t>відображенням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. </a:t>
            </a:r>
          </a:p>
          <a:p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У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ході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мислення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здійснюється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більш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глибоке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пізнання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світу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людина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виходить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за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межі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чуттєвих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вражень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пізнає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такі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предмети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явища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зв'язки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між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ними,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які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безпосередньо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не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сприймаються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Чуттєві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раціональні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компоненти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пізнавальної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діяльності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нерозривно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пов'язані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взаємозумовлені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Суперечність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між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ними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дозволяє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людині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проникати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вглиб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явищ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розкривати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їх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сутність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та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істинні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зв'язки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Source Sans Pro"/>
                <a:ea typeface="Source Sans Pro"/>
              </a:rPr>
              <a:t>між</a:t>
            </a:r>
            <a:r>
              <a:rPr lang="ru-RU" sz="2000" dirty="0">
                <a:solidFill>
                  <a:schemeClr val="tx2"/>
                </a:solidFill>
                <a:latin typeface="Source Sans Pro"/>
                <a:ea typeface="Source Sans Pro"/>
              </a:rPr>
              <a:t> ними.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21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C7547D2-C5C9-4EC0-D467-E9AFFDB4E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82484"/>
              </p:ext>
            </p:extLst>
          </p:nvPr>
        </p:nvGraphicFramePr>
        <p:xfrm>
          <a:off x="1143000" y="946354"/>
          <a:ext cx="9912823" cy="49301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67063">
                  <a:extLst>
                    <a:ext uri="{9D8B030D-6E8A-4147-A177-3AD203B41FA5}">
                      <a16:colId xmlns:a16="http://schemas.microsoft.com/office/drawing/2014/main" val="2231882027"/>
                    </a:ext>
                  </a:extLst>
                </a:gridCol>
                <a:gridCol w="9145760">
                  <a:extLst>
                    <a:ext uri="{9D8B030D-6E8A-4147-A177-3AD203B41FA5}">
                      <a16:colId xmlns:a16="http://schemas.microsoft.com/office/drawing/2014/main" val="1842221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</a:rPr>
                        <a:t>48-60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err="1">
                          <a:effectLst/>
                        </a:rPr>
                        <a:t>Підказує</a:t>
                      </a:r>
                      <a:r>
                        <a:rPr lang="ru-RU" b="0" dirty="0">
                          <a:effectLst/>
                        </a:rPr>
                        <a:t>, </a:t>
                      </a:r>
                      <a:r>
                        <a:rPr lang="ru-RU" b="0" dirty="0" err="1">
                          <a:effectLst/>
                        </a:rPr>
                        <a:t>римуючи</a:t>
                      </a:r>
                      <a:r>
                        <a:rPr lang="ru-RU" b="0" dirty="0">
                          <a:effectLst/>
                        </a:rPr>
                        <a:t> слова для </a:t>
                      </a:r>
                      <a:r>
                        <a:rPr lang="ru-RU" b="0" dirty="0" err="1">
                          <a:effectLst/>
                        </a:rPr>
                        <a:t>закінчення</a:t>
                      </a:r>
                      <a:r>
                        <a:rPr lang="ru-RU" b="0" dirty="0">
                          <a:effectLst/>
                        </a:rPr>
                        <a:t> рядка.</a:t>
                      </a:r>
                    </a:p>
                    <a:p>
                      <a:pPr algn="just"/>
                      <a:r>
                        <a:rPr lang="ru-RU" b="0" dirty="0" err="1">
                          <a:effectLst/>
                        </a:rPr>
                        <a:t>Малює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людину</a:t>
                      </a:r>
                      <a:r>
                        <a:rPr lang="ru-RU" b="0" dirty="0">
                          <a:effectLst/>
                        </a:rPr>
                        <a:t> за </a:t>
                      </a:r>
                      <a:r>
                        <a:rPr lang="ru-RU" b="0" dirty="0" err="1">
                          <a:effectLst/>
                        </a:rPr>
                        <a:t>п'ятьма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характерними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ознаками</a:t>
                      </a:r>
                      <a:r>
                        <a:rPr lang="ru-RU" b="0" dirty="0">
                          <a:effectLst/>
                        </a:rPr>
                        <a:t> (такими, як голова, шия, </a:t>
                      </a:r>
                      <a:r>
                        <a:rPr lang="ru-RU" b="0" err="1">
                          <a:effectLst/>
                        </a:rPr>
                        <a:t>тулуб</a:t>
                      </a:r>
                      <a:r>
                        <a:rPr lang="ru-RU" b="0" dirty="0">
                          <a:effectLst/>
                        </a:rPr>
                        <a:t>, руки, ноги).</a:t>
                      </a:r>
                    </a:p>
                    <a:p>
                      <a:pPr algn="just"/>
                      <a:r>
                        <a:rPr lang="ru-RU" b="0" dirty="0" err="1">
                          <a:effectLst/>
                        </a:rPr>
                        <a:t>Може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назвати</a:t>
                      </a:r>
                      <a:r>
                        <a:rPr lang="ru-RU" b="0" dirty="0">
                          <a:effectLst/>
                        </a:rPr>
                        <a:t> та </a:t>
                      </a:r>
                      <a:r>
                        <a:rPr lang="ru-RU" b="0" dirty="0" err="1">
                          <a:effectLst/>
                        </a:rPr>
                        <a:t>показати</a:t>
                      </a:r>
                      <a:r>
                        <a:rPr lang="ru-RU" b="0" dirty="0">
                          <a:effectLst/>
                        </a:rPr>
                        <a:t> на </a:t>
                      </a:r>
                      <a:r>
                        <a:rPr lang="ru-RU" b="0" dirty="0" err="1">
                          <a:effectLst/>
                        </a:rPr>
                        <a:t>малюнку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частини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dirty="0" err="1">
                          <a:effectLst/>
                        </a:rPr>
                        <a:t>тіла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b="0" err="1">
                          <a:effectLst/>
                        </a:rPr>
                        <a:t>Малює</a:t>
                      </a:r>
                      <a:r>
                        <a:rPr lang="ru-RU" b="0" dirty="0">
                          <a:effectLst/>
                        </a:rPr>
                        <a:t>, </a:t>
                      </a:r>
                      <a:r>
                        <a:rPr lang="ru-RU" b="0" err="1">
                          <a:effectLst/>
                        </a:rPr>
                        <a:t>називає</a:t>
                      </a:r>
                      <a:r>
                        <a:rPr lang="ru-RU" b="0" dirty="0">
                          <a:effectLst/>
                        </a:rPr>
                        <a:t> та </a:t>
                      </a:r>
                      <a:r>
                        <a:rPr lang="ru-RU" b="0" err="1">
                          <a:effectLst/>
                        </a:rPr>
                        <a:t>описує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малюнок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b="0" err="1">
                          <a:effectLst/>
                        </a:rPr>
                        <a:t>Може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підібрати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чотири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протилежні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аналогії</a:t>
                      </a:r>
                      <a:r>
                        <a:rPr lang="ru-RU" b="0" dirty="0">
                          <a:effectLst/>
                        </a:rPr>
                        <a:t> (</a:t>
                      </a:r>
                      <a:r>
                        <a:rPr lang="ru-RU" b="0" err="1">
                          <a:effectLst/>
                        </a:rPr>
                        <a:t>лід</a:t>
                      </a:r>
                      <a:r>
                        <a:rPr lang="ru-RU" b="0" dirty="0">
                          <a:effectLst/>
                        </a:rPr>
                        <a:t> - </a:t>
                      </a:r>
                      <a:r>
                        <a:rPr lang="ru-RU" b="0" err="1">
                          <a:effectLst/>
                        </a:rPr>
                        <a:t>холодний</a:t>
                      </a:r>
                      <a:r>
                        <a:rPr lang="ru-RU" b="0" dirty="0">
                          <a:effectLst/>
                        </a:rPr>
                        <a:t>, </a:t>
                      </a:r>
                      <a:r>
                        <a:rPr lang="ru-RU" b="0" err="1">
                          <a:effectLst/>
                        </a:rPr>
                        <a:t>вогонь</a:t>
                      </a:r>
                      <a:r>
                        <a:rPr lang="ru-RU" b="0" dirty="0">
                          <a:effectLst/>
                        </a:rPr>
                        <a:t> - </a:t>
                      </a:r>
                      <a:r>
                        <a:rPr lang="ru-RU" b="0" err="1">
                          <a:effectLst/>
                        </a:rPr>
                        <a:t>гарячий</a:t>
                      </a:r>
                      <a:r>
                        <a:rPr lang="ru-RU" b="0" dirty="0">
                          <a:effectLst/>
                        </a:rPr>
                        <a:t>).</a:t>
                      </a:r>
                    </a:p>
                    <a:p>
                      <a:pPr algn="just"/>
                      <a:r>
                        <a:rPr lang="ru-RU" b="0" err="1">
                          <a:effectLst/>
                        </a:rPr>
                        <a:t>Передбачає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реальне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закінчення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подій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або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оповідання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b="0" err="1">
                          <a:effectLst/>
                        </a:rPr>
                        <a:t>Називає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деякі</a:t>
                      </a:r>
                      <a:r>
                        <a:rPr lang="ru-RU" b="0" dirty="0">
                          <a:effectLst/>
                        </a:rPr>
                        <a:t> </a:t>
                      </a:r>
                      <a:r>
                        <a:rPr lang="ru-RU" b="0" err="1">
                          <a:effectLst/>
                        </a:rPr>
                        <a:t>літери</a:t>
                      </a:r>
                      <a:r>
                        <a:rPr lang="ru-RU" b="0" dirty="0">
                          <a:effectLst/>
                        </a:rPr>
                        <a:t> та </a:t>
                      </a:r>
                      <a:r>
                        <a:rPr lang="ru-RU" b="0" err="1">
                          <a:effectLst/>
                        </a:rPr>
                        <a:t>цифри</a:t>
                      </a:r>
                      <a:endParaRPr lang="ru-RU" b="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4245193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60-72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Дуже</a:t>
                      </a:r>
                      <a:r>
                        <a:rPr lang="ru-RU" dirty="0">
                          <a:effectLst/>
                        </a:rPr>
                        <a:t> точно </a:t>
                      </a:r>
                      <a:r>
                        <a:rPr lang="ru-RU" dirty="0" err="1">
                          <a:effectLst/>
                        </a:rPr>
                        <a:t>переказує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оповідання</a:t>
                      </a:r>
                      <a:r>
                        <a:rPr lang="ru-RU" dirty="0">
                          <a:effectLst/>
                        </a:rPr>
                        <a:t> з </a:t>
                      </a:r>
                      <a:r>
                        <a:rPr lang="ru-RU" dirty="0" err="1">
                          <a:effectLst/>
                        </a:rPr>
                        <a:t>ілюстрованої</a:t>
                      </a:r>
                      <a:r>
                        <a:rPr lang="ru-RU" dirty="0">
                          <a:effectLst/>
                        </a:rPr>
                        <a:t> книжки.</a:t>
                      </a:r>
                    </a:p>
                    <a:p>
                      <a:pPr algn="just"/>
                      <a:r>
                        <a:rPr lang="ru-RU" dirty="0" err="1">
                          <a:effectLst/>
                        </a:rPr>
                        <a:t>Називає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всі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числівники</a:t>
                      </a:r>
                      <a:r>
                        <a:rPr lang="ru-RU" dirty="0">
                          <a:effectLst/>
                        </a:rPr>
                        <a:t> (1-10) і </a:t>
                      </a:r>
                      <a:r>
                        <a:rPr lang="ru-RU" dirty="0" err="1">
                          <a:effectLst/>
                        </a:rPr>
                        <a:t>більшість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літер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абетки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dirty="0" err="1">
                          <a:effectLst/>
                        </a:rPr>
                        <a:t>Уміє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полічити</a:t>
                      </a:r>
                      <a:r>
                        <a:rPr lang="ru-RU" dirty="0">
                          <a:effectLst/>
                        </a:rPr>
                        <a:t> 12 </a:t>
                      </a:r>
                      <a:r>
                        <a:rPr lang="ru-RU" dirty="0" err="1">
                          <a:effectLst/>
                        </a:rPr>
                        <a:t>предметів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У </a:t>
                      </a:r>
                      <a:r>
                        <a:rPr lang="ru-RU" dirty="0" err="1">
                          <a:effectLst/>
                        </a:rPr>
                        <a:t>групі</a:t>
                      </a:r>
                      <a:r>
                        <a:rPr lang="ru-RU" dirty="0">
                          <a:effectLst/>
                        </a:rPr>
                        <a:t> правильно і </a:t>
                      </a:r>
                      <a:r>
                        <a:rPr lang="ru-RU" dirty="0" err="1">
                          <a:effectLst/>
                        </a:rPr>
                        <a:t>відповідно</a:t>
                      </a:r>
                      <a:r>
                        <a:rPr lang="ru-RU" dirty="0">
                          <a:effectLst/>
                        </a:rPr>
                        <a:t> до </a:t>
                      </a:r>
                      <a:r>
                        <a:rPr lang="ru-RU" dirty="0" err="1">
                          <a:effectLst/>
                        </a:rPr>
                        <a:t>призначення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використовує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матеріали</a:t>
                      </a:r>
                      <a:r>
                        <a:rPr lang="ru-RU" dirty="0">
                          <a:effectLst/>
                        </a:rPr>
                        <a:t> і </a:t>
                      </a:r>
                      <a:r>
                        <a:rPr lang="ru-RU" dirty="0" err="1">
                          <a:effectLst/>
                        </a:rPr>
                        <a:t>приладдя</a:t>
                      </a:r>
                      <a:r>
                        <a:rPr lang="ru-RU" dirty="0">
                          <a:effectLst/>
                        </a:rPr>
                        <a:t> (</a:t>
                      </a:r>
                      <a:r>
                        <a:rPr lang="ru-RU" dirty="0" err="1">
                          <a:effectLst/>
                        </a:rPr>
                        <a:t>Ножиці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фарби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тощо</a:t>
                      </a:r>
                      <a:r>
                        <a:rPr lang="ru-RU" dirty="0">
                          <a:effectLst/>
                        </a:rPr>
                        <a:t>).</a:t>
                      </a:r>
                    </a:p>
                    <a:p>
                      <a:pPr algn="just"/>
                      <a:r>
                        <a:rPr lang="ru-RU" dirty="0" err="1">
                          <a:effectLst/>
                        </a:rPr>
                        <a:t>Відповідає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запитання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додавання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віднімання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об'єктів</a:t>
                      </a:r>
                      <a:r>
                        <a:rPr lang="ru-RU" dirty="0">
                          <a:effectLst/>
                        </a:rPr>
                        <a:t> у межах </a:t>
                      </a:r>
                      <a:r>
                        <a:rPr lang="ru-RU" dirty="0" err="1">
                          <a:effectLst/>
                        </a:rPr>
                        <a:t>п'яти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dirty="0" err="1">
                          <a:effectLst/>
                        </a:rPr>
                        <a:t>Відповідає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запитання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додавання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віднімання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об'єктів</a:t>
                      </a:r>
                      <a:r>
                        <a:rPr lang="ru-RU" dirty="0">
                          <a:effectLst/>
                        </a:rPr>
                        <a:t> у межах </a:t>
                      </a:r>
                      <a:r>
                        <a:rPr lang="ru-RU" dirty="0" err="1">
                          <a:effectLst/>
                        </a:rPr>
                        <a:t>п'яти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dirty="0" err="1">
                          <a:effectLst/>
                        </a:rPr>
                        <a:t>Вмазує</a:t>
                      </a:r>
                      <a:r>
                        <a:rPr lang="ru-RU" dirty="0">
                          <a:effectLst/>
                        </a:rPr>
                        <a:t> на </a:t>
                      </a:r>
                      <a:r>
                        <a:rPr lang="ru-RU" dirty="0" err="1">
                          <a:effectLst/>
                        </a:rPr>
                        <a:t>кілька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предметів</a:t>
                      </a:r>
                      <a:r>
                        <a:rPr lang="ru-RU" dirty="0">
                          <a:effectLst/>
                        </a:rPr>
                        <a:t>; </a:t>
                      </a:r>
                      <a:r>
                        <a:rPr lang="ru-RU" dirty="0" err="1">
                          <a:effectLst/>
                        </a:rPr>
                        <a:t>визначає</a:t>
                      </a:r>
                      <a:r>
                        <a:rPr lang="ru-RU" dirty="0">
                          <a:effectLst/>
                        </a:rPr>
                        <a:t>, де </a:t>
                      </a:r>
                      <a:r>
                        <a:rPr lang="ru-RU" dirty="0" err="1">
                          <a:effectLst/>
                        </a:rPr>
                        <a:t>більшість</a:t>
                      </a:r>
                      <a:r>
                        <a:rPr lang="ru-RU" dirty="0">
                          <a:effectLst/>
                        </a:rPr>
                        <a:t> (</a:t>
                      </a:r>
                      <a:r>
                        <a:rPr lang="ru-RU" dirty="0" err="1">
                          <a:effectLst/>
                        </a:rPr>
                        <a:t>усі</a:t>
                      </a:r>
                      <a:r>
                        <a:rPr lang="ru-RU" dirty="0">
                          <a:effectLst/>
                        </a:rPr>
                        <a:t>, перший, </a:t>
                      </a:r>
                      <a:r>
                        <a:rPr lang="ru-RU" dirty="0" err="1">
                          <a:effectLst/>
                        </a:rPr>
                        <a:t>середній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останній</a:t>
                      </a:r>
                      <a:r>
                        <a:rPr lang="ru-RU" dirty="0">
                          <a:effectLst/>
                        </a:rPr>
                        <a:t>) </a:t>
                      </a:r>
                      <a:r>
                        <a:rPr lang="ru-RU" dirty="0" err="1">
                          <a:effectLst/>
                        </a:rPr>
                        <a:t>предметів</a:t>
                      </a:r>
                      <a:r>
                        <a:rPr lang="ru-RU" dirty="0">
                          <a:effectLst/>
                        </a:rPr>
                        <a:t> (предмет)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03780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21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D96B193-CF66-2C20-CBF8-830FF4A9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302" y="459916"/>
            <a:ext cx="8880987" cy="6256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Georgia"/>
              <a:ea typeface="Georgia"/>
              <a:cs typeface="Georgia"/>
            </a:endParaRP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/>
                <a:ea typeface="Georgia"/>
                <a:cs typeface="Georgia"/>
              </a:rPr>
              <a:t>ВИСНОВКИ про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Georgia"/>
                <a:ea typeface="Georgia"/>
                <a:cs typeface="Georgia"/>
              </a:rPr>
              <a:t>розвиток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Georgia"/>
                <a:ea typeface="Georgia"/>
                <a:cs typeface="Georgia"/>
              </a:rPr>
              <a:t>мислення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/>
                <a:ea typeface="Georgia"/>
                <a:cs typeface="Georgia"/>
              </a:rPr>
              <a:t>:</a:t>
            </a:r>
            <a:endParaRPr lang="ru-RU">
              <a:solidFill>
                <a:schemeClr val="bg2">
                  <a:lumMod val="25000"/>
                </a:schemeClr>
              </a:solidFill>
              <a:ea typeface="Source Sans Pro"/>
            </a:endParaRPr>
          </a:p>
          <a:p>
            <a:endParaRPr lang="ru-RU" dirty="0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buChar char="•"/>
            </a:pP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  у 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дошкільному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віці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закладаються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передумови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для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появи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наочно-дійового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мислення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у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ранньому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віці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;</a:t>
            </a:r>
          </a:p>
          <a:p>
            <a:pPr>
              <a:buChar char="•"/>
            </a:pP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 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найбільше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значення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для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розвитку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передумов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наочно-дійового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мислення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має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становлення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предметно-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маніпулятивної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діяльності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малюка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;</a:t>
            </a:r>
          </a:p>
          <a:p>
            <a:pPr>
              <a:buChar char="•"/>
            </a:pP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 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головна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лінія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розвитку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предметно-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маніпулятивних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дій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виявляється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у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зростанні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специфічності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цих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дій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чимдалі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більше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націлених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властивості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конкретного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їх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об'єкту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;</a:t>
            </a:r>
          </a:p>
          <a:p>
            <a:pPr>
              <a:buChar char="•"/>
            </a:pP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 до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кінця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першого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року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життя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дитина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враховує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у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своїх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діях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не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тільки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властивості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безпосередньо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доступних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їй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предметів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, але й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відсутніх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спираючись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уявлення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про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їх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якості</a:t>
            </a:r>
            <a:r>
              <a:rPr lang="ru-RU" dirty="0">
                <a:solidFill>
                  <a:srgbClr val="242424"/>
                </a:solidFill>
                <a:latin typeface="Georgia"/>
                <a:ea typeface="Georgia"/>
                <a:cs typeface="Georgi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3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662F453-37C0-C32D-03F1-07D64DCD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39" y="1128736"/>
            <a:ext cx="3535655" cy="20056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0ADEE-F5F7-9404-0072-5D705DC6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ea typeface="Source Sans Pro"/>
              </a:rPr>
              <a:t>Використані</a:t>
            </a:r>
            <a:r>
              <a:rPr lang="ru-RU" dirty="0">
                <a:ea typeface="Source Sans Pro"/>
              </a:rPr>
              <a:t> </a:t>
            </a:r>
            <a:r>
              <a:rPr lang="ru-RU" dirty="0" err="1">
                <a:ea typeface="Source Sans Pro"/>
              </a:rPr>
              <a:t>джерела</a:t>
            </a:r>
            <a:r>
              <a:rPr lang="ru-RU" dirty="0">
                <a:ea typeface="Source Sans Pro"/>
              </a:rPr>
              <a:t>:</a:t>
            </a:r>
            <a:endParaRPr lang="ru-RU"/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7FF44-14C3-C1CA-F372-9F9D1106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600">
                <a:hlinkClick r:id="rId3"/>
              </a:rPr>
              <a:t>https://pidru4niki.com</a:t>
            </a:r>
            <a:endParaRPr lang="ru-RU" sz="2600">
              <a:ea typeface="+mn-lt"/>
              <a:cs typeface="+mn-lt"/>
            </a:endParaRPr>
          </a:p>
          <a:p>
            <a:r>
              <a:rPr lang="ru-RU" sz="2600">
                <a:hlinkClick r:id="rId4"/>
              </a:rPr>
              <a:t>https://studfile.net/preview</a:t>
            </a:r>
            <a:r>
              <a:rPr lang="ru-RU" sz="2600">
                <a:ea typeface="+mn-lt"/>
                <a:cs typeface="+mn-lt"/>
              </a:rPr>
              <a:t> </a:t>
            </a:r>
          </a:p>
          <a:p>
            <a:r>
              <a:rPr lang="en-US" sz="2600">
                <a:ea typeface="+mn-lt"/>
                <a:cs typeface="+mn-lt"/>
                <a:hlinkClick r:id="rId5"/>
              </a:rPr>
              <a:t>https://ru.osvita.ua</a:t>
            </a:r>
            <a:endParaRPr lang="ru-RU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600" err="1">
                <a:ea typeface="+mn-lt"/>
                <a:cs typeface="+mn-lt"/>
              </a:rPr>
              <a:t>Дякую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за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увагу</a:t>
            </a:r>
            <a:r>
              <a:rPr lang="en-US" sz="2600">
                <a:ea typeface="+mn-lt"/>
                <a:cs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320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Человеческое лицо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5442C6A-E19D-BD01-59E9-554D1827F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1357" y="825603"/>
            <a:ext cx="3123892" cy="503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44C1158-749A-39CA-E086-2B6E33DC1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43" y="988142"/>
            <a:ext cx="5788075" cy="508978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000" err="1">
                <a:solidFill>
                  <a:schemeClr val="bg2">
                    <a:lumMod val="25000"/>
                  </a:schemeClr>
                </a:solidFill>
                <a:latin typeface="Georgia"/>
                <a:cs typeface="Arial"/>
              </a:rPr>
              <a:t>Мислення</a:t>
            </a:r>
            <a:r>
              <a:rPr lang="ru-RU" sz="2000" dirty="0">
                <a:latin typeface="Georgia"/>
                <a:cs typeface="Arial"/>
              </a:rPr>
              <a:t> – </a:t>
            </a:r>
            <a:r>
              <a:rPr lang="ru-RU" sz="2000" err="1">
                <a:latin typeface="Georgia"/>
                <a:cs typeface="Arial"/>
              </a:rPr>
              <a:t>це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можливість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дитини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здійснювати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гнучке</a:t>
            </a:r>
            <a:r>
              <a:rPr lang="ru-RU" sz="2000" dirty="0">
                <a:latin typeface="Georgia"/>
                <a:cs typeface="Arial"/>
              </a:rPr>
              <a:t> і </a:t>
            </a:r>
            <a:r>
              <a:rPr lang="ru-RU" sz="2000" err="1">
                <a:latin typeface="Georgia"/>
                <a:cs typeface="Arial"/>
              </a:rPr>
              <a:t>водночас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стійке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пристосування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її</a:t>
            </a:r>
            <a:r>
              <a:rPr lang="ru-RU" sz="2000" dirty="0">
                <a:latin typeface="Georgia"/>
                <a:cs typeface="Arial"/>
              </a:rPr>
              <a:t> до </a:t>
            </a:r>
            <a:r>
              <a:rPr lang="ru-RU" sz="2000" err="1">
                <a:latin typeface="Georgia"/>
                <a:cs typeface="Arial"/>
              </a:rPr>
              <a:t>навколишнього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середовища</a:t>
            </a:r>
            <a:r>
              <a:rPr lang="ru-RU" sz="2000" dirty="0">
                <a:latin typeface="Georgia"/>
                <a:cs typeface="Arial"/>
              </a:rPr>
              <a:t> і </a:t>
            </a:r>
            <a:r>
              <a:rPr lang="ru-RU" sz="2000" err="1">
                <a:latin typeface="Georgia"/>
                <a:cs typeface="Arial"/>
              </a:rPr>
              <a:t>соціальної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дійсності</a:t>
            </a:r>
            <a:r>
              <a:rPr lang="ru-RU" sz="2000" dirty="0">
                <a:latin typeface="Georgia"/>
                <a:cs typeface="Arial"/>
              </a:rPr>
              <a:t>. </a:t>
            </a:r>
            <a:r>
              <a:rPr lang="ru-RU" sz="2000" err="1">
                <a:latin typeface="Georgia"/>
                <a:cs typeface="Arial"/>
              </a:rPr>
              <a:t>Основне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призначення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мислення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полягає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саме</a:t>
            </a:r>
            <a:r>
              <a:rPr lang="ru-RU" sz="2000" dirty="0">
                <a:latin typeface="Georgia"/>
                <a:cs typeface="Arial"/>
              </a:rPr>
              <a:t> в </a:t>
            </a:r>
            <a:r>
              <a:rPr lang="ru-RU" sz="2000" err="1">
                <a:latin typeface="Georgia"/>
                <a:cs typeface="Arial"/>
              </a:rPr>
              <a:t>організації</a:t>
            </a:r>
            <a:r>
              <a:rPr lang="ru-RU" sz="2000" dirty="0">
                <a:latin typeface="Georgia"/>
                <a:cs typeface="Arial"/>
              </a:rPr>
              <a:t> і </a:t>
            </a:r>
            <a:r>
              <a:rPr lang="ru-RU" sz="2000" err="1">
                <a:latin typeface="Georgia"/>
                <a:cs typeface="Arial"/>
              </a:rPr>
              <a:t>забезпеченні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цієї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взаємодії</a:t>
            </a:r>
            <a:r>
              <a:rPr lang="ru-RU" sz="2000" dirty="0">
                <a:latin typeface="Georgia"/>
                <a:cs typeface="Arial"/>
              </a:rPr>
              <a:t> </a:t>
            </a:r>
            <a:r>
              <a:rPr lang="ru-RU" sz="2000" err="1">
                <a:latin typeface="Georgia"/>
                <a:cs typeface="Arial"/>
              </a:rPr>
              <a:t>дитини</a:t>
            </a:r>
            <a:r>
              <a:rPr lang="ru-RU" sz="2000" dirty="0">
                <a:latin typeface="Georgia"/>
                <a:cs typeface="Arial"/>
              </a:rPr>
              <a:t> та </a:t>
            </a:r>
            <a:r>
              <a:rPr lang="ru-RU" sz="2000" err="1">
                <a:latin typeface="Georgia"/>
                <a:cs typeface="Arial"/>
              </a:rPr>
              <a:t>середовища</a:t>
            </a:r>
            <a:r>
              <a:rPr lang="ru-RU" sz="2000" dirty="0">
                <a:latin typeface="Georgia"/>
                <a:cs typeface="Arial"/>
              </a:rPr>
              <a:t>.</a:t>
            </a:r>
            <a:endParaRPr lang="ru-RU" sz="2000">
              <a:latin typeface="Georgia"/>
              <a:ea typeface="Source Sans Pro"/>
            </a:endParaRPr>
          </a:p>
          <a:p>
            <a:pPr algn="just"/>
            <a:r>
              <a:rPr lang="ru-RU" sz="2000" dirty="0">
                <a:latin typeface="Georgia"/>
                <a:cs typeface="Arial"/>
              </a:rPr>
              <a:t>На думку Г. Костюка, 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«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досягнення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в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розвитку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мислення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дітей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залежить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не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лише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від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їхнього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віку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, а й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від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того, як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організовується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і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спрямовується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їхня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ігрова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і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навчальна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діяльність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у кожному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віці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.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Спеціально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організованим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процесом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навчання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і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розвитку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можна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значно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підвищити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рівень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сформованості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у них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мисленнєвих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дій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,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суджень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,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міркувань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 та </a:t>
            </a:r>
            <a:r>
              <a:rPr lang="ru-RU" sz="2000" i="1" err="1">
                <a:solidFill>
                  <a:srgbClr val="0070C0"/>
                </a:solidFill>
                <a:latin typeface="Georgia"/>
                <a:cs typeface="Arial"/>
              </a:rPr>
              <a:t>умовиводів</a:t>
            </a:r>
            <a:r>
              <a:rPr lang="ru-RU" sz="2000" i="1" dirty="0">
                <a:solidFill>
                  <a:srgbClr val="0070C0"/>
                </a:solidFill>
                <a:latin typeface="Georgia"/>
                <a:cs typeface="Arial"/>
              </a:rPr>
              <a:t>»</a:t>
            </a:r>
            <a:r>
              <a:rPr lang="ru-RU" sz="2000" i="1" dirty="0">
                <a:latin typeface="Georgia"/>
                <a:cs typeface="Arial"/>
              </a:rPr>
              <a:t>.</a:t>
            </a:r>
            <a:endParaRPr lang="ru-RU" sz="2000">
              <a:latin typeface="Georgia"/>
              <a:ea typeface="Source Sans Pro"/>
            </a:endParaRPr>
          </a:p>
          <a:p>
            <a:endParaRPr lang="ru-RU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2202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F69DD0-8425-24A1-C304-DBEADD1C2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77" y="645755"/>
            <a:ext cx="5157020" cy="57524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err="1">
                <a:solidFill>
                  <a:srgbClr val="222222"/>
                </a:solidFill>
                <a:latin typeface="Georgia"/>
              </a:rPr>
              <a:t>Мислення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має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цілеспрямований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характер.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Розумовий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процес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починається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з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усвідомлення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проблемної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ситуації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, з постановки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питання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.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Засобами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рішення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задачі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виступають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такі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розумові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операції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, як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аналіз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, синтез,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порівняння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абстракція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узагальнення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 та </a:t>
            </a:r>
            <a:r>
              <a:rPr lang="ru-RU" sz="1800" err="1">
                <a:solidFill>
                  <a:srgbClr val="222222"/>
                </a:solidFill>
                <a:latin typeface="Georgia"/>
              </a:rPr>
              <a:t>ін</a:t>
            </a:r>
            <a:r>
              <a:rPr lang="ru-RU" sz="1800" dirty="0">
                <a:solidFill>
                  <a:srgbClr val="222222"/>
                </a:solidFill>
                <a:latin typeface="Georgia"/>
              </a:rPr>
              <a:t>.</a:t>
            </a:r>
          </a:p>
          <a:p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Основою для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розвитку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мислення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у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ранньому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віці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стає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та система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досягнень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яка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формується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на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першому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році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життя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дитини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насамперед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у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сфері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сенсорно-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перцептивних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комунікативних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моторних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процесів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. Першим видом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мислення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в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онтогенезі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є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наочно-дійове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що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спирається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на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предметну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діяльність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дитини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.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Саме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становлення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предметно-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маніпулятивної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діяльності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що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інтенсивно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відбувається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протягом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першого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року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життя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дитини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виступає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безпосередньою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основою для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подальшого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розвитку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мислення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у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ранньому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Georgia"/>
                <a:ea typeface="Source Sans Pro"/>
              </a:rPr>
              <a:t>віці</a:t>
            </a:r>
            <a:r>
              <a:rPr lang="ru-RU" sz="1800" dirty="0">
                <a:solidFill>
                  <a:srgbClr val="222222"/>
                </a:solidFill>
                <a:latin typeface="Georgia"/>
                <a:ea typeface="Source Sans Pro"/>
              </a:rPr>
              <a:t>.</a:t>
            </a:r>
          </a:p>
        </p:txBody>
      </p:sp>
      <p:pic>
        <p:nvPicPr>
          <p:cNvPr id="2" name="Объект 1" descr="Изображение выглядит как Человеческое лицо, человек, мальчик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A34E7C9C-D136-8C97-B19C-756E83B89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0812" y="1285357"/>
            <a:ext cx="6189406" cy="3354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62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8D9973-20A8-6D04-E1EA-C24485871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135" y="1247980"/>
            <a:ext cx="5181600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С. Л.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Новосьолова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і М. Ю.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Кістяковська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,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які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досліджували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розвиток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предметно-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маніпулятивної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діяльності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немовляти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у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зв'язку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із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розвитком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її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психомоторики,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виділили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етапи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цього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процесу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,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поступово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виявляються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як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здатність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дитини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мислити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. Головна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лінія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розвитку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предметно-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маніпулятивних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дій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виявляється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у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переході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дій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неспецифічних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,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які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не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враховують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властивостей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предметів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, до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дій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,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націлених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на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властивості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конкретного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їх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 </a:t>
            </a:r>
            <a:r>
              <a:rPr lang="ru-RU" sz="1600" err="1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об'єкту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/>
                <a:ea typeface="Source Sans Pro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ea typeface="Source Sans Pro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4FAF40-3DB2-8D04-DCD1-20AB734BC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3491" y="240174"/>
            <a:ext cx="5931308" cy="63915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1.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Неспецифічна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психічна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активність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в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якій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злиті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воєдино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всі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психічні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функції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(1-й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місяць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).</a:t>
            </a:r>
            <a:endParaRPr lang="ru-RU" sz="1600">
              <a:solidFill>
                <a:srgbClr val="002060"/>
              </a:solidFill>
              <a:latin typeface="Georgia"/>
              <a:ea typeface="Calibri"/>
              <a:cs typeface="Calibri"/>
            </a:endParaRPr>
          </a:p>
          <a:p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2.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Сенсорна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активність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(1-3-й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місяць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) -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роздивляння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прислуховування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.</a:t>
            </a:r>
            <a:endParaRPr lang="ru-RU" sz="1600">
              <a:solidFill>
                <a:srgbClr val="002060"/>
              </a:solidFill>
              <a:latin typeface="Georgia"/>
              <a:ea typeface="Calibri"/>
              <a:cs typeface="Calibri"/>
            </a:endParaRPr>
          </a:p>
          <a:p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3. "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Переддія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" (3-4,5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місяців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) -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дитина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обмацує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і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оглядає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випадково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захоплений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предмет,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поплескує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без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зорового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контролю,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утримує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наближає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до рота, "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куштує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".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Тобто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виникає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дія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хапання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і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предметність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сприймання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-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дитина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виділяє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предмет, як комплекс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властивостей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.</a:t>
            </a:r>
            <a:endParaRPr lang="ru-RU" sz="1600">
              <a:solidFill>
                <a:srgbClr val="002060"/>
              </a:solidFill>
              <a:latin typeface="Georgia"/>
              <a:ea typeface="Calibri"/>
              <a:cs typeface="Calibri"/>
            </a:endParaRPr>
          </a:p>
          <a:p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4. У 4-7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місяців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з'являється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"проста" і "результативна"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дія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.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Активність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малюка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спрямовується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на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виявлення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прихованих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властивостей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об'єктів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: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кидає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у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певне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місце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наприклад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на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підлогу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розмахує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брязкальцем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щоб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почути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звук;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знаходить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отвір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у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предметі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намагається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відкрити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прикласти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до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іншого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. </a:t>
            </a:r>
            <a:endParaRPr lang="ru-RU" sz="1600">
              <a:solidFill>
                <a:srgbClr val="002060"/>
              </a:solidFill>
              <a:latin typeface="Georgia"/>
              <a:ea typeface="Calibri"/>
              <a:cs typeface="Calibri"/>
            </a:endParaRPr>
          </a:p>
          <a:p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Малюк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передбачає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властивості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які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виявляться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в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результаті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певних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дій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з предметом: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папір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можна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зім'яти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коробочку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можна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відкрити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якщо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м'ячик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штовхнути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то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покотиться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. З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цього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починається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встановлення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найпростіших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причинно-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наслідкових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зв'язків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Малюк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спостерігає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взаємозв'язки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між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предметами,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використовує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у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своїх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діях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: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кільце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нанизує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на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паличку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,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закриває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ru-RU" sz="1600" err="1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кришкою</a:t>
            </a:r>
            <a:r>
              <a:rPr lang="ru-RU" sz="1600" dirty="0">
                <a:solidFill>
                  <a:srgbClr val="002060"/>
                </a:solidFill>
                <a:latin typeface="Georgia"/>
                <a:ea typeface="Calibri"/>
                <a:cs typeface="Calibri"/>
              </a:rPr>
              <a:t> коробочку.</a:t>
            </a:r>
            <a:endParaRPr lang="ru-RU" sz="1600">
              <a:solidFill>
                <a:srgbClr val="002060"/>
              </a:solidFill>
              <a:latin typeface="Georgi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47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ебенок, начинающий ходить, ребенок, одежда, игра&#10;&#10;Автоматически созданное описание">
            <a:extLst>
              <a:ext uri="{FF2B5EF4-FFF2-40B4-BE49-F238E27FC236}">
                <a16:creationId xmlns:a16="http://schemas.microsoft.com/office/drawing/2014/main" id="{19A67472-7E52-4FE2-1814-6BB4ECA7D0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64" r="7764"/>
          <a:stretch/>
        </p:blipFill>
        <p:spPr>
          <a:xfrm>
            <a:off x="230189" y="2607132"/>
            <a:ext cx="6086167" cy="407998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3A4598A-FB4C-0BA9-865A-8D0DFDCAF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7048" y="299885"/>
            <a:ext cx="6845040" cy="6380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>
                <a:solidFill>
                  <a:srgbClr val="242424"/>
                </a:solidFill>
                <a:latin typeface="Georgia"/>
              </a:rPr>
              <a:t>5. Для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дитини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7-10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місяців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характерними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є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елементарні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дії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співвіднесення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.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Спочатку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вони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стосуються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двох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однотипних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предметів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або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предмету та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місця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його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розташування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або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частини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предмету та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цілого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. </a:t>
            </a:r>
            <a:endParaRPr lang="ru-RU" sz="1800">
              <a:solidFill>
                <a:srgbClr val="000000"/>
              </a:solidFill>
              <a:latin typeface="Georgia"/>
              <a:ea typeface="Source Sans Pro"/>
            </a:endParaRPr>
          </a:p>
          <a:p>
            <a:r>
              <a:rPr lang="ru-RU" sz="1800" dirty="0">
                <a:solidFill>
                  <a:srgbClr val="242424"/>
                </a:solidFill>
                <a:latin typeface="Georgia"/>
              </a:rPr>
              <a:t>Так, у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дослідженні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Грінфіллда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Нелсона,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Салцмана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однорічні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діти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розміщували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два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циліндри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різного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розміру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ставлячи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менший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на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більший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або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вкладаючи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їх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один в один. Коли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циліндрів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було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більше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розмістити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їх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у порядку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від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більшого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до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меншого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діти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не могли. </a:t>
            </a:r>
            <a:endParaRPr lang="ru-RU" sz="1800">
              <a:solidFill>
                <a:srgbClr val="000000"/>
              </a:solidFill>
              <a:latin typeface="Georgia"/>
              <a:ea typeface="Source Sans Pro"/>
            </a:endParaRPr>
          </a:p>
          <a:p>
            <a:r>
              <a:rPr lang="ru-RU" sz="1800" dirty="0">
                <a:solidFill>
                  <a:srgbClr val="242424"/>
                </a:solidFill>
                <a:latin typeface="Georgia"/>
              </a:rPr>
              <a:t>Малюк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починає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співвідносити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свої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дії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змінами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у предметах: машинка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може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поїхати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або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зупинитись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залежно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від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того, як на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неї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подіяти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-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штовхнути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чи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виставити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рукою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бар'єр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на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її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шляху.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Дитина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за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зразком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дорослого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справляється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із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розбірними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іграшками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вкладаючи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меншу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частину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у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більшу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за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власною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ініціативою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складає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мілкі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предмети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у коробочку. </a:t>
            </a:r>
            <a:endParaRPr lang="ru-RU" sz="1800">
              <a:solidFill>
                <a:srgbClr val="000000"/>
              </a:solidFill>
              <a:latin typeface="Georgia"/>
              <a:ea typeface="Source Sans Pro"/>
            </a:endParaRPr>
          </a:p>
          <a:p>
            <a:r>
              <a:rPr lang="ru-RU" sz="1800" dirty="0">
                <a:solidFill>
                  <a:srgbClr val="242424"/>
                </a:solidFill>
                <a:latin typeface="Georgia"/>
              </a:rPr>
              <a:t>На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основі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виділення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частини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і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цілого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засвоює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такі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властивості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як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роз'єднання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і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з'єднання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: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знімає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з ляльки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капелюшок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та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одягає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його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садовить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ляльку в машинку та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забирає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її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.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Якщо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предмет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втрачає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своє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звичайне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положення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виправляє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його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: правильно ставить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будиночок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перекинутий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на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дах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. У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діях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малюк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фактично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враховує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співвідношення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 </a:t>
            </a:r>
            <a:r>
              <a:rPr lang="ru-RU" sz="1800" err="1">
                <a:solidFill>
                  <a:srgbClr val="242424"/>
                </a:solidFill>
                <a:latin typeface="Georgia"/>
              </a:rPr>
              <a:t>під</a:t>
            </a:r>
            <a:r>
              <a:rPr lang="ru-RU" sz="1800" dirty="0">
                <a:solidFill>
                  <a:srgbClr val="242424"/>
                </a:solidFill>
                <a:latin typeface="Georgia"/>
              </a:rPr>
              <a:t>, над, за, перед.</a:t>
            </a:r>
            <a:endParaRPr lang="ru-RU" sz="1800">
              <a:ea typeface="Source Sans Pro"/>
            </a:endParaRPr>
          </a:p>
          <a:p>
            <a:endParaRPr lang="ru-RU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6694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273D4E-DEF6-2BBF-1A57-13E78704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01" y="294480"/>
            <a:ext cx="6221137" cy="62690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dirty="0">
                <a:highlight>
                  <a:srgbClr val="C0C0C0"/>
                </a:highlight>
                <a:latin typeface="Georgia"/>
              </a:rPr>
              <a:t>У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віці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8-9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місяців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спостерігається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певна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диференціація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дитини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у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зв'язку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з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його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властивостями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: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брязкальце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потрібно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потрясти,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щоб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почути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звук, 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гумову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іграшки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для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цього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потрібно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стиснути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;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підвішений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предмет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можна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штовхнути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на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легеньке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пір'ячко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подути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- і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воно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починає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"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літати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",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якщо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натиснеш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на кнопку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лампи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-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з'являється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світло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. </a:t>
            </a:r>
            <a:endParaRPr lang="ru-RU" sz="1800">
              <a:highlight>
                <a:srgbClr val="C0C0C0"/>
              </a:highlight>
              <a:latin typeface="Georgia"/>
              <a:ea typeface="Source Sans Pro"/>
            </a:endParaRPr>
          </a:p>
          <a:p>
            <a:r>
              <a:rPr lang="ru-RU" sz="1800" dirty="0">
                <a:highlight>
                  <a:srgbClr val="C0C0C0"/>
                </a:highlight>
                <a:latin typeface="Georgia"/>
              </a:rPr>
              <a:t>За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допомогою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предметних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дитина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вирішує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певні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задачі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проявляючи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певну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наполегливість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та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чималу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кмітливість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. Так,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щоб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дістати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менший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предмет з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більшого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вона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починає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з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хаотичних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спроб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і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помилок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: крутить,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трясе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б'є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об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стіл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більшим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предметом.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Потім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намагається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дістати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іграшку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рукою. </a:t>
            </a:r>
            <a:endParaRPr lang="ru-RU" sz="1800">
              <a:highlight>
                <a:srgbClr val="C0C0C0"/>
              </a:highlight>
              <a:latin typeface="Georgia"/>
              <a:ea typeface="Source Sans Pro"/>
            </a:endParaRPr>
          </a:p>
          <a:p>
            <a:r>
              <a:rPr lang="ru-RU" sz="1800" dirty="0">
                <a:highlight>
                  <a:srgbClr val="C0C0C0"/>
                </a:highlight>
                <a:latin typeface="Georgia"/>
              </a:rPr>
              <a:t>Через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деякий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час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увага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малюка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переключається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на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оточення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помічаючи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паличку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він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успішно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її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використовує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.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Помітивши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одержаний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результат,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він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повторює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знайдений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спосіб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дії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: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відбувається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перехід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з мети на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засіб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її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досягнення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що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є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важливим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для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засвоєння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автоматизованих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дій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.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починає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приваблювати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малюка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як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така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виділяється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її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засіб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з'являється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початкове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розуміння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причинно-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наслідкового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зв'язку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між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дією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, </a:t>
            </a:r>
            <a:r>
              <a:rPr lang="ru-RU" sz="1800" err="1">
                <a:highlight>
                  <a:srgbClr val="C0C0C0"/>
                </a:highlight>
                <a:latin typeface="Georgia"/>
              </a:rPr>
              <a:t>знаряддям</a:t>
            </a:r>
            <a:r>
              <a:rPr lang="ru-RU" sz="1800" dirty="0">
                <a:highlight>
                  <a:srgbClr val="C0C0C0"/>
                </a:highlight>
                <a:latin typeface="Georgia"/>
              </a:rPr>
              <a:t> і результатом.</a:t>
            </a:r>
            <a:endParaRPr lang="ru-RU" sz="1800">
              <a:highlight>
                <a:srgbClr val="C0C0C0"/>
              </a:highlight>
              <a:ea typeface="Source Sans Pro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одежда, ребенок, начинающий ходить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C98AA25-620A-7DAD-3225-909A0E904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7" b="-4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368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13E25BF-B57E-54C7-70AA-16936EF3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79464"/>
            <a:ext cx="5083279" cy="5310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Кінець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1-го року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життя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та 3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місяці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другого.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Поява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функціональної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дії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Дитина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вже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не просто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задовольняється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діями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з предметами,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що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є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безпосередньо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в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її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оточенні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, але й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орієнтується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на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дії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з предметами,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відсутніми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полі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її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сприймання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Така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здатність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свідчить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про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появу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дитини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уявлень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про предмет та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його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властивості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, про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розкриття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дитиною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зв'язку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між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властивостями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предмету та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вимогами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задачі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 </a:t>
            </a:r>
            <a:endParaRPr lang="ru-RU" sz="1800">
              <a:solidFill>
                <a:schemeClr val="accent6">
                  <a:lumMod val="75000"/>
                </a:schemeClr>
              </a:solidFill>
              <a:latin typeface="Source Sans Pro"/>
              <a:ea typeface="Source Sans Pro"/>
            </a:endParaRPr>
          </a:p>
          <a:p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Наприклад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дитина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вкладає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один предмет в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інший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;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їй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це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не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вдається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, тому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що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більший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предмет не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порожній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і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виготовлений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з дерева, а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менший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-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порожній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- не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вміщує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більший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Тоді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вона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йде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за маленьким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м'ячиком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в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іншу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кімнату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Виникають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перші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уявлення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про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зникнення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предмету,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якщо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дорослий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заховує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ru-RU" sz="180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його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</a:t>
            </a: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  <a:latin typeface="Georgia"/>
              <a:ea typeface="Source Sans Pro"/>
            </a:endParaRPr>
          </a:p>
        </p:txBody>
      </p:sp>
      <p:pic>
        <p:nvPicPr>
          <p:cNvPr id="4" name="Рисунок 3" descr="Изображение выглядит как Человеческое лицо, ребенок, начинающий ходить, игр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C8E537BB-47CF-CE40-A4C7-0765EC1B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530" y="2456279"/>
            <a:ext cx="4377812" cy="2904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701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CA6757-4DED-F35E-F72D-778E387A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46" y="289335"/>
            <a:ext cx="4272117" cy="58384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>
                <a:latin typeface="Georgia"/>
                <a:cs typeface="Arial"/>
              </a:rPr>
              <a:t>Основною </a:t>
            </a:r>
            <a:r>
              <a:rPr lang="ru-RU" sz="1800" err="1">
                <a:latin typeface="Georgia"/>
                <a:cs typeface="Arial"/>
              </a:rPr>
              <a:t>умовою</a:t>
            </a:r>
            <a:r>
              <a:rPr lang="ru-RU" sz="1800" dirty="0">
                <a:latin typeface="Georgia"/>
                <a:cs typeface="Arial"/>
              </a:rPr>
              <a:t>, </a:t>
            </a:r>
            <a:r>
              <a:rPr lang="ru-RU" sz="1800" err="1">
                <a:latin typeface="Georgia"/>
                <a:cs typeface="Arial"/>
              </a:rPr>
              <a:t>що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забезпечує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розумовий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розвиток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дитини</a:t>
            </a:r>
            <a:r>
              <a:rPr lang="ru-RU" sz="1800" dirty="0">
                <a:latin typeface="Georgia"/>
                <a:cs typeface="Arial"/>
              </a:rPr>
              <a:t> (на перших </a:t>
            </a:r>
            <a:r>
              <a:rPr lang="ru-RU" sz="1800" err="1">
                <a:latin typeface="Georgia"/>
                <a:cs typeface="Arial"/>
              </a:rPr>
              <a:t>місяцях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її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життя</a:t>
            </a:r>
            <a:r>
              <a:rPr lang="ru-RU" sz="1800" dirty="0">
                <a:latin typeface="Georgia"/>
                <a:cs typeface="Arial"/>
              </a:rPr>
              <a:t>), є </a:t>
            </a:r>
            <a:r>
              <a:rPr lang="ru-RU" sz="1800" err="1">
                <a:latin typeface="Georgia"/>
                <a:cs typeface="Arial"/>
              </a:rPr>
              <a:t>сформованість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її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фізіологічних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показників</a:t>
            </a:r>
            <a:r>
              <a:rPr lang="ru-RU" sz="1800" dirty="0">
                <a:latin typeface="Georgia"/>
                <a:cs typeface="Arial"/>
              </a:rPr>
              <a:t>. </a:t>
            </a:r>
            <a:r>
              <a:rPr lang="ru-RU" sz="1800" err="1">
                <a:latin typeface="Georgia"/>
                <a:cs typeface="Arial"/>
              </a:rPr>
              <a:t>Відповідно</a:t>
            </a:r>
            <a:r>
              <a:rPr lang="ru-RU" sz="1800" dirty="0">
                <a:latin typeface="Georgia"/>
                <a:cs typeface="Arial"/>
              </a:rPr>
              <a:t> до </a:t>
            </a:r>
            <a:r>
              <a:rPr lang="ru-RU" sz="1800" err="1">
                <a:latin typeface="Georgia"/>
                <a:cs typeface="Arial"/>
              </a:rPr>
              <a:t>цього</a:t>
            </a:r>
            <a:r>
              <a:rPr lang="ru-RU" sz="1800" dirty="0">
                <a:latin typeface="Georgia"/>
                <a:cs typeface="Arial"/>
              </a:rPr>
              <a:t> треба </a:t>
            </a:r>
            <a:r>
              <a:rPr lang="ru-RU" sz="1800" err="1">
                <a:latin typeface="Georgia"/>
                <a:cs typeface="Arial"/>
              </a:rPr>
              <a:t>уважно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спостерігати</a:t>
            </a:r>
            <a:r>
              <a:rPr lang="ru-RU" sz="1800" dirty="0">
                <a:latin typeface="Georgia"/>
                <a:cs typeface="Arial"/>
              </a:rPr>
              <a:t> за </a:t>
            </a:r>
            <a:r>
              <a:rPr lang="ru-RU" sz="1800" err="1">
                <a:latin typeface="Georgia"/>
                <a:cs typeface="Arial"/>
              </a:rPr>
              <a:t>наявністю</a:t>
            </a:r>
            <a:r>
              <a:rPr lang="ru-RU" sz="1800" dirty="0">
                <a:latin typeface="Georgia"/>
                <a:cs typeface="Arial"/>
              </a:rPr>
              <a:t> у </a:t>
            </a:r>
            <a:r>
              <a:rPr lang="ru-RU" sz="1800" err="1">
                <a:latin typeface="Georgia"/>
                <a:cs typeface="Arial"/>
              </a:rPr>
              <a:t>дитини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окремих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рефлексів</a:t>
            </a:r>
            <a:r>
              <a:rPr lang="ru-RU" sz="1800" dirty="0">
                <a:latin typeface="Georgia"/>
                <a:cs typeface="Arial"/>
              </a:rPr>
              <a:t> та </a:t>
            </a:r>
            <a:r>
              <a:rPr lang="ru-RU" sz="1800" err="1">
                <a:latin typeface="Georgia"/>
                <a:cs typeface="Arial"/>
              </a:rPr>
              <a:t>їхніх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комплексів</a:t>
            </a:r>
            <a:r>
              <a:rPr lang="ru-RU" sz="1800" dirty="0">
                <a:latin typeface="Georgia"/>
                <a:cs typeface="Arial"/>
              </a:rPr>
              <a:t>, </a:t>
            </a:r>
            <a:r>
              <a:rPr lang="ru-RU" sz="1800" err="1">
                <a:latin typeface="Georgia"/>
                <a:cs typeface="Arial"/>
              </a:rPr>
              <a:t>щоб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зробити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правильний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висновок</a:t>
            </a:r>
            <a:r>
              <a:rPr lang="ru-RU" sz="1800" dirty="0">
                <a:latin typeface="Georgia"/>
                <a:cs typeface="Arial"/>
              </a:rPr>
              <a:t> і </a:t>
            </a:r>
            <a:r>
              <a:rPr lang="ru-RU" sz="1800" err="1">
                <a:latin typeface="Georgia"/>
                <a:cs typeface="Arial"/>
              </a:rPr>
              <a:t>деякі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прогнози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щодо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можливостей</a:t>
            </a:r>
            <a:r>
              <a:rPr lang="ru-RU" sz="1800" dirty="0">
                <a:latin typeface="Georgia"/>
                <a:cs typeface="Arial"/>
              </a:rPr>
              <a:t> та </a:t>
            </a:r>
            <a:r>
              <a:rPr lang="ru-RU" sz="1800" err="1">
                <a:latin typeface="Georgia"/>
                <a:cs typeface="Arial"/>
              </a:rPr>
              <a:t>обмежень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майбутньої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діяльності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дитини</a:t>
            </a:r>
            <a:r>
              <a:rPr lang="ru-RU" sz="1800" dirty="0">
                <a:latin typeface="Georgia"/>
                <a:cs typeface="Arial"/>
              </a:rPr>
              <a:t> з </a:t>
            </a:r>
            <a:r>
              <a:rPr lang="ru-RU" sz="1800" err="1">
                <a:latin typeface="Georgia"/>
                <a:cs typeface="Arial"/>
              </a:rPr>
              <a:t>різними</a:t>
            </a:r>
            <a:r>
              <a:rPr lang="ru-RU" sz="1800" dirty="0">
                <a:latin typeface="Georgia"/>
                <a:cs typeface="Arial"/>
              </a:rPr>
              <a:t> предметами, </a:t>
            </a:r>
            <a:r>
              <a:rPr lang="ru-RU" sz="1800" err="1">
                <a:latin typeface="Georgia"/>
                <a:cs typeface="Arial"/>
              </a:rPr>
              <a:t>тобто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предметної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діяльності</a:t>
            </a:r>
            <a:r>
              <a:rPr lang="ru-RU" sz="1800" dirty="0">
                <a:latin typeface="Georgia"/>
                <a:cs typeface="Arial"/>
              </a:rPr>
              <a:t>.</a:t>
            </a:r>
            <a:endParaRPr lang="ru-RU" sz="1800">
              <a:latin typeface="Georgia"/>
            </a:endParaRPr>
          </a:p>
          <a:p>
            <a:r>
              <a:rPr lang="ru-RU" sz="1800" err="1">
                <a:latin typeface="Georgia"/>
                <a:cs typeface="Arial"/>
              </a:rPr>
              <a:t>Однією</a:t>
            </a:r>
            <a:r>
              <a:rPr lang="ru-RU" sz="1800" dirty="0">
                <a:latin typeface="Georgia"/>
                <a:cs typeface="Arial"/>
              </a:rPr>
              <a:t> з умов </a:t>
            </a:r>
            <a:r>
              <a:rPr lang="ru-RU" sz="1800" err="1">
                <a:latin typeface="Georgia"/>
                <a:cs typeface="Arial"/>
              </a:rPr>
              <a:t>формування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мисленнєвої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діяльності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err="1">
                <a:latin typeface="Georgia"/>
                <a:cs typeface="Arial"/>
              </a:rPr>
              <a:t>дитини</a:t>
            </a:r>
            <a:r>
              <a:rPr lang="ru-RU" sz="1800" dirty="0">
                <a:latin typeface="Georgia"/>
                <a:cs typeface="Arial"/>
              </a:rPr>
              <a:t> є </a:t>
            </a:r>
            <a:r>
              <a:rPr lang="ru-RU" sz="1800" err="1">
                <a:latin typeface="Georgia"/>
                <a:cs typeface="Arial"/>
              </a:rPr>
              <a:t>її</a:t>
            </a:r>
            <a:r>
              <a:rPr lang="ru-RU" sz="1800" dirty="0">
                <a:latin typeface="Georgia"/>
                <a:cs typeface="Arial"/>
              </a:rPr>
              <a:t> предметна </a:t>
            </a:r>
            <a:r>
              <a:rPr lang="ru-RU" sz="1800" err="1">
                <a:latin typeface="Georgia"/>
                <a:cs typeface="Arial"/>
              </a:rPr>
              <a:t>діяльність</a:t>
            </a:r>
            <a:r>
              <a:rPr lang="ru-RU" sz="1800" dirty="0">
                <a:latin typeface="Georgia"/>
                <a:cs typeface="Arial"/>
              </a:rPr>
              <a:t>. </a:t>
            </a:r>
            <a:endParaRPr lang="ru-RU" sz="1800" err="1">
              <a:latin typeface="Georgia"/>
              <a:cs typeface="Arial"/>
            </a:endParaRPr>
          </a:p>
          <a:p>
            <a:r>
              <a:rPr lang="ru-RU" sz="1800" dirty="0">
                <a:latin typeface="Georgia"/>
                <a:cs typeface="Arial"/>
              </a:rPr>
              <a:t>Тому </a:t>
            </a:r>
            <a:r>
              <a:rPr lang="ru-RU" sz="1800" dirty="0" err="1">
                <a:latin typeface="Georgia"/>
                <a:cs typeface="Arial"/>
              </a:rPr>
              <a:t>потрібно</a:t>
            </a:r>
            <a:r>
              <a:rPr lang="ru-RU" sz="1800" dirty="0">
                <a:latin typeface="Georgia"/>
                <a:cs typeface="Arial"/>
              </a:rPr>
              <a:t> знати </a:t>
            </a:r>
            <a:r>
              <a:rPr lang="ru-RU" sz="1800" dirty="0" err="1">
                <a:latin typeface="Georgia"/>
                <a:cs typeface="Arial"/>
              </a:rPr>
              <a:t>основні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показники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рефлекторної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діяльності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дитини</a:t>
            </a:r>
            <a:r>
              <a:rPr lang="ru-RU" sz="1800" dirty="0">
                <a:latin typeface="Georgia"/>
                <a:cs typeface="Arial"/>
              </a:rPr>
              <a:t> на </a:t>
            </a:r>
            <a:r>
              <a:rPr lang="ru-RU" sz="1800" dirty="0" err="1">
                <a:latin typeface="Georgia"/>
                <a:cs typeface="Arial"/>
              </a:rPr>
              <a:t>першому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році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життя</a:t>
            </a:r>
            <a:r>
              <a:rPr lang="ru-RU" sz="1800" dirty="0">
                <a:latin typeface="Georgia"/>
                <a:cs typeface="Arial"/>
              </a:rPr>
              <a:t> та час, коли </a:t>
            </a:r>
            <a:r>
              <a:rPr lang="ru-RU" sz="1800" dirty="0" err="1">
                <a:latin typeface="Georgia"/>
                <a:cs typeface="Arial"/>
              </a:rPr>
              <a:t>ці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рефлекси</a:t>
            </a:r>
            <a:r>
              <a:rPr lang="ru-RU" sz="1800" dirty="0">
                <a:latin typeface="Georgia"/>
                <a:cs typeface="Arial"/>
              </a:rPr>
              <a:t> за нормального </a:t>
            </a:r>
            <a:r>
              <a:rPr lang="ru-RU" sz="1800" dirty="0" err="1">
                <a:latin typeface="Georgia"/>
                <a:cs typeface="Arial"/>
              </a:rPr>
              <a:t>розвитку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мають</a:t>
            </a:r>
            <a:r>
              <a:rPr lang="ru-RU" sz="1800" dirty="0">
                <a:latin typeface="Georgia"/>
                <a:cs typeface="Arial"/>
              </a:rPr>
              <a:t> </a:t>
            </a:r>
            <a:r>
              <a:rPr lang="ru-RU" sz="1800" dirty="0" err="1">
                <a:latin typeface="Georgia"/>
                <a:cs typeface="Arial"/>
              </a:rPr>
              <a:t>згасати</a:t>
            </a:r>
            <a:endParaRPr lang="ru-RU" sz="1800" dirty="0">
              <a:latin typeface="Georgia"/>
            </a:endParaRPr>
          </a:p>
          <a:p>
            <a:pPr marL="0" indent="0" algn="ctr">
              <a:buNone/>
            </a:pPr>
            <a:endParaRPr lang="ru-RU" sz="1600" dirty="0">
              <a:latin typeface="Georgia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E6EAFC9-9C32-607F-9854-306F74A38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54055"/>
              </p:ext>
            </p:extLst>
          </p:nvPr>
        </p:nvGraphicFramePr>
        <p:xfrm>
          <a:off x="4604108" y="190684"/>
          <a:ext cx="6867525" cy="64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91">
                  <a:extLst>
                    <a:ext uri="{9D8B030D-6E8A-4147-A177-3AD203B41FA5}">
                      <a16:colId xmlns:a16="http://schemas.microsoft.com/office/drawing/2014/main" val="1688757816"/>
                    </a:ext>
                  </a:extLst>
                </a:gridCol>
                <a:gridCol w="1612905">
                  <a:extLst>
                    <a:ext uri="{9D8B030D-6E8A-4147-A177-3AD203B41FA5}">
                      <a16:colId xmlns:a16="http://schemas.microsoft.com/office/drawing/2014/main" val="947211433"/>
                    </a:ext>
                  </a:extLst>
                </a:gridCol>
                <a:gridCol w="3875029">
                  <a:extLst>
                    <a:ext uri="{9D8B030D-6E8A-4147-A177-3AD203B41FA5}">
                      <a16:colId xmlns:a16="http://schemas.microsoft.com/office/drawing/2014/main" val="716286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Час згасання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Назва рефлексу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Описання рефлексу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990827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Після 2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Опори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Подібний до рефлексу крокування: коли дитину підносять до краю столу і вона його торкається ногами, то намагається на нього стати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67048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Після 2—3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Крокування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Коли дитину тримають вертикально, спираючи її ступні об тверду поверхню та нахиляючи тіло вперед, рухи ногами нагадують крокування (скоординована активність)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836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Після 3—4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«Пошуку грудей»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Якщо доторкнутися до щоки дитини, вона повертається в бік гіодразника та відкриває рота, ніби шукає груди матері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4104025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Після 4 міс.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Моро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Коли дитину різко піднімають або опу­скають, обидві її руки, зігнуті в лікті, випростовуються, пальці розтуляються; потім руки повертаються у вихідне по­ложення, а пальці знову стискаються в кулак</a:t>
                      </a: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90654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77536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FunkyShapesVTI</vt:lpstr>
      <vt:lpstr>Мисленнєвий розвиток дитини від 0 до 6 років</vt:lpstr>
      <vt:lpstr>Мислення - це процес пізнавальної діяльності людини, що характеризується узагальненим і опосередкованим відображенням дійсності.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392</cp:revision>
  <dcterms:created xsi:type="dcterms:W3CDTF">2023-09-07T03:48:00Z</dcterms:created>
  <dcterms:modified xsi:type="dcterms:W3CDTF">2023-09-07T05:59:45Z</dcterms:modified>
</cp:coreProperties>
</file>