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2"/>
  </p:notesMasterIdLst>
  <p:sldIdLst>
    <p:sldId id="256" r:id="rId2"/>
    <p:sldId id="262" r:id="rId3"/>
    <p:sldId id="266" r:id="rId4"/>
    <p:sldId id="270" r:id="rId5"/>
    <p:sldId id="269" r:id="rId6"/>
    <p:sldId id="268" r:id="rId7"/>
    <p:sldId id="267" r:id="rId8"/>
    <p:sldId id="265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/>
    <p:restoredTop sz="94694"/>
  </p:normalViewPr>
  <p:slideViewPr>
    <p:cSldViewPr snapToGrid="0">
      <p:cViewPr varScale="1">
        <p:scale>
          <a:sx n="121" d="100"/>
          <a:sy n="121" d="100"/>
        </p:scale>
        <p:origin x="9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ru-UA" dirty="0"/>
            <a:t>1. Етичний кодекс психолога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ru-UA" dirty="0"/>
            <a:t>2. Правила роботи групи. </a:t>
          </a:r>
          <a:endParaRPr lang="en-US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ru-UA" dirty="0"/>
            <a:t>3. Особливості створення правил групи</a:t>
          </a:r>
          <a:endParaRPr lang="en-US" dirty="0"/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B779AD4F-2526-FC4C-9A40-8D1B23E3B254}" type="presOf" srcId="{A9258EBA-E834-4E31-B28E-0EED67F7B8B8}" destId="{31B94802-41A1-1F46-BE35-9E67D574EF4C}" srcOrd="0" destOrd="0" presId="urn:microsoft.com/office/officeart/2008/layout/LinedList"/>
    <dgm:cxn modelId="{C968D081-C3AB-AD40-80D7-9EF6E1DBF1C9}" type="presOf" srcId="{01DEB764-B098-4F11-823F-51E5449D23F2}" destId="{405B231E-911B-F646-8025-0809E030F1C3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80E253C3-9086-0647-A0E9-2D1F1F70ACDD}" type="presOf" srcId="{E5338215-24BA-4E41-A20C-E44905DD5E66}" destId="{A3549A9B-E503-CC40-BD22-A4BE07534350}" srcOrd="0" destOrd="0" presId="urn:microsoft.com/office/officeart/2008/layout/LinedList"/>
    <dgm:cxn modelId="{85667CE6-A82E-F743-862B-D958249A29A6}" type="presOf" srcId="{AEFEC36D-3BA6-4480-A758-363D3568898C}" destId="{9A181BCB-86FE-E74A-857F-C089991514B6}" srcOrd="0" destOrd="0" presId="urn:microsoft.com/office/officeart/2008/layout/LinedList"/>
    <dgm:cxn modelId="{D04B6CF8-A3F2-2944-8E9E-82322614A731}" type="presParOf" srcId="{405B231E-911B-F646-8025-0809E030F1C3}" destId="{1FAA0C1B-5B73-5F42-A75C-033904A0ADCC}" srcOrd="0" destOrd="0" presId="urn:microsoft.com/office/officeart/2008/layout/LinedList"/>
    <dgm:cxn modelId="{F499C32D-6BD7-C24C-9652-C5301FA4B72B}" type="presParOf" srcId="{405B231E-911B-F646-8025-0809E030F1C3}" destId="{3984F648-C7C4-A04D-B80C-31998EC182A9}" srcOrd="1" destOrd="0" presId="urn:microsoft.com/office/officeart/2008/layout/LinedList"/>
    <dgm:cxn modelId="{EE5D0657-8B2A-F642-88EF-4B7969E9CECC}" type="presParOf" srcId="{3984F648-C7C4-A04D-B80C-31998EC182A9}" destId="{31B94802-41A1-1F46-BE35-9E67D574EF4C}" srcOrd="0" destOrd="0" presId="urn:microsoft.com/office/officeart/2008/layout/LinedList"/>
    <dgm:cxn modelId="{1866141B-7758-FA4C-9F8D-0B5CDB406948}" type="presParOf" srcId="{3984F648-C7C4-A04D-B80C-31998EC182A9}" destId="{D4E6A8A5-A270-F44E-87A9-CC2CFC665C0C}" srcOrd="1" destOrd="0" presId="urn:microsoft.com/office/officeart/2008/layout/LinedList"/>
    <dgm:cxn modelId="{4CFA5547-24DD-644A-9B51-C85CF7DE98FE}" type="presParOf" srcId="{405B231E-911B-F646-8025-0809E030F1C3}" destId="{FA4E74BE-C238-7943-BFE8-4152F233C2F5}" srcOrd="2" destOrd="0" presId="urn:microsoft.com/office/officeart/2008/layout/LinedList"/>
    <dgm:cxn modelId="{3FC65CE2-192B-8246-BCA6-8E1B80955283}" type="presParOf" srcId="{405B231E-911B-F646-8025-0809E030F1C3}" destId="{DA08F16C-959D-E54E-B17E-0EEA64BD6F6D}" srcOrd="3" destOrd="0" presId="urn:microsoft.com/office/officeart/2008/layout/LinedList"/>
    <dgm:cxn modelId="{CD0D1B77-C047-F84F-8D68-C728908D9B91}" type="presParOf" srcId="{DA08F16C-959D-E54E-B17E-0EEA64BD6F6D}" destId="{9A181BCB-86FE-E74A-857F-C089991514B6}" srcOrd="0" destOrd="0" presId="urn:microsoft.com/office/officeart/2008/layout/LinedList"/>
    <dgm:cxn modelId="{2EEA9BE9-3C09-704A-951F-DB68A743079A}" type="presParOf" srcId="{DA08F16C-959D-E54E-B17E-0EEA64BD6F6D}" destId="{84D8F4BA-6679-8E4D-9508-D7D0E7E0205D}" srcOrd="1" destOrd="0" presId="urn:microsoft.com/office/officeart/2008/layout/LinedList"/>
    <dgm:cxn modelId="{64A6AFDD-BFEE-D047-AF5F-EAFAFB0F33D8}" type="presParOf" srcId="{405B231E-911B-F646-8025-0809E030F1C3}" destId="{FC04D098-5737-6245-B405-D14483F93D45}" srcOrd="4" destOrd="0" presId="urn:microsoft.com/office/officeart/2008/layout/LinedList"/>
    <dgm:cxn modelId="{130E5B89-3828-6543-9B16-A512F074642C}" type="presParOf" srcId="{405B231E-911B-F646-8025-0809E030F1C3}" destId="{41E20522-C586-BE49-8842-6A4CDCACA0C4}" srcOrd="5" destOrd="0" presId="urn:microsoft.com/office/officeart/2008/layout/LinedList"/>
    <dgm:cxn modelId="{54FDC446-F885-464E-A92C-179C31801D70}" type="presParOf" srcId="{41E20522-C586-BE49-8842-6A4CDCACA0C4}" destId="{A3549A9B-E503-CC40-BD22-A4BE07534350}" srcOrd="0" destOrd="0" presId="urn:microsoft.com/office/officeart/2008/layout/LinedList"/>
    <dgm:cxn modelId="{5E430877-DE9E-3E4B-806A-059F76B09CE2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9C536-9381-4625-A11B-9FCC9F280AFF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7346078-2C7D-4D8E-A8C6-C7294194926D}">
      <dgm:prSet custT="1"/>
      <dgm:spPr/>
      <dgm:t>
        <a:bodyPr/>
        <a:lstStyle/>
        <a:p>
          <a:r>
            <a:rPr lang="ru-RU" sz="1400" dirty="0"/>
            <a:t>І. ВІДПОВІДАЛЬНІСТЬ</a:t>
          </a:r>
          <a:endParaRPr lang="en-US" sz="1400" dirty="0"/>
        </a:p>
      </dgm:t>
    </dgm:pt>
    <dgm:pt modelId="{26A39CBA-50E0-402C-946B-ED80E04458C7}" type="parTrans" cxnId="{A18B408E-FAF1-4DDC-AE0A-EE2D29F8F579}">
      <dgm:prSet/>
      <dgm:spPr/>
      <dgm:t>
        <a:bodyPr/>
        <a:lstStyle/>
        <a:p>
          <a:endParaRPr lang="en-US"/>
        </a:p>
      </dgm:t>
    </dgm:pt>
    <dgm:pt modelId="{2E1B5163-6941-4FBD-9131-F3936554A489}" type="sibTrans" cxnId="{A18B408E-FAF1-4DDC-AE0A-EE2D29F8F579}">
      <dgm:prSet/>
      <dgm:spPr/>
      <dgm:t>
        <a:bodyPr/>
        <a:lstStyle/>
        <a:p>
          <a:endParaRPr lang="en-US"/>
        </a:p>
      </dgm:t>
    </dgm:pt>
    <dgm:pt modelId="{C25ABEF6-D561-4716-B57C-BA8B7AB5449F}">
      <dgm:prSet/>
      <dgm:spPr/>
      <dgm:t>
        <a:bodyPr/>
        <a:lstStyle/>
        <a:p>
          <a:r>
            <a:rPr lang="ru-RU" dirty="0"/>
            <a:t>ІІ. КОМПЕТЕНТНІСТЬ </a:t>
          </a:r>
          <a:endParaRPr lang="en-US" dirty="0"/>
        </a:p>
      </dgm:t>
    </dgm:pt>
    <dgm:pt modelId="{A3C6E7EF-1704-4923-9954-3343C2DFBDC4}" type="parTrans" cxnId="{4287AABB-4618-4580-96A3-C74CBCFC7333}">
      <dgm:prSet/>
      <dgm:spPr/>
      <dgm:t>
        <a:bodyPr/>
        <a:lstStyle/>
        <a:p>
          <a:endParaRPr lang="en-US"/>
        </a:p>
      </dgm:t>
    </dgm:pt>
    <dgm:pt modelId="{7F2515A8-5A6F-46A3-AAFD-CC69F5363A18}" type="sibTrans" cxnId="{4287AABB-4618-4580-96A3-C74CBCFC7333}">
      <dgm:prSet/>
      <dgm:spPr/>
      <dgm:t>
        <a:bodyPr/>
        <a:lstStyle/>
        <a:p>
          <a:endParaRPr lang="en-US"/>
        </a:p>
      </dgm:t>
    </dgm:pt>
    <dgm:pt modelId="{2C007134-765F-44C7-BA46-E209DE48EA1D}">
      <dgm:prSet/>
      <dgm:spPr/>
      <dgm:t>
        <a:bodyPr/>
        <a:lstStyle/>
        <a:p>
          <a:r>
            <a:rPr lang="ru-RU" dirty="0"/>
            <a:t>ІІІ. ЗАХИСТ ІНТЕРЕСІВ КЛІЄНТА </a:t>
          </a:r>
          <a:endParaRPr lang="en-US" dirty="0"/>
        </a:p>
      </dgm:t>
    </dgm:pt>
    <dgm:pt modelId="{3A90A784-12BD-4461-9D20-BBD07749F3DD}" type="parTrans" cxnId="{49192770-065B-4F33-BAD4-4D8CC629B53F}">
      <dgm:prSet/>
      <dgm:spPr/>
      <dgm:t>
        <a:bodyPr/>
        <a:lstStyle/>
        <a:p>
          <a:endParaRPr lang="en-US"/>
        </a:p>
      </dgm:t>
    </dgm:pt>
    <dgm:pt modelId="{653CE7CC-4295-4B89-904A-9D6E281FC201}" type="sibTrans" cxnId="{49192770-065B-4F33-BAD4-4D8CC629B53F}">
      <dgm:prSet/>
      <dgm:spPr/>
      <dgm:t>
        <a:bodyPr/>
        <a:lstStyle/>
        <a:p>
          <a:endParaRPr lang="en-US"/>
        </a:p>
      </dgm:t>
    </dgm:pt>
    <dgm:pt modelId="{D8B5C5BF-CAC7-4E21-A753-6510D1E745C3}">
      <dgm:prSet/>
      <dgm:spPr/>
      <dgm:t>
        <a:bodyPr/>
        <a:lstStyle/>
        <a:p>
          <a:r>
            <a:rPr lang="en-US" dirty="0"/>
            <a:t>IV. </a:t>
          </a:r>
          <a:r>
            <a:rPr lang="ru-RU" dirty="0"/>
            <a:t>КОНФІДЕНЦІЙНІСТЬ </a:t>
          </a:r>
          <a:endParaRPr lang="en-US" dirty="0"/>
        </a:p>
      </dgm:t>
    </dgm:pt>
    <dgm:pt modelId="{3BD140EC-4A41-46C6-ACE7-401EF0C56D97}" type="parTrans" cxnId="{D16AD23B-A1DA-4D0B-AE17-1060E3CBB56E}">
      <dgm:prSet/>
      <dgm:spPr/>
      <dgm:t>
        <a:bodyPr/>
        <a:lstStyle/>
        <a:p>
          <a:endParaRPr lang="en-US"/>
        </a:p>
      </dgm:t>
    </dgm:pt>
    <dgm:pt modelId="{7C88F564-671C-4B56-A065-C53CA48EBB81}" type="sibTrans" cxnId="{D16AD23B-A1DA-4D0B-AE17-1060E3CBB56E}">
      <dgm:prSet/>
      <dgm:spPr/>
      <dgm:t>
        <a:bodyPr/>
        <a:lstStyle/>
        <a:p>
          <a:endParaRPr lang="en-US"/>
        </a:p>
      </dgm:t>
    </dgm:pt>
    <dgm:pt modelId="{59C2DCC9-884B-2E4E-A63F-D1C905DD8408}" type="pres">
      <dgm:prSet presAssocID="{0B29C536-9381-4625-A11B-9FCC9F280AFF}" presName="matrix" presStyleCnt="0">
        <dgm:presLayoutVars>
          <dgm:chMax val="1"/>
          <dgm:dir/>
          <dgm:resizeHandles val="exact"/>
        </dgm:presLayoutVars>
      </dgm:prSet>
      <dgm:spPr/>
    </dgm:pt>
    <dgm:pt modelId="{F3563525-A1FC-334E-A393-802B88575F97}" type="pres">
      <dgm:prSet presAssocID="{0B29C536-9381-4625-A11B-9FCC9F280AFF}" presName="diamond" presStyleLbl="bgShp" presStyleIdx="0" presStyleCnt="1"/>
      <dgm:spPr/>
    </dgm:pt>
    <dgm:pt modelId="{1D1FD785-EC5B-D04B-9934-BF3627BBB5CC}" type="pres">
      <dgm:prSet presAssocID="{0B29C536-9381-4625-A11B-9FCC9F280AF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A6F6538-9D73-A844-98D0-BE2F3D984A7D}" type="pres">
      <dgm:prSet presAssocID="{0B29C536-9381-4625-A11B-9FCC9F280AF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177CBDA-BE9C-B340-9E88-3A3E2038BF9D}" type="pres">
      <dgm:prSet presAssocID="{0B29C536-9381-4625-A11B-9FCC9F280AF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D24E844-743C-B540-B2A2-F21EFEA31F0F}" type="pres">
      <dgm:prSet presAssocID="{0B29C536-9381-4625-A11B-9FCC9F280AF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327961D-81EF-B244-A339-7583B4ED935C}" type="presOf" srcId="{2C007134-765F-44C7-BA46-E209DE48EA1D}" destId="{D177CBDA-BE9C-B340-9E88-3A3E2038BF9D}" srcOrd="0" destOrd="0" presId="urn:microsoft.com/office/officeart/2005/8/layout/matrix3"/>
    <dgm:cxn modelId="{D16AD23B-A1DA-4D0B-AE17-1060E3CBB56E}" srcId="{0B29C536-9381-4625-A11B-9FCC9F280AFF}" destId="{D8B5C5BF-CAC7-4E21-A753-6510D1E745C3}" srcOrd="3" destOrd="0" parTransId="{3BD140EC-4A41-46C6-ACE7-401EF0C56D97}" sibTransId="{7C88F564-671C-4B56-A065-C53CA48EBB81}"/>
    <dgm:cxn modelId="{C5E02C54-23DD-374C-9555-0DC98536624A}" type="presOf" srcId="{0B29C536-9381-4625-A11B-9FCC9F280AFF}" destId="{59C2DCC9-884B-2E4E-A63F-D1C905DD8408}" srcOrd="0" destOrd="0" presId="urn:microsoft.com/office/officeart/2005/8/layout/matrix3"/>
    <dgm:cxn modelId="{49192770-065B-4F33-BAD4-4D8CC629B53F}" srcId="{0B29C536-9381-4625-A11B-9FCC9F280AFF}" destId="{2C007134-765F-44C7-BA46-E209DE48EA1D}" srcOrd="2" destOrd="0" parTransId="{3A90A784-12BD-4461-9D20-BBD07749F3DD}" sibTransId="{653CE7CC-4295-4B89-904A-9D6E281FC201}"/>
    <dgm:cxn modelId="{66186288-12A7-1F4A-8A1C-89DEF60D2E85}" type="presOf" srcId="{C25ABEF6-D561-4716-B57C-BA8B7AB5449F}" destId="{3A6F6538-9D73-A844-98D0-BE2F3D984A7D}" srcOrd="0" destOrd="0" presId="urn:microsoft.com/office/officeart/2005/8/layout/matrix3"/>
    <dgm:cxn modelId="{A18B408E-FAF1-4DDC-AE0A-EE2D29F8F579}" srcId="{0B29C536-9381-4625-A11B-9FCC9F280AFF}" destId="{F7346078-2C7D-4D8E-A8C6-C7294194926D}" srcOrd="0" destOrd="0" parTransId="{26A39CBA-50E0-402C-946B-ED80E04458C7}" sibTransId="{2E1B5163-6941-4FBD-9131-F3936554A489}"/>
    <dgm:cxn modelId="{E38D1DB4-9208-6F48-9FD0-0D09535A1883}" type="presOf" srcId="{D8B5C5BF-CAC7-4E21-A753-6510D1E745C3}" destId="{2D24E844-743C-B540-B2A2-F21EFEA31F0F}" srcOrd="0" destOrd="0" presId="urn:microsoft.com/office/officeart/2005/8/layout/matrix3"/>
    <dgm:cxn modelId="{4287AABB-4618-4580-96A3-C74CBCFC7333}" srcId="{0B29C536-9381-4625-A11B-9FCC9F280AFF}" destId="{C25ABEF6-D561-4716-B57C-BA8B7AB5449F}" srcOrd="1" destOrd="0" parTransId="{A3C6E7EF-1704-4923-9954-3343C2DFBDC4}" sibTransId="{7F2515A8-5A6F-46A3-AAFD-CC69F5363A18}"/>
    <dgm:cxn modelId="{BF2CB5D9-EAC9-5343-A97F-600F430E5CC2}" type="presOf" srcId="{F7346078-2C7D-4D8E-A8C6-C7294194926D}" destId="{1D1FD785-EC5B-D04B-9934-BF3627BBB5CC}" srcOrd="0" destOrd="0" presId="urn:microsoft.com/office/officeart/2005/8/layout/matrix3"/>
    <dgm:cxn modelId="{6E8689C6-13FE-ED44-A20C-B1D302A5DABB}" type="presParOf" srcId="{59C2DCC9-884B-2E4E-A63F-D1C905DD8408}" destId="{F3563525-A1FC-334E-A393-802B88575F97}" srcOrd="0" destOrd="0" presId="urn:microsoft.com/office/officeart/2005/8/layout/matrix3"/>
    <dgm:cxn modelId="{647E3027-5B19-3245-8D05-31C77F7B9D3D}" type="presParOf" srcId="{59C2DCC9-884B-2E4E-A63F-D1C905DD8408}" destId="{1D1FD785-EC5B-D04B-9934-BF3627BBB5CC}" srcOrd="1" destOrd="0" presId="urn:microsoft.com/office/officeart/2005/8/layout/matrix3"/>
    <dgm:cxn modelId="{E9256AC3-BD49-CF49-BFB5-74446C2CBB55}" type="presParOf" srcId="{59C2DCC9-884B-2E4E-A63F-D1C905DD8408}" destId="{3A6F6538-9D73-A844-98D0-BE2F3D984A7D}" srcOrd="2" destOrd="0" presId="urn:microsoft.com/office/officeart/2005/8/layout/matrix3"/>
    <dgm:cxn modelId="{834146A5-B194-5641-802B-EE3A425EFB3A}" type="presParOf" srcId="{59C2DCC9-884B-2E4E-A63F-D1C905DD8408}" destId="{D177CBDA-BE9C-B340-9E88-3A3E2038BF9D}" srcOrd="3" destOrd="0" presId="urn:microsoft.com/office/officeart/2005/8/layout/matrix3"/>
    <dgm:cxn modelId="{A8047FD2-4A82-4A46-9CF6-3E1D9438DBFB}" type="presParOf" srcId="{59C2DCC9-884B-2E4E-A63F-D1C905DD8408}" destId="{2D24E844-743C-B540-B2A2-F21EFEA31F0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A0FEC-9471-4D5A-B74C-49B41303EA86}" type="doc">
      <dgm:prSet loTypeId="urn:microsoft.com/office/officeart/2005/8/layout/cycle6" loCatId="cycle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BD0947A-DE77-46B4-B486-EBDBBBBD3E1E}">
      <dgm:prSet/>
      <dgm:spPr/>
      <dgm:t>
        <a:bodyPr/>
        <a:lstStyle/>
        <a:p>
          <a:r>
            <a:rPr lang="ru-UA" baseline="0"/>
            <a:t>Опасіння</a:t>
          </a:r>
          <a:endParaRPr lang="en-US"/>
        </a:p>
      </dgm:t>
    </dgm:pt>
    <dgm:pt modelId="{162284DC-C4F2-4782-B46D-A6C6469DFCA0}" type="parTrans" cxnId="{CF1D4EF9-B8B3-4751-9C50-0E42F8F7241B}">
      <dgm:prSet/>
      <dgm:spPr/>
      <dgm:t>
        <a:bodyPr/>
        <a:lstStyle/>
        <a:p>
          <a:endParaRPr lang="en-US"/>
        </a:p>
      </dgm:t>
    </dgm:pt>
    <dgm:pt modelId="{65EAE729-3E3D-4F76-A6C6-5D5488A137A7}" type="sibTrans" cxnId="{CF1D4EF9-B8B3-4751-9C50-0E42F8F7241B}">
      <dgm:prSet/>
      <dgm:spPr/>
      <dgm:t>
        <a:bodyPr/>
        <a:lstStyle/>
        <a:p>
          <a:endParaRPr lang="en-US"/>
        </a:p>
      </dgm:t>
    </dgm:pt>
    <dgm:pt modelId="{FDD62676-A562-4B43-99F2-BA496C785B34}">
      <dgm:prSet/>
      <dgm:spPr/>
      <dgm:t>
        <a:bodyPr/>
        <a:lstStyle/>
        <a:p>
          <a:r>
            <a:rPr lang="ru-UA" baseline="0"/>
            <a:t>Очікування</a:t>
          </a:r>
          <a:endParaRPr lang="en-US"/>
        </a:p>
      </dgm:t>
    </dgm:pt>
    <dgm:pt modelId="{42517BB4-6076-401C-BAE7-B6FE5D6D34AA}" type="parTrans" cxnId="{8ACD4D5E-6BBA-4895-8FB6-E0D6EF6DEE07}">
      <dgm:prSet/>
      <dgm:spPr/>
      <dgm:t>
        <a:bodyPr/>
        <a:lstStyle/>
        <a:p>
          <a:endParaRPr lang="en-US"/>
        </a:p>
      </dgm:t>
    </dgm:pt>
    <dgm:pt modelId="{ABDBD5BB-1039-4AFD-A345-16C6877B91B0}" type="sibTrans" cxnId="{8ACD4D5E-6BBA-4895-8FB6-E0D6EF6DEE07}">
      <dgm:prSet/>
      <dgm:spPr/>
      <dgm:t>
        <a:bodyPr/>
        <a:lstStyle/>
        <a:p>
          <a:endParaRPr lang="en-US"/>
        </a:p>
      </dgm:t>
    </dgm:pt>
    <dgm:pt modelId="{57B35BA6-1E43-434D-A778-7B219854CDA0}" type="pres">
      <dgm:prSet presAssocID="{C87A0FEC-9471-4D5A-B74C-49B41303EA86}" presName="cycle" presStyleCnt="0">
        <dgm:presLayoutVars>
          <dgm:dir/>
          <dgm:resizeHandles val="exact"/>
        </dgm:presLayoutVars>
      </dgm:prSet>
      <dgm:spPr/>
    </dgm:pt>
    <dgm:pt modelId="{49B6F916-4F18-204A-8E84-A226FA9FB687}" type="pres">
      <dgm:prSet presAssocID="{3BD0947A-DE77-46B4-B486-EBDBBBBD3E1E}" presName="node" presStyleLbl="node1" presStyleIdx="0" presStyleCnt="2">
        <dgm:presLayoutVars>
          <dgm:bulletEnabled val="1"/>
        </dgm:presLayoutVars>
      </dgm:prSet>
      <dgm:spPr/>
    </dgm:pt>
    <dgm:pt modelId="{B00A6EDD-2713-EE4E-A301-BAAEFFB82E31}" type="pres">
      <dgm:prSet presAssocID="{3BD0947A-DE77-46B4-B486-EBDBBBBD3E1E}" presName="spNode" presStyleCnt="0"/>
      <dgm:spPr/>
    </dgm:pt>
    <dgm:pt modelId="{FBAA3625-7782-BF4D-934C-49FD3C6A51D0}" type="pres">
      <dgm:prSet presAssocID="{65EAE729-3E3D-4F76-A6C6-5D5488A137A7}" presName="sibTrans" presStyleLbl="sibTrans1D1" presStyleIdx="0" presStyleCnt="2"/>
      <dgm:spPr/>
    </dgm:pt>
    <dgm:pt modelId="{0F40A39F-4D31-424D-A9D8-8D2E4D8C232F}" type="pres">
      <dgm:prSet presAssocID="{FDD62676-A562-4B43-99F2-BA496C785B34}" presName="node" presStyleLbl="node1" presStyleIdx="1" presStyleCnt="2">
        <dgm:presLayoutVars>
          <dgm:bulletEnabled val="1"/>
        </dgm:presLayoutVars>
      </dgm:prSet>
      <dgm:spPr/>
    </dgm:pt>
    <dgm:pt modelId="{39D47FE9-2FE1-7142-AA45-102DC7FE7E4E}" type="pres">
      <dgm:prSet presAssocID="{FDD62676-A562-4B43-99F2-BA496C785B34}" presName="spNode" presStyleCnt="0"/>
      <dgm:spPr/>
    </dgm:pt>
    <dgm:pt modelId="{BFB389CF-5E78-1B46-8070-A75A27BB5165}" type="pres">
      <dgm:prSet presAssocID="{ABDBD5BB-1039-4AFD-A345-16C6877B91B0}" presName="sibTrans" presStyleLbl="sibTrans1D1" presStyleIdx="1" presStyleCnt="2"/>
      <dgm:spPr/>
    </dgm:pt>
  </dgm:ptLst>
  <dgm:cxnLst>
    <dgm:cxn modelId="{04349B31-87D7-0649-A986-5DCA19900CA0}" type="presOf" srcId="{65EAE729-3E3D-4F76-A6C6-5D5488A137A7}" destId="{FBAA3625-7782-BF4D-934C-49FD3C6A51D0}" srcOrd="0" destOrd="0" presId="urn:microsoft.com/office/officeart/2005/8/layout/cycle6"/>
    <dgm:cxn modelId="{8ACD4D5E-6BBA-4895-8FB6-E0D6EF6DEE07}" srcId="{C87A0FEC-9471-4D5A-B74C-49B41303EA86}" destId="{FDD62676-A562-4B43-99F2-BA496C785B34}" srcOrd="1" destOrd="0" parTransId="{42517BB4-6076-401C-BAE7-B6FE5D6D34AA}" sibTransId="{ABDBD5BB-1039-4AFD-A345-16C6877B91B0}"/>
    <dgm:cxn modelId="{DF921CAD-CD87-8D4F-9080-DDAE21173F90}" type="presOf" srcId="{FDD62676-A562-4B43-99F2-BA496C785B34}" destId="{0F40A39F-4D31-424D-A9D8-8D2E4D8C232F}" srcOrd="0" destOrd="0" presId="urn:microsoft.com/office/officeart/2005/8/layout/cycle6"/>
    <dgm:cxn modelId="{874F49B3-2697-A54D-9E12-386DFED91D22}" type="presOf" srcId="{3BD0947A-DE77-46B4-B486-EBDBBBBD3E1E}" destId="{49B6F916-4F18-204A-8E84-A226FA9FB687}" srcOrd="0" destOrd="0" presId="urn:microsoft.com/office/officeart/2005/8/layout/cycle6"/>
    <dgm:cxn modelId="{635153BD-F7BF-2E44-B3E0-269141EFB5F0}" type="presOf" srcId="{ABDBD5BB-1039-4AFD-A345-16C6877B91B0}" destId="{BFB389CF-5E78-1B46-8070-A75A27BB5165}" srcOrd="0" destOrd="0" presId="urn:microsoft.com/office/officeart/2005/8/layout/cycle6"/>
    <dgm:cxn modelId="{CF1D4EF9-B8B3-4751-9C50-0E42F8F7241B}" srcId="{C87A0FEC-9471-4D5A-B74C-49B41303EA86}" destId="{3BD0947A-DE77-46B4-B486-EBDBBBBD3E1E}" srcOrd="0" destOrd="0" parTransId="{162284DC-C4F2-4782-B46D-A6C6469DFCA0}" sibTransId="{65EAE729-3E3D-4F76-A6C6-5D5488A137A7}"/>
    <dgm:cxn modelId="{B90C5CFD-CAC0-D64B-8C63-96E75C7AEFC3}" type="presOf" srcId="{C87A0FEC-9471-4D5A-B74C-49B41303EA86}" destId="{57B35BA6-1E43-434D-A778-7B219854CDA0}" srcOrd="0" destOrd="0" presId="urn:microsoft.com/office/officeart/2005/8/layout/cycle6"/>
    <dgm:cxn modelId="{9A5E0F77-5683-9943-B98F-E3EEA132B924}" type="presParOf" srcId="{57B35BA6-1E43-434D-A778-7B219854CDA0}" destId="{49B6F916-4F18-204A-8E84-A226FA9FB687}" srcOrd="0" destOrd="0" presId="urn:microsoft.com/office/officeart/2005/8/layout/cycle6"/>
    <dgm:cxn modelId="{64B4749A-BC64-2E4C-8793-E66EEB767792}" type="presParOf" srcId="{57B35BA6-1E43-434D-A778-7B219854CDA0}" destId="{B00A6EDD-2713-EE4E-A301-BAAEFFB82E31}" srcOrd="1" destOrd="0" presId="urn:microsoft.com/office/officeart/2005/8/layout/cycle6"/>
    <dgm:cxn modelId="{FF2E2390-631B-BE4C-B7DA-0CC0D23232FA}" type="presParOf" srcId="{57B35BA6-1E43-434D-A778-7B219854CDA0}" destId="{FBAA3625-7782-BF4D-934C-49FD3C6A51D0}" srcOrd="2" destOrd="0" presId="urn:microsoft.com/office/officeart/2005/8/layout/cycle6"/>
    <dgm:cxn modelId="{3C000754-E7AE-DD48-BE86-1BC3EF5DB66B}" type="presParOf" srcId="{57B35BA6-1E43-434D-A778-7B219854CDA0}" destId="{0F40A39F-4D31-424D-A9D8-8D2E4D8C232F}" srcOrd="3" destOrd="0" presId="urn:microsoft.com/office/officeart/2005/8/layout/cycle6"/>
    <dgm:cxn modelId="{B9157E45-BD0C-8A45-B33E-C87042C10F82}" type="presParOf" srcId="{57B35BA6-1E43-434D-A778-7B219854CDA0}" destId="{39D47FE9-2FE1-7142-AA45-102DC7FE7E4E}" srcOrd="4" destOrd="0" presId="urn:microsoft.com/office/officeart/2005/8/layout/cycle6"/>
    <dgm:cxn modelId="{9397F586-E528-674B-92A0-A5DF425C1361}" type="presParOf" srcId="{57B35BA6-1E43-434D-A778-7B219854CDA0}" destId="{BFB389CF-5E78-1B46-8070-A75A27BB5165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806422-0B3F-4A59-994D-F24C5C0A70B8}" type="doc">
      <dgm:prSet loTypeId="urn:microsoft.com/office/officeart/2005/8/layout/cycle3" loCatId="cycle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E02C36-B4C5-4E0A-B752-51D68CBEFDEC}">
      <dgm:prSet custT="1"/>
      <dgm:spPr/>
      <dgm:t>
        <a:bodyPr/>
        <a:lstStyle/>
        <a:p>
          <a:r>
            <a:rPr lang="ru-RU" sz="1400" dirty="0"/>
            <a:t>К</a:t>
          </a:r>
          <a:r>
            <a:rPr lang="ru-UA" sz="1400" dirty="0"/>
            <a:t>онфіденційність </a:t>
          </a:r>
          <a:endParaRPr lang="en-US" sz="1400" dirty="0"/>
        </a:p>
      </dgm:t>
    </dgm:pt>
    <dgm:pt modelId="{95650029-DB87-459E-A422-0AB04887E8F3}" type="parTrans" cxnId="{5F0585FB-CD6F-47E6-8235-E2136B8FC337}">
      <dgm:prSet/>
      <dgm:spPr/>
      <dgm:t>
        <a:bodyPr/>
        <a:lstStyle/>
        <a:p>
          <a:endParaRPr lang="en-US"/>
        </a:p>
      </dgm:t>
    </dgm:pt>
    <dgm:pt modelId="{14F99006-A23A-4C5E-8700-06FB97C6CC81}" type="sibTrans" cxnId="{5F0585FB-CD6F-47E6-8235-E2136B8FC337}">
      <dgm:prSet/>
      <dgm:spPr/>
      <dgm:t>
        <a:bodyPr/>
        <a:lstStyle/>
        <a:p>
          <a:endParaRPr lang="en-US"/>
        </a:p>
      </dgm:t>
    </dgm:pt>
    <dgm:pt modelId="{A336B4CD-B2E6-4F5C-86B7-5D3804B88EF7}">
      <dgm:prSet custT="1"/>
      <dgm:spPr/>
      <dgm:t>
        <a:bodyPr/>
        <a:lstStyle/>
        <a:p>
          <a:r>
            <a:rPr lang="ru-UA" sz="1400" dirty="0"/>
            <a:t>Безоцінність </a:t>
          </a:r>
          <a:endParaRPr lang="en-US" sz="1400" dirty="0"/>
        </a:p>
      </dgm:t>
    </dgm:pt>
    <dgm:pt modelId="{B0A991A4-6530-418D-849E-07ADF1F1630A}" type="parTrans" cxnId="{4A23EED7-D5BE-4F14-B9C3-C88AEFC21E0D}">
      <dgm:prSet/>
      <dgm:spPr/>
      <dgm:t>
        <a:bodyPr/>
        <a:lstStyle/>
        <a:p>
          <a:endParaRPr lang="en-US"/>
        </a:p>
      </dgm:t>
    </dgm:pt>
    <dgm:pt modelId="{200573FB-232C-4776-9780-3DFD6AAC6293}" type="sibTrans" cxnId="{4A23EED7-D5BE-4F14-B9C3-C88AEFC21E0D}">
      <dgm:prSet/>
      <dgm:spPr/>
      <dgm:t>
        <a:bodyPr/>
        <a:lstStyle/>
        <a:p>
          <a:endParaRPr lang="en-US"/>
        </a:p>
      </dgm:t>
    </dgm:pt>
    <dgm:pt modelId="{698E65E5-6EB6-4604-88DA-9E05287B3DC3}">
      <dgm:prSet custT="1"/>
      <dgm:spPr/>
      <dgm:t>
        <a:bodyPr/>
        <a:lstStyle/>
        <a:p>
          <a:r>
            <a:rPr lang="ru-RU" sz="1400" dirty="0"/>
            <a:t>Н</a:t>
          </a:r>
          <a:r>
            <a:rPr lang="ru-UA" sz="1400" dirty="0"/>
            <a:t>е нанесення моральної та фізичної шкоди </a:t>
          </a:r>
          <a:endParaRPr lang="en-US" sz="1400" dirty="0"/>
        </a:p>
      </dgm:t>
    </dgm:pt>
    <dgm:pt modelId="{C1448943-15EC-417C-8A52-49EE3B1A02F3}" type="parTrans" cxnId="{4E48F018-D718-461C-B15F-455E1D93B804}">
      <dgm:prSet/>
      <dgm:spPr/>
      <dgm:t>
        <a:bodyPr/>
        <a:lstStyle/>
        <a:p>
          <a:endParaRPr lang="en-US"/>
        </a:p>
      </dgm:t>
    </dgm:pt>
    <dgm:pt modelId="{272EA2F1-6A59-4A9F-B8ED-8552BC3AA891}" type="sibTrans" cxnId="{4E48F018-D718-461C-B15F-455E1D93B804}">
      <dgm:prSet/>
      <dgm:spPr/>
      <dgm:t>
        <a:bodyPr/>
        <a:lstStyle/>
        <a:p>
          <a:endParaRPr lang="en-US"/>
        </a:p>
      </dgm:t>
    </dgm:pt>
    <dgm:pt modelId="{4624E66C-C8EA-43A5-8A82-49C2CD41E00A}">
      <dgm:prSet/>
      <dgm:spPr/>
      <dgm:t>
        <a:bodyPr/>
        <a:lstStyle/>
        <a:p>
          <a:r>
            <a:rPr lang="ru-UA"/>
            <a:t>«Я-висловлювання»</a:t>
          </a:r>
          <a:endParaRPr lang="en-US"/>
        </a:p>
      </dgm:t>
    </dgm:pt>
    <dgm:pt modelId="{4E79F02D-CB72-4EAD-9900-65223A22E6E1}" type="parTrans" cxnId="{EA3E0E76-EB67-4B7D-9046-EA34BBB604A2}">
      <dgm:prSet/>
      <dgm:spPr/>
      <dgm:t>
        <a:bodyPr/>
        <a:lstStyle/>
        <a:p>
          <a:endParaRPr lang="en-US"/>
        </a:p>
      </dgm:t>
    </dgm:pt>
    <dgm:pt modelId="{BB39D8F6-7405-4C58-A0A0-C3282496E1A4}" type="sibTrans" cxnId="{EA3E0E76-EB67-4B7D-9046-EA34BBB604A2}">
      <dgm:prSet/>
      <dgm:spPr/>
      <dgm:t>
        <a:bodyPr/>
        <a:lstStyle/>
        <a:p>
          <a:endParaRPr lang="en-US"/>
        </a:p>
      </dgm:t>
    </dgm:pt>
    <dgm:pt modelId="{EE663975-CA23-4E74-A7FB-678B7F610441}">
      <dgm:prSet/>
      <dgm:spPr/>
      <dgm:t>
        <a:bodyPr/>
        <a:lstStyle/>
        <a:p>
          <a:r>
            <a:rPr lang="ru-UA"/>
            <a:t>Прав</a:t>
          </a:r>
          <a:r>
            <a:rPr lang="uk-UA"/>
            <a:t>и</a:t>
          </a:r>
          <a:r>
            <a:rPr lang="ru-UA"/>
            <a:t>ло «</a:t>
          </a:r>
          <a:r>
            <a:rPr lang="en-US"/>
            <a:t>Stop</a:t>
          </a:r>
          <a:r>
            <a:rPr lang="ru-UA"/>
            <a:t>»</a:t>
          </a:r>
          <a:endParaRPr lang="en-US"/>
        </a:p>
      </dgm:t>
    </dgm:pt>
    <dgm:pt modelId="{10909C49-A4CA-407A-B0EC-8432C814EAE8}" type="parTrans" cxnId="{336D769F-06F1-4EFD-9141-AAAFB23819A7}">
      <dgm:prSet/>
      <dgm:spPr/>
      <dgm:t>
        <a:bodyPr/>
        <a:lstStyle/>
        <a:p>
          <a:endParaRPr lang="en-US"/>
        </a:p>
      </dgm:t>
    </dgm:pt>
    <dgm:pt modelId="{C2E50269-5668-467E-AD15-3F0A6BD2C332}" type="sibTrans" cxnId="{336D769F-06F1-4EFD-9141-AAAFB23819A7}">
      <dgm:prSet/>
      <dgm:spPr/>
      <dgm:t>
        <a:bodyPr/>
        <a:lstStyle/>
        <a:p>
          <a:endParaRPr lang="en-US"/>
        </a:p>
      </dgm:t>
    </dgm:pt>
    <dgm:pt modelId="{CF5AB67C-38DF-4B3F-961B-D4EB6E333197}">
      <dgm:prSet/>
      <dgm:spPr/>
      <dgm:t>
        <a:bodyPr/>
        <a:lstStyle/>
        <a:p>
          <a:r>
            <a:rPr lang="ru-UA"/>
            <a:t>Активна позиція</a:t>
          </a:r>
          <a:endParaRPr lang="en-US"/>
        </a:p>
      </dgm:t>
    </dgm:pt>
    <dgm:pt modelId="{98FB4281-1C84-4E54-918C-F938B548D8FA}" type="parTrans" cxnId="{7DBAA288-DA31-4639-827A-10B3F305048E}">
      <dgm:prSet/>
      <dgm:spPr/>
      <dgm:t>
        <a:bodyPr/>
        <a:lstStyle/>
        <a:p>
          <a:endParaRPr lang="en-US"/>
        </a:p>
      </dgm:t>
    </dgm:pt>
    <dgm:pt modelId="{E1E66D1E-10AA-4E3A-898D-ADCB6CB1CCD2}" type="sibTrans" cxnId="{7DBAA288-DA31-4639-827A-10B3F305048E}">
      <dgm:prSet/>
      <dgm:spPr/>
      <dgm:t>
        <a:bodyPr/>
        <a:lstStyle/>
        <a:p>
          <a:endParaRPr lang="en-US"/>
        </a:p>
      </dgm:t>
    </dgm:pt>
    <dgm:pt modelId="{CDB348A9-02E7-4991-BFC9-E6241463DAD1}">
      <dgm:prSet/>
      <dgm:spPr/>
      <dgm:t>
        <a:bodyPr/>
        <a:lstStyle/>
        <a:p>
          <a:r>
            <a:rPr lang="ru-RU"/>
            <a:t>П</a:t>
          </a:r>
          <a:r>
            <a:rPr lang="ru-UA"/>
            <a:t>ерсональне звернення</a:t>
          </a:r>
          <a:endParaRPr lang="en-US"/>
        </a:p>
      </dgm:t>
    </dgm:pt>
    <dgm:pt modelId="{86B496D0-3161-49DE-9E8F-61D4DC396134}" type="parTrans" cxnId="{DB9EF6AC-8B59-4185-9E72-EA006D26E331}">
      <dgm:prSet/>
      <dgm:spPr/>
      <dgm:t>
        <a:bodyPr/>
        <a:lstStyle/>
        <a:p>
          <a:endParaRPr lang="en-US"/>
        </a:p>
      </dgm:t>
    </dgm:pt>
    <dgm:pt modelId="{5BE54242-59EC-4E58-AD40-9011AA1B3296}" type="sibTrans" cxnId="{DB9EF6AC-8B59-4185-9E72-EA006D26E331}">
      <dgm:prSet/>
      <dgm:spPr/>
      <dgm:t>
        <a:bodyPr/>
        <a:lstStyle/>
        <a:p>
          <a:endParaRPr lang="en-US"/>
        </a:p>
      </dgm:t>
    </dgm:pt>
    <dgm:pt modelId="{DC596BA5-4860-4B94-B8C4-5227F3A398A3}">
      <dgm:prSet/>
      <dgm:spPr/>
      <dgm:t>
        <a:bodyPr/>
        <a:lstStyle/>
        <a:p>
          <a:r>
            <a:rPr lang="ru-RU"/>
            <a:t>П</a:t>
          </a:r>
          <a:r>
            <a:rPr lang="ru-UA"/>
            <a:t>ри онлайн «включені камери»</a:t>
          </a:r>
          <a:endParaRPr lang="en-US"/>
        </a:p>
      </dgm:t>
    </dgm:pt>
    <dgm:pt modelId="{271C14BF-168E-4E4C-AFB1-05D09B9EF29B}" type="parTrans" cxnId="{BFC1FFA0-9776-474E-9D4A-BDF9C74576B8}">
      <dgm:prSet/>
      <dgm:spPr/>
      <dgm:t>
        <a:bodyPr/>
        <a:lstStyle/>
        <a:p>
          <a:endParaRPr lang="en-US"/>
        </a:p>
      </dgm:t>
    </dgm:pt>
    <dgm:pt modelId="{925CB72E-0E21-4ACE-9616-64A10F9272C7}" type="sibTrans" cxnId="{BFC1FFA0-9776-474E-9D4A-BDF9C74576B8}">
      <dgm:prSet/>
      <dgm:spPr/>
      <dgm:t>
        <a:bodyPr/>
        <a:lstStyle/>
        <a:p>
          <a:endParaRPr lang="en-US"/>
        </a:p>
      </dgm:t>
    </dgm:pt>
    <dgm:pt modelId="{9B759418-3B93-4EBD-9072-51124A87F816}">
      <dgm:prSet custT="1"/>
      <dgm:spPr/>
      <dgm:t>
        <a:bodyPr/>
        <a:lstStyle/>
        <a:p>
          <a:r>
            <a:rPr lang="ru-RU" sz="1400" dirty="0"/>
            <a:t>О</a:t>
          </a:r>
          <a:r>
            <a:rPr lang="ru-UA" sz="1400" dirty="0"/>
            <a:t>собливі правила групи (запізнення/користування гаджетами)</a:t>
          </a:r>
          <a:endParaRPr lang="en-US" sz="1400" dirty="0"/>
        </a:p>
      </dgm:t>
    </dgm:pt>
    <dgm:pt modelId="{2203AB2C-CE7F-4B79-B5EE-1F350D5FF8D9}" type="parTrans" cxnId="{749ABFAB-1E80-4AF5-8FEC-BAA17F5E88DB}">
      <dgm:prSet/>
      <dgm:spPr/>
      <dgm:t>
        <a:bodyPr/>
        <a:lstStyle/>
        <a:p>
          <a:endParaRPr lang="en-US"/>
        </a:p>
      </dgm:t>
    </dgm:pt>
    <dgm:pt modelId="{53BFD6DF-7087-4C56-AFD6-59CE6A569307}" type="sibTrans" cxnId="{749ABFAB-1E80-4AF5-8FEC-BAA17F5E88DB}">
      <dgm:prSet/>
      <dgm:spPr/>
      <dgm:t>
        <a:bodyPr/>
        <a:lstStyle/>
        <a:p>
          <a:endParaRPr lang="en-US"/>
        </a:p>
      </dgm:t>
    </dgm:pt>
    <dgm:pt modelId="{807E1779-3C41-6947-9527-A6447EC33134}" type="pres">
      <dgm:prSet presAssocID="{8F806422-0B3F-4A59-994D-F24C5C0A70B8}" presName="Name0" presStyleCnt="0">
        <dgm:presLayoutVars>
          <dgm:dir/>
          <dgm:resizeHandles val="exact"/>
        </dgm:presLayoutVars>
      </dgm:prSet>
      <dgm:spPr/>
    </dgm:pt>
    <dgm:pt modelId="{6E94AD09-036F-1948-8AD4-CF36C387EDBB}" type="pres">
      <dgm:prSet presAssocID="{8F806422-0B3F-4A59-994D-F24C5C0A70B8}" presName="cycle" presStyleCnt="0"/>
      <dgm:spPr/>
    </dgm:pt>
    <dgm:pt modelId="{C0466FBC-28E3-BD4D-A172-82B33CE4C004}" type="pres">
      <dgm:prSet presAssocID="{2FE02C36-B4C5-4E0A-B752-51D68CBEFDEC}" presName="nodeFirstNode" presStyleLbl="node1" presStyleIdx="0" presStyleCnt="9">
        <dgm:presLayoutVars>
          <dgm:bulletEnabled val="1"/>
        </dgm:presLayoutVars>
      </dgm:prSet>
      <dgm:spPr/>
    </dgm:pt>
    <dgm:pt modelId="{39B45E38-D9D3-0643-9547-8521C75C6BEE}" type="pres">
      <dgm:prSet presAssocID="{14F99006-A23A-4C5E-8700-06FB97C6CC81}" presName="sibTransFirstNode" presStyleLbl="bgShp" presStyleIdx="0" presStyleCnt="1"/>
      <dgm:spPr/>
    </dgm:pt>
    <dgm:pt modelId="{DE91B19C-DEBF-B54A-98DB-7282BC9A98AC}" type="pres">
      <dgm:prSet presAssocID="{A336B4CD-B2E6-4F5C-86B7-5D3804B88EF7}" presName="nodeFollowingNodes" presStyleLbl="node1" presStyleIdx="1" presStyleCnt="9">
        <dgm:presLayoutVars>
          <dgm:bulletEnabled val="1"/>
        </dgm:presLayoutVars>
      </dgm:prSet>
      <dgm:spPr/>
    </dgm:pt>
    <dgm:pt modelId="{7A648D5A-834E-1547-93E6-F36B52CD5AD8}" type="pres">
      <dgm:prSet presAssocID="{698E65E5-6EB6-4604-88DA-9E05287B3DC3}" presName="nodeFollowingNodes" presStyleLbl="node1" presStyleIdx="2" presStyleCnt="9">
        <dgm:presLayoutVars>
          <dgm:bulletEnabled val="1"/>
        </dgm:presLayoutVars>
      </dgm:prSet>
      <dgm:spPr/>
    </dgm:pt>
    <dgm:pt modelId="{69C7EC95-6960-9445-ACA7-B634695019D6}" type="pres">
      <dgm:prSet presAssocID="{4624E66C-C8EA-43A5-8A82-49C2CD41E00A}" presName="nodeFollowingNodes" presStyleLbl="node1" presStyleIdx="3" presStyleCnt="9">
        <dgm:presLayoutVars>
          <dgm:bulletEnabled val="1"/>
        </dgm:presLayoutVars>
      </dgm:prSet>
      <dgm:spPr/>
    </dgm:pt>
    <dgm:pt modelId="{82B0C3CC-0ED1-9148-8E01-2A26AB0E1729}" type="pres">
      <dgm:prSet presAssocID="{EE663975-CA23-4E74-A7FB-678B7F610441}" presName="nodeFollowingNodes" presStyleLbl="node1" presStyleIdx="4" presStyleCnt="9">
        <dgm:presLayoutVars>
          <dgm:bulletEnabled val="1"/>
        </dgm:presLayoutVars>
      </dgm:prSet>
      <dgm:spPr/>
    </dgm:pt>
    <dgm:pt modelId="{035BECA2-5C36-9A40-A04D-8CEB355BA159}" type="pres">
      <dgm:prSet presAssocID="{CF5AB67C-38DF-4B3F-961B-D4EB6E333197}" presName="nodeFollowingNodes" presStyleLbl="node1" presStyleIdx="5" presStyleCnt="9">
        <dgm:presLayoutVars>
          <dgm:bulletEnabled val="1"/>
        </dgm:presLayoutVars>
      </dgm:prSet>
      <dgm:spPr/>
    </dgm:pt>
    <dgm:pt modelId="{AC2375FA-AD24-404F-8F10-49950AF9A246}" type="pres">
      <dgm:prSet presAssocID="{CDB348A9-02E7-4991-BFC9-E6241463DAD1}" presName="nodeFollowingNodes" presStyleLbl="node1" presStyleIdx="6" presStyleCnt="9">
        <dgm:presLayoutVars>
          <dgm:bulletEnabled val="1"/>
        </dgm:presLayoutVars>
      </dgm:prSet>
      <dgm:spPr/>
    </dgm:pt>
    <dgm:pt modelId="{3A0A3B61-9C5A-3A41-9AC1-8E0ECD2E2FFC}" type="pres">
      <dgm:prSet presAssocID="{DC596BA5-4860-4B94-B8C4-5227F3A398A3}" presName="nodeFollowingNodes" presStyleLbl="node1" presStyleIdx="7" presStyleCnt="9">
        <dgm:presLayoutVars>
          <dgm:bulletEnabled val="1"/>
        </dgm:presLayoutVars>
      </dgm:prSet>
      <dgm:spPr/>
    </dgm:pt>
    <dgm:pt modelId="{ED09E9C7-C5DC-DA45-A550-2A09D988B6BA}" type="pres">
      <dgm:prSet presAssocID="{9B759418-3B93-4EBD-9072-51124A87F816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DD5C5C10-3F3D-BB40-B3CE-4BE8EE14BBEC}" type="presOf" srcId="{EE663975-CA23-4E74-A7FB-678B7F610441}" destId="{82B0C3CC-0ED1-9148-8E01-2A26AB0E1729}" srcOrd="0" destOrd="0" presId="urn:microsoft.com/office/officeart/2005/8/layout/cycle3"/>
    <dgm:cxn modelId="{4E48F018-D718-461C-B15F-455E1D93B804}" srcId="{8F806422-0B3F-4A59-994D-F24C5C0A70B8}" destId="{698E65E5-6EB6-4604-88DA-9E05287B3DC3}" srcOrd="2" destOrd="0" parTransId="{C1448943-15EC-417C-8A52-49EE3B1A02F3}" sibTransId="{272EA2F1-6A59-4A9F-B8ED-8552BC3AA891}"/>
    <dgm:cxn modelId="{D4C65829-975F-9E4E-A661-21F9F7E396C6}" type="presOf" srcId="{698E65E5-6EB6-4604-88DA-9E05287B3DC3}" destId="{7A648D5A-834E-1547-93E6-F36B52CD5AD8}" srcOrd="0" destOrd="0" presId="urn:microsoft.com/office/officeart/2005/8/layout/cycle3"/>
    <dgm:cxn modelId="{E57A3C3A-9BBB-3041-8AC4-20580859CF4E}" type="presOf" srcId="{CF5AB67C-38DF-4B3F-961B-D4EB6E333197}" destId="{035BECA2-5C36-9A40-A04D-8CEB355BA159}" srcOrd="0" destOrd="0" presId="urn:microsoft.com/office/officeart/2005/8/layout/cycle3"/>
    <dgm:cxn modelId="{2446D84B-BAD2-D440-9D18-0E3AA3D2C103}" type="presOf" srcId="{DC596BA5-4860-4B94-B8C4-5227F3A398A3}" destId="{3A0A3B61-9C5A-3A41-9AC1-8E0ECD2E2FFC}" srcOrd="0" destOrd="0" presId="urn:microsoft.com/office/officeart/2005/8/layout/cycle3"/>
    <dgm:cxn modelId="{199A024F-027B-6349-A113-F30156864C30}" type="presOf" srcId="{4624E66C-C8EA-43A5-8A82-49C2CD41E00A}" destId="{69C7EC95-6960-9445-ACA7-B634695019D6}" srcOrd="0" destOrd="0" presId="urn:microsoft.com/office/officeart/2005/8/layout/cycle3"/>
    <dgm:cxn modelId="{006D8D6A-A492-F44B-8B62-DB726C16B84B}" type="presOf" srcId="{8F806422-0B3F-4A59-994D-F24C5C0A70B8}" destId="{807E1779-3C41-6947-9527-A6447EC33134}" srcOrd="0" destOrd="0" presId="urn:microsoft.com/office/officeart/2005/8/layout/cycle3"/>
    <dgm:cxn modelId="{EA3E0E76-EB67-4B7D-9046-EA34BBB604A2}" srcId="{8F806422-0B3F-4A59-994D-F24C5C0A70B8}" destId="{4624E66C-C8EA-43A5-8A82-49C2CD41E00A}" srcOrd="3" destOrd="0" parTransId="{4E79F02D-CB72-4EAD-9900-65223A22E6E1}" sibTransId="{BB39D8F6-7405-4C58-A0A0-C3282496E1A4}"/>
    <dgm:cxn modelId="{FA7F1377-08B5-4049-8172-053CA8A53567}" type="presOf" srcId="{2FE02C36-B4C5-4E0A-B752-51D68CBEFDEC}" destId="{C0466FBC-28E3-BD4D-A172-82B33CE4C004}" srcOrd="0" destOrd="0" presId="urn:microsoft.com/office/officeart/2005/8/layout/cycle3"/>
    <dgm:cxn modelId="{7DBAA288-DA31-4639-827A-10B3F305048E}" srcId="{8F806422-0B3F-4A59-994D-F24C5C0A70B8}" destId="{CF5AB67C-38DF-4B3F-961B-D4EB6E333197}" srcOrd="5" destOrd="0" parTransId="{98FB4281-1C84-4E54-918C-F938B548D8FA}" sibTransId="{E1E66D1E-10AA-4E3A-898D-ADCB6CB1CCD2}"/>
    <dgm:cxn modelId="{04FC5691-1059-D340-9AB3-50EC5CFA6A5A}" type="presOf" srcId="{9B759418-3B93-4EBD-9072-51124A87F816}" destId="{ED09E9C7-C5DC-DA45-A550-2A09D988B6BA}" srcOrd="0" destOrd="0" presId="urn:microsoft.com/office/officeart/2005/8/layout/cycle3"/>
    <dgm:cxn modelId="{98578B96-CE46-5146-B927-C2AAEF0ADBBF}" type="presOf" srcId="{CDB348A9-02E7-4991-BFC9-E6241463DAD1}" destId="{AC2375FA-AD24-404F-8F10-49950AF9A246}" srcOrd="0" destOrd="0" presId="urn:microsoft.com/office/officeart/2005/8/layout/cycle3"/>
    <dgm:cxn modelId="{336D769F-06F1-4EFD-9141-AAAFB23819A7}" srcId="{8F806422-0B3F-4A59-994D-F24C5C0A70B8}" destId="{EE663975-CA23-4E74-A7FB-678B7F610441}" srcOrd="4" destOrd="0" parTransId="{10909C49-A4CA-407A-B0EC-8432C814EAE8}" sibTransId="{C2E50269-5668-467E-AD15-3F0A6BD2C332}"/>
    <dgm:cxn modelId="{BFC1FFA0-9776-474E-9D4A-BDF9C74576B8}" srcId="{8F806422-0B3F-4A59-994D-F24C5C0A70B8}" destId="{DC596BA5-4860-4B94-B8C4-5227F3A398A3}" srcOrd="7" destOrd="0" parTransId="{271C14BF-168E-4E4C-AFB1-05D09B9EF29B}" sibTransId="{925CB72E-0E21-4ACE-9616-64A10F9272C7}"/>
    <dgm:cxn modelId="{6999FAA3-3058-A74A-8635-9A9A4F208196}" type="presOf" srcId="{A336B4CD-B2E6-4F5C-86B7-5D3804B88EF7}" destId="{DE91B19C-DEBF-B54A-98DB-7282BC9A98AC}" srcOrd="0" destOrd="0" presId="urn:microsoft.com/office/officeart/2005/8/layout/cycle3"/>
    <dgm:cxn modelId="{749ABFAB-1E80-4AF5-8FEC-BAA17F5E88DB}" srcId="{8F806422-0B3F-4A59-994D-F24C5C0A70B8}" destId="{9B759418-3B93-4EBD-9072-51124A87F816}" srcOrd="8" destOrd="0" parTransId="{2203AB2C-CE7F-4B79-B5EE-1F350D5FF8D9}" sibTransId="{53BFD6DF-7087-4C56-AFD6-59CE6A569307}"/>
    <dgm:cxn modelId="{DB9EF6AC-8B59-4185-9E72-EA006D26E331}" srcId="{8F806422-0B3F-4A59-994D-F24C5C0A70B8}" destId="{CDB348A9-02E7-4991-BFC9-E6241463DAD1}" srcOrd="6" destOrd="0" parTransId="{86B496D0-3161-49DE-9E8F-61D4DC396134}" sibTransId="{5BE54242-59EC-4E58-AD40-9011AA1B3296}"/>
    <dgm:cxn modelId="{419CFBB7-4350-BC41-859C-07DAC819B3E6}" type="presOf" srcId="{14F99006-A23A-4C5E-8700-06FB97C6CC81}" destId="{39B45E38-D9D3-0643-9547-8521C75C6BEE}" srcOrd="0" destOrd="0" presId="urn:microsoft.com/office/officeart/2005/8/layout/cycle3"/>
    <dgm:cxn modelId="{4A23EED7-D5BE-4F14-B9C3-C88AEFC21E0D}" srcId="{8F806422-0B3F-4A59-994D-F24C5C0A70B8}" destId="{A336B4CD-B2E6-4F5C-86B7-5D3804B88EF7}" srcOrd="1" destOrd="0" parTransId="{B0A991A4-6530-418D-849E-07ADF1F1630A}" sibTransId="{200573FB-232C-4776-9780-3DFD6AAC6293}"/>
    <dgm:cxn modelId="{5F0585FB-CD6F-47E6-8235-E2136B8FC337}" srcId="{8F806422-0B3F-4A59-994D-F24C5C0A70B8}" destId="{2FE02C36-B4C5-4E0A-B752-51D68CBEFDEC}" srcOrd="0" destOrd="0" parTransId="{95650029-DB87-459E-A422-0AB04887E8F3}" sibTransId="{14F99006-A23A-4C5E-8700-06FB97C6CC81}"/>
    <dgm:cxn modelId="{0F503C43-E640-9E47-ABF7-40989F8ED328}" type="presParOf" srcId="{807E1779-3C41-6947-9527-A6447EC33134}" destId="{6E94AD09-036F-1948-8AD4-CF36C387EDBB}" srcOrd="0" destOrd="0" presId="urn:microsoft.com/office/officeart/2005/8/layout/cycle3"/>
    <dgm:cxn modelId="{85DFA6C6-2AA8-0242-91AA-910FF5C15574}" type="presParOf" srcId="{6E94AD09-036F-1948-8AD4-CF36C387EDBB}" destId="{C0466FBC-28E3-BD4D-A172-82B33CE4C004}" srcOrd="0" destOrd="0" presId="urn:microsoft.com/office/officeart/2005/8/layout/cycle3"/>
    <dgm:cxn modelId="{469BB982-80C7-6946-8B77-2621CBDA596B}" type="presParOf" srcId="{6E94AD09-036F-1948-8AD4-CF36C387EDBB}" destId="{39B45E38-D9D3-0643-9547-8521C75C6BEE}" srcOrd="1" destOrd="0" presId="urn:microsoft.com/office/officeart/2005/8/layout/cycle3"/>
    <dgm:cxn modelId="{0CA9926D-5C28-1D48-AC96-E19DF3F92836}" type="presParOf" srcId="{6E94AD09-036F-1948-8AD4-CF36C387EDBB}" destId="{DE91B19C-DEBF-B54A-98DB-7282BC9A98AC}" srcOrd="2" destOrd="0" presId="urn:microsoft.com/office/officeart/2005/8/layout/cycle3"/>
    <dgm:cxn modelId="{15743633-34D7-0240-8A95-B1E6BE9E7993}" type="presParOf" srcId="{6E94AD09-036F-1948-8AD4-CF36C387EDBB}" destId="{7A648D5A-834E-1547-93E6-F36B52CD5AD8}" srcOrd="3" destOrd="0" presId="urn:microsoft.com/office/officeart/2005/8/layout/cycle3"/>
    <dgm:cxn modelId="{28BFA777-B2BC-F94D-9AB3-2230957B3A87}" type="presParOf" srcId="{6E94AD09-036F-1948-8AD4-CF36C387EDBB}" destId="{69C7EC95-6960-9445-ACA7-B634695019D6}" srcOrd="4" destOrd="0" presId="urn:microsoft.com/office/officeart/2005/8/layout/cycle3"/>
    <dgm:cxn modelId="{9FAC9F89-F74B-0949-AB9C-3E9EFE65744F}" type="presParOf" srcId="{6E94AD09-036F-1948-8AD4-CF36C387EDBB}" destId="{82B0C3CC-0ED1-9148-8E01-2A26AB0E1729}" srcOrd="5" destOrd="0" presId="urn:microsoft.com/office/officeart/2005/8/layout/cycle3"/>
    <dgm:cxn modelId="{AA4D3881-6444-CB4A-B800-D10FF7DB78B4}" type="presParOf" srcId="{6E94AD09-036F-1948-8AD4-CF36C387EDBB}" destId="{035BECA2-5C36-9A40-A04D-8CEB355BA159}" srcOrd="6" destOrd="0" presId="urn:microsoft.com/office/officeart/2005/8/layout/cycle3"/>
    <dgm:cxn modelId="{E953B2B4-44E5-784B-99E4-8B4DEC915258}" type="presParOf" srcId="{6E94AD09-036F-1948-8AD4-CF36C387EDBB}" destId="{AC2375FA-AD24-404F-8F10-49950AF9A246}" srcOrd="7" destOrd="0" presId="urn:microsoft.com/office/officeart/2005/8/layout/cycle3"/>
    <dgm:cxn modelId="{935FF2AF-103C-CF41-9AF2-8EF2A5B97C99}" type="presParOf" srcId="{6E94AD09-036F-1948-8AD4-CF36C387EDBB}" destId="{3A0A3B61-9C5A-3A41-9AC1-8E0ECD2E2FFC}" srcOrd="8" destOrd="0" presId="urn:microsoft.com/office/officeart/2005/8/layout/cycle3"/>
    <dgm:cxn modelId="{8F93BE89-769B-4F44-BE2F-96B3E7B8C608}" type="presParOf" srcId="{6E94AD09-036F-1948-8AD4-CF36C387EDBB}" destId="{ED09E9C7-C5DC-DA45-A550-2A09D988B6BA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/>
            <a:t>1. Етичний кодекс психолога</a:t>
          </a:r>
          <a:endParaRPr lang="en-US" sz="46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/>
            <a:t>2. Правила роботи групи. </a:t>
          </a:r>
          <a:endParaRPr lang="en-US" sz="460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/>
            <a:t>3. Особливості створення правил групи</a:t>
          </a:r>
          <a:endParaRPr lang="en-US" sz="4600" kern="1200" dirty="0"/>
        </a:p>
      </dsp:txBody>
      <dsp:txXfrm>
        <a:off x="0" y="2018884"/>
        <a:ext cx="10363200" cy="1008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63525-A1FC-334E-A393-802B88575F97}">
      <dsp:nvSpPr>
        <dsp:cNvPr id="0" name=""/>
        <dsp:cNvSpPr/>
      </dsp:nvSpPr>
      <dsp:spPr>
        <a:xfrm>
          <a:off x="574726" y="0"/>
          <a:ext cx="5154702" cy="5154702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1FD785-EC5B-D04B-9934-BF3627BBB5CC}">
      <dsp:nvSpPr>
        <dsp:cNvPr id="0" name=""/>
        <dsp:cNvSpPr/>
      </dsp:nvSpPr>
      <dsp:spPr>
        <a:xfrm>
          <a:off x="1064423" y="489696"/>
          <a:ext cx="2010333" cy="2010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І. ВІДПОВІДАЛЬНІСТЬ</a:t>
          </a:r>
          <a:endParaRPr lang="en-US" sz="1400" kern="1200" dirty="0"/>
        </a:p>
      </dsp:txBody>
      <dsp:txXfrm>
        <a:off x="1162559" y="587832"/>
        <a:ext cx="1814061" cy="1814061"/>
      </dsp:txXfrm>
    </dsp:sp>
    <dsp:sp modelId="{3A6F6538-9D73-A844-98D0-BE2F3D984A7D}">
      <dsp:nvSpPr>
        <dsp:cNvPr id="0" name=""/>
        <dsp:cNvSpPr/>
      </dsp:nvSpPr>
      <dsp:spPr>
        <a:xfrm>
          <a:off x="3229398" y="489696"/>
          <a:ext cx="2010333" cy="20103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ІІ. КОМПЕТЕНТНІСТЬ </a:t>
          </a:r>
          <a:endParaRPr lang="en-US" sz="1500" kern="1200" dirty="0"/>
        </a:p>
      </dsp:txBody>
      <dsp:txXfrm>
        <a:off x="3327534" y="587832"/>
        <a:ext cx="1814061" cy="1814061"/>
      </dsp:txXfrm>
    </dsp:sp>
    <dsp:sp modelId="{D177CBDA-BE9C-B340-9E88-3A3E2038BF9D}">
      <dsp:nvSpPr>
        <dsp:cNvPr id="0" name=""/>
        <dsp:cNvSpPr/>
      </dsp:nvSpPr>
      <dsp:spPr>
        <a:xfrm>
          <a:off x="1064423" y="2654671"/>
          <a:ext cx="2010333" cy="20103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ІІІ. ЗАХИСТ ІНТЕРЕСІВ КЛІЄНТА </a:t>
          </a:r>
          <a:endParaRPr lang="en-US" sz="1500" kern="1200" dirty="0"/>
        </a:p>
      </dsp:txBody>
      <dsp:txXfrm>
        <a:off x="1162559" y="2752807"/>
        <a:ext cx="1814061" cy="1814061"/>
      </dsp:txXfrm>
    </dsp:sp>
    <dsp:sp modelId="{2D24E844-743C-B540-B2A2-F21EFEA31F0F}">
      <dsp:nvSpPr>
        <dsp:cNvPr id="0" name=""/>
        <dsp:cNvSpPr/>
      </dsp:nvSpPr>
      <dsp:spPr>
        <a:xfrm>
          <a:off x="3229398" y="2654671"/>
          <a:ext cx="2010333" cy="20103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IV. </a:t>
          </a:r>
          <a:r>
            <a:rPr lang="ru-RU" sz="1500" kern="1200" dirty="0"/>
            <a:t>КОНФІДЕНЦІЙНІСТЬ </a:t>
          </a:r>
          <a:endParaRPr lang="en-US" sz="1500" kern="1200" dirty="0"/>
        </a:p>
      </dsp:txBody>
      <dsp:txXfrm>
        <a:off x="3327534" y="2752807"/>
        <a:ext cx="1814061" cy="1814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F916-4F18-204A-8E84-A226FA9FB687}">
      <dsp:nvSpPr>
        <dsp:cNvPr id="0" name=""/>
        <dsp:cNvSpPr/>
      </dsp:nvSpPr>
      <dsp:spPr>
        <a:xfrm>
          <a:off x="603" y="1312896"/>
          <a:ext cx="2645885" cy="17198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600" kern="1200" baseline="0"/>
            <a:t>Опасіння</a:t>
          </a:r>
          <a:endParaRPr lang="en-US" sz="3600" kern="1200"/>
        </a:p>
      </dsp:txBody>
      <dsp:txXfrm>
        <a:off x="84558" y="1396851"/>
        <a:ext cx="2477975" cy="1551915"/>
      </dsp:txXfrm>
    </dsp:sp>
    <dsp:sp modelId="{FBAA3625-7782-BF4D-934C-49FD3C6A51D0}">
      <dsp:nvSpPr>
        <dsp:cNvPr id="0" name=""/>
        <dsp:cNvSpPr/>
      </dsp:nvSpPr>
      <dsp:spPr>
        <a:xfrm>
          <a:off x="1323546" y="714643"/>
          <a:ext cx="2916330" cy="2916330"/>
        </a:xfrm>
        <a:custGeom>
          <a:avLst/>
          <a:gdLst/>
          <a:ahLst/>
          <a:cxnLst/>
          <a:rect l="0" t="0" r="0" b="0"/>
          <a:pathLst>
            <a:path>
              <a:moveTo>
                <a:pt x="294584" y="579344"/>
              </a:moveTo>
              <a:arcTo wR="1458165" hR="1458165" stAng="13023766" swAng="63524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0A39F-4D31-424D-A9D8-8D2E4D8C232F}">
      <dsp:nvSpPr>
        <dsp:cNvPr id="0" name=""/>
        <dsp:cNvSpPr/>
      </dsp:nvSpPr>
      <dsp:spPr>
        <a:xfrm>
          <a:off x="2916933" y="1312896"/>
          <a:ext cx="2645885" cy="17198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600" kern="1200" baseline="0"/>
            <a:t>Очікування</a:t>
          </a:r>
          <a:endParaRPr lang="en-US" sz="3600" kern="1200"/>
        </a:p>
      </dsp:txBody>
      <dsp:txXfrm>
        <a:off x="3000888" y="1396851"/>
        <a:ext cx="2477975" cy="1551915"/>
      </dsp:txXfrm>
    </dsp:sp>
    <dsp:sp modelId="{BFB389CF-5E78-1B46-8070-A75A27BB5165}">
      <dsp:nvSpPr>
        <dsp:cNvPr id="0" name=""/>
        <dsp:cNvSpPr/>
      </dsp:nvSpPr>
      <dsp:spPr>
        <a:xfrm>
          <a:off x="1323546" y="714643"/>
          <a:ext cx="2916330" cy="2916330"/>
        </a:xfrm>
        <a:custGeom>
          <a:avLst/>
          <a:gdLst/>
          <a:ahLst/>
          <a:cxnLst/>
          <a:rect l="0" t="0" r="0" b="0"/>
          <a:pathLst>
            <a:path>
              <a:moveTo>
                <a:pt x="2621745" y="2336986"/>
              </a:moveTo>
              <a:arcTo wR="1458165" hR="1458165" stAng="2223766" swAng="635246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5E38-D9D3-0643-9547-8521C75C6BEE}">
      <dsp:nvSpPr>
        <dsp:cNvPr id="0" name=""/>
        <dsp:cNvSpPr/>
      </dsp:nvSpPr>
      <dsp:spPr>
        <a:xfrm>
          <a:off x="511633" y="-70751"/>
          <a:ext cx="6537259" cy="6537259"/>
        </a:xfrm>
        <a:prstGeom prst="circularArrow">
          <a:avLst>
            <a:gd name="adj1" fmla="val 5544"/>
            <a:gd name="adj2" fmla="val 330680"/>
            <a:gd name="adj3" fmla="val 14761916"/>
            <a:gd name="adj4" fmla="val 1681057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466FBC-28E3-BD4D-A172-82B33CE4C004}">
      <dsp:nvSpPr>
        <dsp:cNvPr id="0" name=""/>
        <dsp:cNvSpPr/>
      </dsp:nvSpPr>
      <dsp:spPr>
        <a:xfrm>
          <a:off x="2942255" y="3371"/>
          <a:ext cx="1676015" cy="8380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К</a:t>
          </a:r>
          <a:r>
            <a:rPr lang="ru-UA" sz="1400" kern="1200" dirty="0"/>
            <a:t>онфіденційність </a:t>
          </a:r>
          <a:endParaRPr lang="en-US" sz="1400" kern="1200" dirty="0"/>
        </a:p>
      </dsp:txBody>
      <dsp:txXfrm>
        <a:off x="2983163" y="44279"/>
        <a:ext cx="1594199" cy="756191"/>
      </dsp:txXfrm>
    </dsp:sp>
    <dsp:sp modelId="{DE91B19C-DEBF-B54A-98DB-7282BC9A98AC}">
      <dsp:nvSpPr>
        <dsp:cNvPr id="0" name=""/>
        <dsp:cNvSpPr/>
      </dsp:nvSpPr>
      <dsp:spPr>
        <a:xfrm>
          <a:off x="4734182" y="655579"/>
          <a:ext cx="1676015" cy="8380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400" kern="1200" dirty="0"/>
            <a:t>Безоцінність </a:t>
          </a:r>
          <a:endParaRPr lang="en-US" sz="1400" kern="1200" dirty="0"/>
        </a:p>
      </dsp:txBody>
      <dsp:txXfrm>
        <a:off x="4775090" y="696487"/>
        <a:ext cx="1594199" cy="756191"/>
      </dsp:txXfrm>
    </dsp:sp>
    <dsp:sp modelId="{7A648D5A-834E-1547-93E6-F36B52CD5AD8}">
      <dsp:nvSpPr>
        <dsp:cNvPr id="0" name=""/>
        <dsp:cNvSpPr/>
      </dsp:nvSpPr>
      <dsp:spPr>
        <a:xfrm>
          <a:off x="5687647" y="2307028"/>
          <a:ext cx="1676015" cy="8380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Н</a:t>
          </a:r>
          <a:r>
            <a:rPr lang="ru-UA" sz="1400" kern="1200" dirty="0"/>
            <a:t>е нанесення моральної та фізичної шкоди </a:t>
          </a:r>
          <a:endParaRPr lang="en-US" sz="1400" kern="1200" dirty="0"/>
        </a:p>
      </dsp:txBody>
      <dsp:txXfrm>
        <a:off x="5728555" y="2347936"/>
        <a:ext cx="1594199" cy="756191"/>
      </dsp:txXfrm>
    </dsp:sp>
    <dsp:sp modelId="{69C7EC95-6960-9445-ACA7-B634695019D6}">
      <dsp:nvSpPr>
        <dsp:cNvPr id="0" name=""/>
        <dsp:cNvSpPr/>
      </dsp:nvSpPr>
      <dsp:spPr>
        <a:xfrm>
          <a:off x="5356512" y="4184987"/>
          <a:ext cx="1676015" cy="8380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500" kern="1200"/>
            <a:t>«Я-висловлювання»</a:t>
          </a:r>
          <a:endParaRPr lang="en-US" sz="1500" kern="1200"/>
        </a:p>
      </dsp:txBody>
      <dsp:txXfrm>
        <a:off x="5397420" y="4225895"/>
        <a:ext cx="1594199" cy="756191"/>
      </dsp:txXfrm>
    </dsp:sp>
    <dsp:sp modelId="{82B0C3CC-0ED1-9148-8E01-2A26AB0E1729}">
      <dsp:nvSpPr>
        <dsp:cNvPr id="0" name=""/>
        <dsp:cNvSpPr/>
      </dsp:nvSpPr>
      <dsp:spPr>
        <a:xfrm>
          <a:off x="3895720" y="5410737"/>
          <a:ext cx="1676015" cy="83800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500" kern="1200"/>
            <a:t>Прав</a:t>
          </a:r>
          <a:r>
            <a:rPr lang="uk-UA" sz="1500" kern="1200"/>
            <a:t>и</a:t>
          </a:r>
          <a:r>
            <a:rPr lang="ru-UA" sz="1500" kern="1200"/>
            <a:t>ло «</a:t>
          </a:r>
          <a:r>
            <a:rPr lang="en-US" sz="1500" kern="1200"/>
            <a:t>Stop</a:t>
          </a:r>
          <a:r>
            <a:rPr lang="ru-UA" sz="1500" kern="1200"/>
            <a:t>»</a:t>
          </a:r>
          <a:endParaRPr lang="en-US" sz="1500" kern="1200"/>
        </a:p>
      </dsp:txBody>
      <dsp:txXfrm>
        <a:off x="3936628" y="5451645"/>
        <a:ext cx="1594199" cy="756191"/>
      </dsp:txXfrm>
    </dsp:sp>
    <dsp:sp modelId="{035BECA2-5C36-9A40-A04D-8CEB355BA159}">
      <dsp:nvSpPr>
        <dsp:cNvPr id="0" name=""/>
        <dsp:cNvSpPr/>
      </dsp:nvSpPr>
      <dsp:spPr>
        <a:xfrm>
          <a:off x="1988790" y="5410737"/>
          <a:ext cx="1676015" cy="8380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500" kern="1200"/>
            <a:t>Активна позиція</a:t>
          </a:r>
          <a:endParaRPr lang="en-US" sz="1500" kern="1200"/>
        </a:p>
      </dsp:txBody>
      <dsp:txXfrm>
        <a:off x="2029698" y="5451645"/>
        <a:ext cx="1594199" cy="756191"/>
      </dsp:txXfrm>
    </dsp:sp>
    <dsp:sp modelId="{AC2375FA-AD24-404F-8F10-49950AF9A246}">
      <dsp:nvSpPr>
        <dsp:cNvPr id="0" name=""/>
        <dsp:cNvSpPr/>
      </dsp:nvSpPr>
      <dsp:spPr>
        <a:xfrm>
          <a:off x="527998" y="4184987"/>
          <a:ext cx="1676015" cy="8380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П</a:t>
          </a:r>
          <a:r>
            <a:rPr lang="ru-UA" sz="1500" kern="1200"/>
            <a:t>ерсональне звернення</a:t>
          </a:r>
          <a:endParaRPr lang="en-US" sz="1500" kern="1200"/>
        </a:p>
      </dsp:txBody>
      <dsp:txXfrm>
        <a:off x="568906" y="4225895"/>
        <a:ext cx="1594199" cy="756191"/>
      </dsp:txXfrm>
    </dsp:sp>
    <dsp:sp modelId="{3A0A3B61-9C5A-3A41-9AC1-8E0ECD2E2FFC}">
      <dsp:nvSpPr>
        <dsp:cNvPr id="0" name=""/>
        <dsp:cNvSpPr/>
      </dsp:nvSpPr>
      <dsp:spPr>
        <a:xfrm>
          <a:off x="196863" y="2307028"/>
          <a:ext cx="1676015" cy="8380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П</a:t>
          </a:r>
          <a:r>
            <a:rPr lang="ru-UA" sz="1500" kern="1200"/>
            <a:t>ри онлайн «включені камери»</a:t>
          </a:r>
          <a:endParaRPr lang="en-US" sz="1500" kern="1200"/>
        </a:p>
      </dsp:txBody>
      <dsp:txXfrm>
        <a:off x="237771" y="2347936"/>
        <a:ext cx="1594199" cy="756191"/>
      </dsp:txXfrm>
    </dsp:sp>
    <dsp:sp modelId="{ED09E9C7-C5DC-DA45-A550-2A09D988B6BA}">
      <dsp:nvSpPr>
        <dsp:cNvPr id="0" name=""/>
        <dsp:cNvSpPr/>
      </dsp:nvSpPr>
      <dsp:spPr>
        <a:xfrm>
          <a:off x="1150328" y="655579"/>
          <a:ext cx="1676015" cy="8380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</a:t>
          </a:r>
          <a:r>
            <a:rPr lang="ru-UA" sz="1400" kern="1200" dirty="0"/>
            <a:t>собливі правила групи (запізнення/користування гаджетами)</a:t>
          </a:r>
          <a:endParaRPr lang="en-US" sz="1400" kern="1200" dirty="0"/>
        </a:p>
      </dsp:txBody>
      <dsp:txXfrm>
        <a:off x="1191236" y="696487"/>
        <a:ext cx="1594199" cy="756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96230-1CDA-0E4D-9FD5-236B7BA0B191}" type="slidenum">
              <a:rPr lang="ru-UA" smtClean="0"/>
              <a:t>9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8204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uk-UA" dirty="0"/>
              <a:t>Основні етичні принципи групової психотерапії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ru-UA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 dirty="0"/>
              <a:t>П</a:t>
            </a:r>
            <a:r>
              <a:rPr lang="ru-UA" sz="4400" b="1" dirty="0"/>
              <a:t>лан: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4656641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9B9839-3173-4501-8933-EB57B30A0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446D5B-A4D5-4D70-B194-8CCD93ED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065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5EE4BE-33B0-4247-BCDC-10B348233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0"/>
          <a:stretch/>
        </p:blipFill>
        <p:spPr>
          <a:xfrm>
            <a:off x="8132064" y="0"/>
            <a:ext cx="4059936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6150A-4884-D77F-5ADA-CF04369F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ru-UA" sz="3700"/>
              <a:t>Етичнчний кодекс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04319B1-E5E1-5DB7-6901-56D991B1E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700433"/>
              </p:ext>
            </p:extLst>
          </p:nvPr>
        </p:nvGraphicFramePr>
        <p:xfrm>
          <a:off x="1137425" y="929269"/>
          <a:ext cx="6304155" cy="515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10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970CF-6616-163F-7A4E-FD2DA2F1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І. ВІДПОВІДАЛЬНІСТЬ</a:t>
            </a:r>
            <a:br>
              <a:rPr lang="en-US" sz="3600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D7DFE-2069-F957-72DE-2BF7C029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6" y="1576553"/>
            <a:ext cx="11719034" cy="4662930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1.1. 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несе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особисту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свою роботу.</a:t>
            </a:r>
            <a:br>
              <a:rPr lang="ru-RU" sz="1800" cap="none" dirty="0">
                <a:effectLst/>
                <a:latin typeface="Times New Roman" panose="02020603050405020304" pitchFamily="18" charset="0"/>
              </a:rPr>
            </a:br>
            <a:r>
              <a:rPr lang="ru-RU" sz="1800" cap="none" dirty="0">
                <a:effectLst/>
                <a:latin typeface="Times New Roman" panose="02020603050405020304" pitchFamily="18" charset="0"/>
              </a:rPr>
              <a:t>1.2.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зобов’язані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всіляко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запобігати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допускати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антигуманних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cap="none" dirty="0" err="1"/>
              <a:t>н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аслідків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своїи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cap="none" dirty="0">
                <a:effectLst/>
                <a:latin typeface="Times New Roman" panose="02020603050405020304" pitchFamily="18" charset="0"/>
              </a:rPr>
            </a:br>
            <a:r>
              <a:rPr lang="ru-RU" sz="1800" cap="none" dirty="0">
                <a:effectLst/>
                <a:latin typeface="Times New Roman" panose="02020603050405020304" pitchFamily="18" charset="0"/>
              </a:rPr>
              <a:t>1.3.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утримуватися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заяв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загрожують</a:t>
            </a:r>
            <a:r>
              <a:rPr lang="ru-RU" sz="1800" cap="none" dirty="0"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Недоторканості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особи;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права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становище з метою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приниження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людськоі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гідності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пригнічування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маніпулювання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нею;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несуть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пріоритету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інтересів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r>
              <a:rPr lang="ru-RU" sz="1800" cap="none" dirty="0">
                <a:effectLst/>
                <a:latin typeface="Times New Roman" panose="02020603050405020304" pitchFamily="18" charset="0"/>
              </a:rPr>
              <a:t>1.4.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покладається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надійність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використовуваних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програмного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валідність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досліджень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тих.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проводяться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комп’ютерних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технологіи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̆. </a:t>
            </a:r>
            <a:endParaRPr lang="ru-RU" cap="none" dirty="0">
              <a:effectLst/>
            </a:endParaRPr>
          </a:p>
          <a:p>
            <a:r>
              <a:rPr lang="ru-RU" sz="1800" cap="none" dirty="0">
                <a:effectLst/>
                <a:latin typeface="Times New Roman" panose="02020603050405020304" pitchFamily="18" charset="0"/>
              </a:rPr>
              <a:t>1.5.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застосовують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володіють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кваліфікаціі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повноважень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соціального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статусу. </a:t>
            </a:r>
            <a:endParaRPr lang="ru-RU" cap="none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2423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B4AAC-2576-8F04-E89D-EAE35F49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ІІ. КОМПЕТЕНТНІСТЬ </a:t>
            </a:r>
            <a:br>
              <a:rPr lang="en-US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21E04-4A12-A153-919E-4D9D764E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8" y="1711569"/>
            <a:ext cx="10903088" cy="4527913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2.1. Психологи постійно поповнюють свої знання про нові наукові досягнення в галузі їхньої діяльності, беруться за розв’язання тільки тих завдань, які належать до сфери їх компетенції. У разі непосильності завдання психологи передають його іншому досвідченому фахівцеві або допомагають людині, яка звернулася за підтримкою, налагодити контакт з професіоналами, що можуть надати адекватну допомогу. </a:t>
            </a:r>
            <a:endParaRPr kumimoji="0" lang="ru-UA" altLang="ru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2.2. Психологи не застосовують методів і процедур, не апробованих центральними органами Товариства психологів України. У тих випадках, коли психологічні методики лише проходять випробування (з дозволу контрольних органів Товариства), психологи, проводячи експеримент з обмеженим контингентом досліджуваних, попереджають їх про застосування неперевірених методів і технічних пристроїв або про свій недостатній рівень оволодіння ними. </a:t>
            </a:r>
            <a:endParaRPr kumimoji="0" lang="ru-UA" altLang="ru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2.3. Психолог публікує під своїм ім’ям лише ту працю, яка повністю виконана ним самим або містить істотний власний внесок; недопустима публікація з метою особистої, матеріальної вигоди недостатньо підготовлених праць, невалідизованих методик, а психолог не може виконувати практичної роботи, не маючи належної кваліфікації та досвіду.</a:t>
            </a:r>
            <a:r>
              <a:rPr kumimoji="0" lang="ru-UA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</a:t>
            </a:r>
            <a:r>
              <a:rPr kumimoji="0" lang="ru-UA" altLang="ru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2.4. Психолог прагне до адекватних знань про свої індивідуальні якості та </a:t>
            </a:r>
            <a:endParaRPr kumimoji="0" lang="ru-UA" altLang="ru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особливості і визначення меж власних професійних можливостей. Особистісні психологічні проблеми (які негативно впливають на якість виконання обов’язків) можуть бути показником професійної непридатності і мають якомога швидше коригуватись та розв’язуватись психологом. </a:t>
            </a:r>
            <a:endParaRPr kumimoji="0" lang="ru-UA" altLang="ru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UA" dirty="0"/>
          </a:p>
        </p:txBody>
      </p:sp>
      <p:pic>
        <p:nvPicPr>
          <p:cNvPr id="1030" name="Picture 6" descr="page1image37873408">
            <a:extLst>
              <a:ext uri="{FF2B5EF4-FFF2-40B4-BE49-F238E27FC236}">
                <a16:creationId xmlns:a16="http://schemas.microsoft.com/office/drawing/2014/main" id="{5E9C0D59-ADA5-5BD1-25B1-7216881B1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46038"/>
            <a:ext cx="5981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75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EBD4F-F138-49C8-372A-2AA7EF08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78" y="0"/>
            <a:ext cx="10364451" cy="1596177"/>
          </a:xfrm>
        </p:spPr>
        <p:txBody>
          <a:bodyPr/>
          <a:lstStyle/>
          <a:p>
            <a:r>
              <a:rPr lang="ru-RU" dirty="0"/>
              <a:t>ІІІ. ЗАХИСТ ІНТЕРЕСІВ КЛІЄНТА </a:t>
            </a:r>
            <a:br>
              <a:rPr lang="en-US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B3EBC9-3B06-990C-9A2D-9AD80614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339"/>
            <a:ext cx="12055366" cy="60066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3.1.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суворо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додержуються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принципу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добровільноі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участі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обстеженнях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дітьми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пацієнтами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тяжкими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психічними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розладами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крайніх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допускаються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принципу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добровільності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але в межах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законодавчих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норм;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обов’язком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психолога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намагання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налагодити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співробітництво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утримуються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непотрібних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лікувань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3.2. Психологи,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вступаючи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контакт з особами, для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обов’язково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примусовим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разі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психологічноі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),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права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змушувати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повідомляти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відомості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поза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волею,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вживати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примусових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така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сприятиме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безпеці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навколишніх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самого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3.3. Психологи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беруть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участі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спрямованих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свободи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особи. Вони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права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змушувати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розповідати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свою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життєву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філософію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релігійні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етичні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переконання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вимагати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відмовитися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них.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3.4.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беруть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себе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кваліфіковане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обстеження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консультування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лікування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Вони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домовляються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терміни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завершення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доцільність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направлення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компетентного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спеціаліста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психолога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знімається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упевнився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спеціаліст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узяв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себе.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3.5. Психологи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привілеїв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становище,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довірливе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корисливих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У тих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платними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фінансові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домовляються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заздалегідь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;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встановлюється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додаткова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оплата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консультаціі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і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береться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плата з тих, кого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навчає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збирається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екзаменувати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психологічну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допомогу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безкоштовно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меншим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коштом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фахівця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то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інформує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3.6.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уникає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неофіційних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стати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перешкоді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проведенню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діагностичноі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консультаційноі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корекційноі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ним.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Між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психологом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повинно бути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статевоі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близькості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період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несе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3.7.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право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вирішувати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етапі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консультування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лікування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об’єктивнии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висновок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а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роз’яснює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батькам (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опікунам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піклувальникам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реальнии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стан справ.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3.8.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Висновок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результатами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проведеного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обстеження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лікування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робить сам психолог,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перекладати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Психолог повинен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чітко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однозначно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формулювати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висновок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так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правильно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зрозуміти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отримані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користь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3.9. Психолог не робить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висновків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порад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маючи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достовірних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знань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ситуацію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перебуває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3.10.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уповноважении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особисто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запобігати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некоректному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неетичному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використанню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досліджень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повинен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обов’язок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посадовоі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субординаціі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̈. </a:t>
            </a:r>
            <a:endParaRPr lang="ru-RU" cap="none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5655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B11C1-B4F9-ADB0-2BD0-9638EB20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20" y="120870"/>
            <a:ext cx="10364451" cy="1596177"/>
          </a:xfrm>
        </p:spPr>
        <p:txBody>
          <a:bodyPr/>
          <a:lstStyle/>
          <a:p>
            <a:r>
              <a:rPr lang="en-US" dirty="0"/>
              <a:t>IV. </a:t>
            </a:r>
            <a:r>
              <a:rPr lang="ru-RU" dirty="0"/>
              <a:t>КОНФІДЕНЦІЙНІСТЬ </a:t>
            </a:r>
            <a:br>
              <a:rPr lang="en-US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DA6DF-9BAA-BE46-0F11-C7E8D5047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87" y="977463"/>
            <a:ext cx="11855668" cy="57596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4.1.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зобов’язании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додержуватися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конфіденційності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всьому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стосується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життєвих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Виняток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становлять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виявлені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симптоми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небезпечними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̆, і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зобов’язании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поінформувати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тих,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надати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кваліфіковану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допомогу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Конфіденційності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додержуватись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просить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згоджується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передано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особі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4.2. Психолог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збирає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відомостеи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обстежуваного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без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згоди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задовольняється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тією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яка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потрібна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Запис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магнітну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стрічку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відеоплівку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фотографування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занесення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комп’ютерних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банків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здійснюються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згодою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4.3.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зобов’язании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оберігати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таємницю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поширювати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відомостеи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отриманих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діагностичноі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корекційноі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додержуватись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анонімності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імені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навчання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публікаціях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). Для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демонстраціі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прослуховування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потрібнии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письмовии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дозвіл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чиєю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згодою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записані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;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вимогу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негайно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.,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знищуються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4.4.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Документація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вміщувати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необхідні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конфіденційним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виключатися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доступ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сторонніх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У тих же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коли психологи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звертаються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фахівців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спеціально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ознайомити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стосуються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умов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терміну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таких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використанні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попередити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міру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відповідальності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недодержання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конфіденційності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4.5.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психолог не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надалі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функціі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з’ясовує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зберігати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занесену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комп’ютера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). В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разі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потреби психолог повинен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передати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покладених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функціи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іншому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фахівцеві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4.6. Психолог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інформує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про правила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додержання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конфіденційності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Смерть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зникнення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обстежуваного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звільняє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психолога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зберігати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професійну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таємницю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. </a:t>
            </a:r>
            <a:endParaRPr lang="ru-RU" cap="none" dirty="0">
              <a:effectLst/>
            </a:endParaRPr>
          </a:p>
          <a:p>
            <a:pPr marL="0" indent="0">
              <a:buNone/>
            </a:pPr>
            <a:r>
              <a:rPr lang="ru-RU" sz="1800" cap="none" dirty="0">
                <a:effectLst/>
                <a:latin typeface="Times New Roman" panose="02020603050405020304" pitchFamily="18" charset="0"/>
              </a:rPr>
              <a:t>4.7. Психолог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передає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методичних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особам,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уповноважені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здійснювати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психологічну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; не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розкриває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суті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призначення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конкретноі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̈ методики (за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винятком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доступних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роз’яснень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правоохоронним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cap="none" dirty="0" err="1">
                <a:effectLst/>
                <a:latin typeface="Times New Roman" panose="02020603050405020304" pitchFamily="18" charset="0"/>
              </a:rPr>
              <a:t>судовим</a:t>
            </a:r>
            <a:r>
              <a:rPr lang="ru-RU" sz="1800" cap="none" dirty="0">
                <a:effectLst/>
                <a:latin typeface="Times New Roman" panose="02020603050405020304" pitchFamily="18" charset="0"/>
              </a:rPr>
              <a:t> органам). </a:t>
            </a:r>
            <a:endParaRPr lang="ru-RU" cap="none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1556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9B9839-3173-4501-8933-EB57B30A0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446D5B-A4D5-4D70-B194-8CCD93ED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065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5EE4BE-33B0-4247-BCDC-10B348233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0"/>
          <a:stretch/>
        </p:blipFill>
        <p:spPr>
          <a:xfrm>
            <a:off x="8132064" y="0"/>
            <a:ext cx="4059936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5448B-2543-578D-F78B-A9E3CD75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ru-UA" sz="4400"/>
              <a:t>Вправа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14F102B-0249-0588-FA12-A82214988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222753"/>
              </p:ext>
            </p:extLst>
          </p:nvPr>
        </p:nvGraphicFramePr>
        <p:xfrm>
          <a:off x="1281704" y="1270001"/>
          <a:ext cx="5563423" cy="4345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82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3274B0C-1CB3-4AA4-A183-20B7FE5DB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2E640319-3BB6-49BF-BAF4-D63FEC73E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170F2-9E04-258E-4200-D0D9BF4D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ru-UA" sz="4400"/>
              <a:t>Правила роботи групи: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FD38F05-016A-777E-F2AE-4584064A9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878800"/>
              </p:ext>
            </p:extLst>
          </p:nvPr>
        </p:nvGraphicFramePr>
        <p:xfrm>
          <a:off x="386576" y="237892"/>
          <a:ext cx="7560526" cy="625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9374919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103</TotalTime>
  <Words>1436</Words>
  <Application>Microsoft Macintosh PowerPoint</Application>
  <PresentationFormat>Широкоэкранный</PresentationFormat>
  <Paragraphs>56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Капля</vt:lpstr>
      <vt:lpstr>Основні етичні принципи групової психотерапії</vt:lpstr>
      <vt:lpstr>План:</vt:lpstr>
      <vt:lpstr>Етичнчний кодекс</vt:lpstr>
      <vt:lpstr>І. ВІДПОВІДАЛЬНІСТЬ </vt:lpstr>
      <vt:lpstr>ІІ. КОМПЕТЕНТНІСТЬ  </vt:lpstr>
      <vt:lpstr>ІІІ. ЗАХИСТ ІНТЕРЕСІВ КЛІЄНТА  </vt:lpstr>
      <vt:lpstr>IV. КОНФІДЕНЦІЙНІСТЬ  </vt:lpstr>
      <vt:lpstr>Вправа</vt:lpstr>
      <vt:lpstr>Правила роботи групи: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Microsoft Office User</cp:lastModifiedBy>
  <cp:revision>39</cp:revision>
  <dcterms:created xsi:type="dcterms:W3CDTF">2022-11-25T09:15:26Z</dcterms:created>
  <dcterms:modified xsi:type="dcterms:W3CDTF">2023-09-17T12:32:52Z</dcterms:modified>
</cp:coreProperties>
</file>