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11"/>
  </p:notesMasterIdLst>
  <p:sldIdLst>
    <p:sldId id="256" r:id="rId2"/>
    <p:sldId id="262" r:id="rId3"/>
    <p:sldId id="271" r:id="rId4"/>
    <p:sldId id="258" r:id="rId5"/>
    <p:sldId id="275" r:id="rId6"/>
    <p:sldId id="272" r:id="rId7"/>
    <p:sldId id="273" r:id="rId8"/>
    <p:sldId id="274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84"/>
    <p:restoredTop sz="94694"/>
  </p:normalViewPr>
  <p:slideViewPr>
    <p:cSldViewPr snapToGrid="0">
      <p:cViewPr varScale="1">
        <p:scale>
          <a:sx n="121" d="100"/>
          <a:sy n="121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EB764-B098-4F11-823F-51E5449D23F2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9258EBA-E834-4E31-B28E-0EED67F7B8B8}">
      <dgm:prSet/>
      <dgm:spPr/>
      <dgm:t>
        <a:bodyPr/>
        <a:lstStyle/>
        <a:p>
          <a:r>
            <a:rPr lang="ru-UA" dirty="0"/>
            <a:t>1. </a:t>
          </a:r>
          <a:r>
            <a:rPr lang="uk-UA" dirty="0"/>
            <a:t>Сутність поняття групова динаміка</a:t>
          </a:r>
          <a:endParaRPr lang="en-US" dirty="0"/>
        </a:p>
      </dgm:t>
    </dgm:pt>
    <dgm:pt modelId="{F65DE6C3-99A3-4E8C-B081-2DAB32BEA74F}" type="parTrans" cxnId="{27404C3A-C1E1-492F-A2D8-4A5F8B7BAD54}">
      <dgm:prSet/>
      <dgm:spPr/>
      <dgm:t>
        <a:bodyPr/>
        <a:lstStyle/>
        <a:p>
          <a:endParaRPr lang="en-US"/>
        </a:p>
      </dgm:t>
    </dgm:pt>
    <dgm:pt modelId="{DC7C1E7C-FD91-462A-968C-BCA24195B809}" type="sibTrans" cxnId="{27404C3A-C1E1-492F-A2D8-4A5F8B7BAD54}">
      <dgm:prSet/>
      <dgm:spPr/>
      <dgm:t>
        <a:bodyPr/>
        <a:lstStyle/>
        <a:p>
          <a:endParaRPr lang="en-US"/>
        </a:p>
      </dgm:t>
    </dgm:pt>
    <dgm:pt modelId="{AEFEC36D-3BA6-4480-A758-363D3568898C}">
      <dgm:prSet/>
      <dgm:spPr/>
      <dgm:t>
        <a:bodyPr/>
        <a:lstStyle/>
        <a:p>
          <a:r>
            <a:rPr lang="ru-UA" dirty="0"/>
            <a:t>2.Властивості групової динаміки </a:t>
          </a:r>
          <a:endParaRPr lang="en-US" dirty="0"/>
        </a:p>
      </dgm:t>
    </dgm:pt>
    <dgm:pt modelId="{144781FD-46C5-42C3-BE5E-6B182B7DDBDC}" type="parTrans" cxnId="{DBA6B98E-8D59-44ED-936B-9BE5A3728446}">
      <dgm:prSet/>
      <dgm:spPr/>
      <dgm:t>
        <a:bodyPr/>
        <a:lstStyle/>
        <a:p>
          <a:endParaRPr lang="en-US"/>
        </a:p>
      </dgm:t>
    </dgm:pt>
    <dgm:pt modelId="{7E51DE94-EB1D-49AC-85C8-FD8C0C06B9B5}" type="sibTrans" cxnId="{DBA6B98E-8D59-44ED-936B-9BE5A3728446}">
      <dgm:prSet/>
      <dgm:spPr/>
      <dgm:t>
        <a:bodyPr/>
        <a:lstStyle/>
        <a:p>
          <a:endParaRPr lang="en-US"/>
        </a:p>
      </dgm:t>
    </dgm:pt>
    <dgm:pt modelId="{E5338215-24BA-4E41-A20C-E44905DD5E66}">
      <dgm:prSet/>
      <dgm:spPr/>
      <dgm:t>
        <a:bodyPr/>
        <a:lstStyle/>
        <a:p>
          <a:r>
            <a:rPr lang="ru-UA" dirty="0">
              <a:latin typeface="+mj-lt"/>
            </a:rPr>
            <a:t>3. </a:t>
          </a:r>
          <a:r>
            <a:rPr lang="ru-RU" b="0" i="0" u="none" strike="noStrike" dirty="0" err="1">
              <a:solidFill>
                <a:srgbClr val="242424"/>
              </a:solidFill>
              <a:effectLst/>
              <a:latin typeface="+mj-lt"/>
            </a:rPr>
            <a:t>Механізми</a:t>
          </a:r>
          <a:r>
            <a:rPr lang="ru-RU" b="0" i="0" u="none" strike="noStrike" dirty="0">
              <a:solidFill>
                <a:srgbClr val="242424"/>
              </a:solidFill>
              <a:effectLst/>
              <a:latin typeface="+mj-lt"/>
            </a:rPr>
            <a:t> </a:t>
          </a:r>
          <a:r>
            <a:rPr lang="ru-RU" b="0" i="0" u="none" strike="noStrike" dirty="0" err="1">
              <a:solidFill>
                <a:srgbClr val="242424"/>
              </a:solidFill>
              <a:effectLst/>
              <a:latin typeface="+mj-lt"/>
            </a:rPr>
            <a:t>розвитку</a:t>
          </a:r>
          <a:r>
            <a:rPr lang="ru-RU" dirty="0">
              <a:solidFill>
                <a:srgbClr val="242424"/>
              </a:solidFill>
              <a:latin typeface="+mj-lt"/>
            </a:rPr>
            <a:t> </a:t>
          </a:r>
          <a:r>
            <a:rPr lang="ru-RU" dirty="0" err="1">
              <a:solidFill>
                <a:srgbClr val="242424"/>
              </a:solidFill>
              <a:latin typeface="+mj-lt"/>
            </a:rPr>
            <a:t>групової</a:t>
          </a:r>
          <a:r>
            <a:rPr lang="ru-RU" dirty="0">
              <a:solidFill>
                <a:srgbClr val="242424"/>
              </a:solidFill>
              <a:latin typeface="+mj-lt"/>
            </a:rPr>
            <a:t> </a:t>
          </a:r>
          <a:r>
            <a:rPr lang="ru-RU" dirty="0" err="1">
              <a:solidFill>
                <a:srgbClr val="242424"/>
              </a:solidFill>
              <a:latin typeface="+mj-lt"/>
            </a:rPr>
            <a:t>динаміки</a:t>
          </a:r>
          <a:endParaRPr lang="ru-RU" dirty="0">
            <a:solidFill>
              <a:srgbClr val="242424"/>
            </a:solidFill>
            <a:latin typeface="+mj-lt"/>
          </a:endParaRPr>
        </a:p>
        <a:p>
          <a:endParaRPr lang="en-US" dirty="0">
            <a:latin typeface="+mj-lt"/>
          </a:endParaRPr>
        </a:p>
      </dgm:t>
    </dgm:pt>
    <dgm:pt modelId="{889CA0CC-278F-4134-BC5B-D6CA1D66BF02}" type="parTrans" cxnId="{DDFAE008-ABCD-4416-B9DA-097FF1CA3367}">
      <dgm:prSet/>
      <dgm:spPr/>
      <dgm:t>
        <a:bodyPr/>
        <a:lstStyle/>
        <a:p>
          <a:endParaRPr lang="en-US"/>
        </a:p>
      </dgm:t>
    </dgm:pt>
    <dgm:pt modelId="{84E00520-2901-47FC-93D1-B449A95AE201}" type="sibTrans" cxnId="{DDFAE008-ABCD-4416-B9DA-097FF1CA3367}">
      <dgm:prSet/>
      <dgm:spPr/>
      <dgm:t>
        <a:bodyPr/>
        <a:lstStyle/>
        <a:p>
          <a:endParaRPr lang="en-US"/>
        </a:p>
      </dgm:t>
    </dgm:pt>
    <dgm:pt modelId="{405B231E-911B-F646-8025-0809E030F1C3}" type="pres">
      <dgm:prSet presAssocID="{01DEB764-B098-4F11-823F-51E5449D23F2}" presName="vert0" presStyleCnt="0">
        <dgm:presLayoutVars>
          <dgm:dir/>
          <dgm:animOne val="branch"/>
          <dgm:animLvl val="lvl"/>
        </dgm:presLayoutVars>
      </dgm:prSet>
      <dgm:spPr/>
    </dgm:pt>
    <dgm:pt modelId="{1FAA0C1B-5B73-5F42-A75C-033904A0ADCC}" type="pres">
      <dgm:prSet presAssocID="{A9258EBA-E834-4E31-B28E-0EED67F7B8B8}" presName="thickLine" presStyleLbl="alignNode1" presStyleIdx="0" presStyleCnt="3"/>
      <dgm:spPr/>
    </dgm:pt>
    <dgm:pt modelId="{3984F648-C7C4-A04D-B80C-31998EC182A9}" type="pres">
      <dgm:prSet presAssocID="{A9258EBA-E834-4E31-B28E-0EED67F7B8B8}" presName="horz1" presStyleCnt="0"/>
      <dgm:spPr/>
    </dgm:pt>
    <dgm:pt modelId="{31B94802-41A1-1F46-BE35-9E67D574EF4C}" type="pres">
      <dgm:prSet presAssocID="{A9258EBA-E834-4E31-B28E-0EED67F7B8B8}" presName="tx1" presStyleLbl="revTx" presStyleIdx="0" presStyleCnt="3"/>
      <dgm:spPr/>
    </dgm:pt>
    <dgm:pt modelId="{D4E6A8A5-A270-F44E-87A9-CC2CFC665C0C}" type="pres">
      <dgm:prSet presAssocID="{A9258EBA-E834-4E31-B28E-0EED67F7B8B8}" presName="vert1" presStyleCnt="0"/>
      <dgm:spPr/>
    </dgm:pt>
    <dgm:pt modelId="{FA4E74BE-C238-7943-BFE8-4152F233C2F5}" type="pres">
      <dgm:prSet presAssocID="{AEFEC36D-3BA6-4480-A758-363D3568898C}" presName="thickLine" presStyleLbl="alignNode1" presStyleIdx="1" presStyleCnt="3"/>
      <dgm:spPr/>
    </dgm:pt>
    <dgm:pt modelId="{DA08F16C-959D-E54E-B17E-0EEA64BD6F6D}" type="pres">
      <dgm:prSet presAssocID="{AEFEC36D-3BA6-4480-A758-363D3568898C}" presName="horz1" presStyleCnt="0"/>
      <dgm:spPr/>
    </dgm:pt>
    <dgm:pt modelId="{9A181BCB-86FE-E74A-857F-C089991514B6}" type="pres">
      <dgm:prSet presAssocID="{AEFEC36D-3BA6-4480-A758-363D3568898C}" presName="tx1" presStyleLbl="revTx" presStyleIdx="1" presStyleCnt="3"/>
      <dgm:spPr/>
    </dgm:pt>
    <dgm:pt modelId="{84D8F4BA-6679-8E4D-9508-D7D0E7E0205D}" type="pres">
      <dgm:prSet presAssocID="{AEFEC36D-3BA6-4480-A758-363D3568898C}" presName="vert1" presStyleCnt="0"/>
      <dgm:spPr/>
    </dgm:pt>
    <dgm:pt modelId="{FC04D098-5737-6245-B405-D14483F93D45}" type="pres">
      <dgm:prSet presAssocID="{E5338215-24BA-4E41-A20C-E44905DD5E66}" presName="thickLine" presStyleLbl="alignNode1" presStyleIdx="2" presStyleCnt="3"/>
      <dgm:spPr/>
    </dgm:pt>
    <dgm:pt modelId="{41E20522-C586-BE49-8842-6A4CDCACA0C4}" type="pres">
      <dgm:prSet presAssocID="{E5338215-24BA-4E41-A20C-E44905DD5E66}" presName="horz1" presStyleCnt="0"/>
      <dgm:spPr/>
    </dgm:pt>
    <dgm:pt modelId="{A3549A9B-E503-CC40-BD22-A4BE07534350}" type="pres">
      <dgm:prSet presAssocID="{E5338215-24BA-4E41-A20C-E44905DD5E66}" presName="tx1" presStyleLbl="revTx" presStyleIdx="2" presStyleCnt="3"/>
      <dgm:spPr/>
    </dgm:pt>
    <dgm:pt modelId="{DDFB56F9-9968-7F4E-8A48-9B5D68059A71}" type="pres">
      <dgm:prSet presAssocID="{E5338215-24BA-4E41-A20C-E44905DD5E66}" presName="vert1" presStyleCnt="0"/>
      <dgm:spPr/>
    </dgm:pt>
  </dgm:ptLst>
  <dgm:cxnLst>
    <dgm:cxn modelId="{DDFAE008-ABCD-4416-B9DA-097FF1CA3367}" srcId="{01DEB764-B098-4F11-823F-51E5449D23F2}" destId="{E5338215-24BA-4E41-A20C-E44905DD5E66}" srcOrd="2" destOrd="0" parTransId="{889CA0CC-278F-4134-BC5B-D6CA1D66BF02}" sibTransId="{84E00520-2901-47FC-93D1-B449A95AE201}"/>
    <dgm:cxn modelId="{27404C3A-C1E1-492F-A2D8-4A5F8B7BAD54}" srcId="{01DEB764-B098-4F11-823F-51E5449D23F2}" destId="{A9258EBA-E834-4E31-B28E-0EED67F7B8B8}" srcOrd="0" destOrd="0" parTransId="{F65DE6C3-99A3-4E8C-B081-2DAB32BEA74F}" sibTransId="{DC7C1E7C-FD91-462A-968C-BCA24195B809}"/>
    <dgm:cxn modelId="{B779AD4F-2526-FC4C-9A40-8D1B23E3B254}" type="presOf" srcId="{A9258EBA-E834-4E31-B28E-0EED67F7B8B8}" destId="{31B94802-41A1-1F46-BE35-9E67D574EF4C}" srcOrd="0" destOrd="0" presId="urn:microsoft.com/office/officeart/2008/layout/LinedList"/>
    <dgm:cxn modelId="{C968D081-C3AB-AD40-80D7-9EF6E1DBF1C9}" type="presOf" srcId="{01DEB764-B098-4F11-823F-51E5449D23F2}" destId="{405B231E-911B-F646-8025-0809E030F1C3}" srcOrd="0" destOrd="0" presId="urn:microsoft.com/office/officeart/2008/layout/LinedList"/>
    <dgm:cxn modelId="{DBA6B98E-8D59-44ED-936B-9BE5A3728446}" srcId="{01DEB764-B098-4F11-823F-51E5449D23F2}" destId="{AEFEC36D-3BA6-4480-A758-363D3568898C}" srcOrd="1" destOrd="0" parTransId="{144781FD-46C5-42C3-BE5E-6B182B7DDBDC}" sibTransId="{7E51DE94-EB1D-49AC-85C8-FD8C0C06B9B5}"/>
    <dgm:cxn modelId="{80E253C3-9086-0647-A0E9-2D1F1F70ACDD}" type="presOf" srcId="{E5338215-24BA-4E41-A20C-E44905DD5E66}" destId="{A3549A9B-E503-CC40-BD22-A4BE07534350}" srcOrd="0" destOrd="0" presId="urn:microsoft.com/office/officeart/2008/layout/LinedList"/>
    <dgm:cxn modelId="{85667CE6-A82E-F743-862B-D958249A29A6}" type="presOf" srcId="{AEFEC36D-3BA6-4480-A758-363D3568898C}" destId="{9A181BCB-86FE-E74A-857F-C089991514B6}" srcOrd="0" destOrd="0" presId="urn:microsoft.com/office/officeart/2008/layout/LinedList"/>
    <dgm:cxn modelId="{D04B6CF8-A3F2-2944-8E9E-82322614A731}" type="presParOf" srcId="{405B231E-911B-F646-8025-0809E030F1C3}" destId="{1FAA0C1B-5B73-5F42-A75C-033904A0ADCC}" srcOrd="0" destOrd="0" presId="urn:microsoft.com/office/officeart/2008/layout/LinedList"/>
    <dgm:cxn modelId="{F499C32D-6BD7-C24C-9652-C5301FA4B72B}" type="presParOf" srcId="{405B231E-911B-F646-8025-0809E030F1C3}" destId="{3984F648-C7C4-A04D-B80C-31998EC182A9}" srcOrd="1" destOrd="0" presId="urn:microsoft.com/office/officeart/2008/layout/LinedList"/>
    <dgm:cxn modelId="{EE5D0657-8B2A-F642-88EF-4B7969E9CECC}" type="presParOf" srcId="{3984F648-C7C4-A04D-B80C-31998EC182A9}" destId="{31B94802-41A1-1F46-BE35-9E67D574EF4C}" srcOrd="0" destOrd="0" presId="urn:microsoft.com/office/officeart/2008/layout/LinedList"/>
    <dgm:cxn modelId="{1866141B-7758-FA4C-9F8D-0B5CDB406948}" type="presParOf" srcId="{3984F648-C7C4-A04D-B80C-31998EC182A9}" destId="{D4E6A8A5-A270-F44E-87A9-CC2CFC665C0C}" srcOrd="1" destOrd="0" presId="urn:microsoft.com/office/officeart/2008/layout/LinedList"/>
    <dgm:cxn modelId="{4CFA5547-24DD-644A-9B51-C85CF7DE98FE}" type="presParOf" srcId="{405B231E-911B-F646-8025-0809E030F1C3}" destId="{FA4E74BE-C238-7943-BFE8-4152F233C2F5}" srcOrd="2" destOrd="0" presId="urn:microsoft.com/office/officeart/2008/layout/LinedList"/>
    <dgm:cxn modelId="{3FC65CE2-192B-8246-BCA6-8E1B80955283}" type="presParOf" srcId="{405B231E-911B-F646-8025-0809E030F1C3}" destId="{DA08F16C-959D-E54E-B17E-0EEA64BD6F6D}" srcOrd="3" destOrd="0" presId="urn:microsoft.com/office/officeart/2008/layout/LinedList"/>
    <dgm:cxn modelId="{CD0D1B77-C047-F84F-8D68-C728908D9B91}" type="presParOf" srcId="{DA08F16C-959D-E54E-B17E-0EEA64BD6F6D}" destId="{9A181BCB-86FE-E74A-857F-C089991514B6}" srcOrd="0" destOrd="0" presId="urn:microsoft.com/office/officeart/2008/layout/LinedList"/>
    <dgm:cxn modelId="{2EEA9BE9-3C09-704A-951F-DB68A743079A}" type="presParOf" srcId="{DA08F16C-959D-E54E-B17E-0EEA64BD6F6D}" destId="{84D8F4BA-6679-8E4D-9508-D7D0E7E0205D}" srcOrd="1" destOrd="0" presId="urn:microsoft.com/office/officeart/2008/layout/LinedList"/>
    <dgm:cxn modelId="{64A6AFDD-BFEE-D047-AF5F-EAFAFB0F33D8}" type="presParOf" srcId="{405B231E-911B-F646-8025-0809E030F1C3}" destId="{FC04D098-5737-6245-B405-D14483F93D45}" srcOrd="4" destOrd="0" presId="urn:microsoft.com/office/officeart/2008/layout/LinedList"/>
    <dgm:cxn modelId="{130E5B89-3828-6543-9B16-A512F074642C}" type="presParOf" srcId="{405B231E-911B-F646-8025-0809E030F1C3}" destId="{41E20522-C586-BE49-8842-6A4CDCACA0C4}" srcOrd="5" destOrd="0" presId="urn:microsoft.com/office/officeart/2008/layout/LinedList"/>
    <dgm:cxn modelId="{54FDC446-F885-464E-A92C-179C31801D70}" type="presParOf" srcId="{41E20522-C586-BE49-8842-6A4CDCACA0C4}" destId="{A3549A9B-E503-CC40-BD22-A4BE07534350}" srcOrd="0" destOrd="0" presId="urn:microsoft.com/office/officeart/2008/layout/LinedList"/>
    <dgm:cxn modelId="{5E430877-DE9E-3E4B-806A-059F76B09CE2}" type="presParOf" srcId="{41E20522-C586-BE49-8842-6A4CDCACA0C4}" destId="{DDFB56F9-9968-7F4E-8A48-9B5D68059A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AA6D1-3F4D-42FF-89E0-499620A287ED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B3A6D9D-A05E-4E33-8963-0DE6DB784033}">
      <dgm:prSet/>
      <dgm:spPr/>
      <dgm:t>
        <a:bodyPr/>
        <a:lstStyle/>
        <a:p>
          <a:r>
            <a:rPr lang="ru-UA" dirty="0"/>
            <a:t>1 фаза Формування безпеки</a:t>
          </a:r>
          <a:endParaRPr lang="en-US" dirty="0"/>
        </a:p>
      </dgm:t>
    </dgm:pt>
    <dgm:pt modelId="{80FA846D-37F8-451E-8F29-26F09DF495B6}" type="parTrans" cxnId="{7EC8DE7D-E2A9-4461-A203-724BE13B150D}">
      <dgm:prSet/>
      <dgm:spPr/>
      <dgm:t>
        <a:bodyPr/>
        <a:lstStyle/>
        <a:p>
          <a:endParaRPr lang="en-US"/>
        </a:p>
      </dgm:t>
    </dgm:pt>
    <dgm:pt modelId="{D52877AE-3378-48B2-B35A-8768FBAAA3A9}" type="sibTrans" cxnId="{7EC8DE7D-E2A9-4461-A203-724BE13B150D}">
      <dgm:prSet/>
      <dgm:spPr/>
      <dgm:t>
        <a:bodyPr/>
        <a:lstStyle/>
        <a:p>
          <a:endParaRPr lang="en-US"/>
        </a:p>
      </dgm:t>
    </dgm:pt>
    <dgm:pt modelId="{46254386-0FE3-415C-A744-B6A7213357B6}">
      <dgm:prSet/>
      <dgm:spPr/>
      <dgm:t>
        <a:bodyPr/>
        <a:lstStyle/>
        <a:p>
          <a:r>
            <a:rPr lang="ru-UA"/>
            <a:t>2 фаза Диференціації</a:t>
          </a:r>
          <a:endParaRPr lang="en-US"/>
        </a:p>
      </dgm:t>
    </dgm:pt>
    <dgm:pt modelId="{FAE62DD0-19E1-4F4D-ACF3-2886A94F631C}" type="parTrans" cxnId="{7D270A87-B3ED-4446-949A-69F221ECAD8E}">
      <dgm:prSet/>
      <dgm:spPr/>
      <dgm:t>
        <a:bodyPr/>
        <a:lstStyle/>
        <a:p>
          <a:endParaRPr lang="en-US"/>
        </a:p>
      </dgm:t>
    </dgm:pt>
    <dgm:pt modelId="{B5CD714D-F6A5-4C15-97CA-48350C2441D2}" type="sibTrans" cxnId="{7D270A87-B3ED-4446-949A-69F221ECAD8E}">
      <dgm:prSet/>
      <dgm:spPr/>
      <dgm:t>
        <a:bodyPr/>
        <a:lstStyle/>
        <a:p>
          <a:endParaRPr lang="en-US"/>
        </a:p>
      </dgm:t>
    </dgm:pt>
    <dgm:pt modelId="{346B7799-7F25-4232-A25C-BD87EC050EF9}">
      <dgm:prSet/>
      <dgm:spPr/>
      <dgm:t>
        <a:bodyPr/>
        <a:lstStyle/>
        <a:p>
          <a:r>
            <a:rPr lang="ru-UA" dirty="0"/>
            <a:t>3 фаза Конструктивна робота групи</a:t>
          </a:r>
          <a:endParaRPr lang="en-US" dirty="0"/>
        </a:p>
      </dgm:t>
    </dgm:pt>
    <dgm:pt modelId="{2A5DE716-9CEF-4E70-8C91-71366EFBA270}" type="parTrans" cxnId="{74350361-7CC3-48F1-B29C-BB0293D1CE3D}">
      <dgm:prSet/>
      <dgm:spPr/>
      <dgm:t>
        <a:bodyPr/>
        <a:lstStyle/>
        <a:p>
          <a:endParaRPr lang="en-US"/>
        </a:p>
      </dgm:t>
    </dgm:pt>
    <dgm:pt modelId="{99A1B7A1-9969-4082-B8ED-C2659481CF92}" type="sibTrans" cxnId="{74350361-7CC3-48F1-B29C-BB0293D1CE3D}">
      <dgm:prSet/>
      <dgm:spPr/>
      <dgm:t>
        <a:bodyPr/>
        <a:lstStyle/>
        <a:p>
          <a:endParaRPr lang="en-US"/>
        </a:p>
      </dgm:t>
    </dgm:pt>
    <dgm:pt modelId="{5CE48237-F8BA-DF4F-AC62-7A17EBEBDF93}">
      <dgm:prSet/>
      <dgm:spPr/>
      <dgm:t>
        <a:bodyPr/>
        <a:lstStyle/>
        <a:p>
          <a:r>
            <a:rPr lang="ru-RU" dirty="0"/>
            <a:t>4 фаза </a:t>
          </a:r>
          <a:r>
            <a:rPr lang="ru-RU" dirty="0" err="1"/>
            <a:t>Завершення</a:t>
          </a:r>
          <a:endParaRPr lang="ru-RU" dirty="0"/>
        </a:p>
      </dgm:t>
    </dgm:pt>
    <dgm:pt modelId="{65B4243C-B58D-2A43-B6AF-75AE8A0E607A}" type="parTrans" cxnId="{46B5BE5F-0973-D144-997B-3ABA4F622814}">
      <dgm:prSet/>
      <dgm:spPr/>
    </dgm:pt>
    <dgm:pt modelId="{DD93C7F1-2C71-9840-B8B0-96FBCCA45609}" type="sibTrans" cxnId="{46B5BE5F-0973-D144-997B-3ABA4F622814}">
      <dgm:prSet/>
      <dgm:spPr/>
    </dgm:pt>
    <dgm:pt modelId="{E76408F0-15F7-0241-B74D-71E602E9B1AC}" type="pres">
      <dgm:prSet presAssocID="{4BCAA6D1-3F4D-42FF-89E0-499620A287ED}" presName="outerComposite" presStyleCnt="0">
        <dgm:presLayoutVars>
          <dgm:chMax val="5"/>
          <dgm:dir/>
          <dgm:resizeHandles val="exact"/>
        </dgm:presLayoutVars>
      </dgm:prSet>
      <dgm:spPr/>
    </dgm:pt>
    <dgm:pt modelId="{AE05AC44-BB8E-1340-9CE6-3F881410B70B}" type="pres">
      <dgm:prSet presAssocID="{4BCAA6D1-3F4D-42FF-89E0-499620A287ED}" presName="dummyMaxCanvas" presStyleCnt="0">
        <dgm:presLayoutVars/>
      </dgm:prSet>
      <dgm:spPr/>
    </dgm:pt>
    <dgm:pt modelId="{500E8D8B-4673-D24D-9FD0-61ED2761C325}" type="pres">
      <dgm:prSet presAssocID="{4BCAA6D1-3F4D-42FF-89E0-499620A287ED}" presName="FourNodes_1" presStyleLbl="node1" presStyleIdx="0" presStyleCnt="4">
        <dgm:presLayoutVars>
          <dgm:bulletEnabled val="1"/>
        </dgm:presLayoutVars>
      </dgm:prSet>
      <dgm:spPr/>
    </dgm:pt>
    <dgm:pt modelId="{5DB9DCD3-54F4-464D-943A-906A92EE74F5}" type="pres">
      <dgm:prSet presAssocID="{4BCAA6D1-3F4D-42FF-89E0-499620A287ED}" presName="FourNodes_2" presStyleLbl="node1" presStyleIdx="1" presStyleCnt="4">
        <dgm:presLayoutVars>
          <dgm:bulletEnabled val="1"/>
        </dgm:presLayoutVars>
      </dgm:prSet>
      <dgm:spPr/>
    </dgm:pt>
    <dgm:pt modelId="{9F18E00C-7F80-E54E-8DAD-7E162DA8AE18}" type="pres">
      <dgm:prSet presAssocID="{4BCAA6D1-3F4D-42FF-89E0-499620A287ED}" presName="FourNodes_3" presStyleLbl="node1" presStyleIdx="2" presStyleCnt="4">
        <dgm:presLayoutVars>
          <dgm:bulletEnabled val="1"/>
        </dgm:presLayoutVars>
      </dgm:prSet>
      <dgm:spPr/>
    </dgm:pt>
    <dgm:pt modelId="{6EDE85D5-5AB6-0B4D-87E2-25D6FFDB313D}" type="pres">
      <dgm:prSet presAssocID="{4BCAA6D1-3F4D-42FF-89E0-499620A287ED}" presName="FourNodes_4" presStyleLbl="node1" presStyleIdx="3" presStyleCnt="4">
        <dgm:presLayoutVars>
          <dgm:bulletEnabled val="1"/>
        </dgm:presLayoutVars>
      </dgm:prSet>
      <dgm:spPr/>
    </dgm:pt>
    <dgm:pt modelId="{5D619768-8583-7546-BC99-A0A836069274}" type="pres">
      <dgm:prSet presAssocID="{4BCAA6D1-3F4D-42FF-89E0-499620A287ED}" presName="FourConn_1-2" presStyleLbl="fgAccFollowNode1" presStyleIdx="0" presStyleCnt="3">
        <dgm:presLayoutVars>
          <dgm:bulletEnabled val="1"/>
        </dgm:presLayoutVars>
      </dgm:prSet>
      <dgm:spPr/>
    </dgm:pt>
    <dgm:pt modelId="{4555E479-D0C3-9747-8C6C-FBDA56CF8CE1}" type="pres">
      <dgm:prSet presAssocID="{4BCAA6D1-3F4D-42FF-89E0-499620A287ED}" presName="FourConn_2-3" presStyleLbl="fgAccFollowNode1" presStyleIdx="1" presStyleCnt="3">
        <dgm:presLayoutVars>
          <dgm:bulletEnabled val="1"/>
        </dgm:presLayoutVars>
      </dgm:prSet>
      <dgm:spPr/>
    </dgm:pt>
    <dgm:pt modelId="{83CE4D10-8CE2-4545-B18F-5049BBA0562F}" type="pres">
      <dgm:prSet presAssocID="{4BCAA6D1-3F4D-42FF-89E0-499620A287ED}" presName="FourConn_3-4" presStyleLbl="fgAccFollowNode1" presStyleIdx="2" presStyleCnt="3">
        <dgm:presLayoutVars>
          <dgm:bulletEnabled val="1"/>
        </dgm:presLayoutVars>
      </dgm:prSet>
      <dgm:spPr/>
    </dgm:pt>
    <dgm:pt modelId="{75F7C3A5-9108-C844-87A2-9F77ECEFCE2E}" type="pres">
      <dgm:prSet presAssocID="{4BCAA6D1-3F4D-42FF-89E0-499620A287ED}" presName="FourNodes_1_text" presStyleLbl="node1" presStyleIdx="3" presStyleCnt="4">
        <dgm:presLayoutVars>
          <dgm:bulletEnabled val="1"/>
        </dgm:presLayoutVars>
      </dgm:prSet>
      <dgm:spPr/>
    </dgm:pt>
    <dgm:pt modelId="{B25F463F-9018-2C45-B66D-CD80142EF6B8}" type="pres">
      <dgm:prSet presAssocID="{4BCAA6D1-3F4D-42FF-89E0-499620A287ED}" presName="FourNodes_2_text" presStyleLbl="node1" presStyleIdx="3" presStyleCnt="4">
        <dgm:presLayoutVars>
          <dgm:bulletEnabled val="1"/>
        </dgm:presLayoutVars>
      </dgm:prSet>
      <dgm:spPr/>
    </dgm:pt>
    <dgm:pt modelId="{B5B8F811-0345-9B4B-B3A3-C11F04A86212}" type="pres">
      <dgm:prSet presAssocID="{4BCAA6D1-3F4D-42FF-89E0-499620A287ED}" presName="FourNodes_3_text" presStyleLbl="node1" presStyleIdx="3" presStyleCnt="4">
        <dgm:presLayoutVars>
          <dgm:bulletEnabled val="1"/>
        </dgm:presLayoutVars>
      </dgm:prSet>
      <dgm:spPr/>
    </dgm:pt>
    <dgm:pt modelId="{BFE9BBEA-0293-EA4C-9560-E5DBF8A8DDF1}" type="pres">
      <dgm:prSet presAssocID="{4BCAA6D1-3F4D-42FF-89E0-499620A287E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156E91C-99D2-DB4D-BC70-089CCCAB7B22}" type="presOf" srcId="{4BCAA6D1-3F4D-42FF-89E0-499620A287ED}" destId="{E76408F0-15F7-0241-B74D-71E602E9B1AC}" srcOrd="0" destOrd="0" presId="urn:microsoft.com/office/officeart/2005/8/layout/vProcess5"/>
    <dgm:cxn modelId="{F7FA4824-E1B9-EB49-BC76-7522EE7EB2B5}" type="presOf" srcId="{346B7799-7F25-4232-A25C-BD87EC050EF9}" destId="{9F18E00C-7F80-E54E-8DAD-7E162DA8AE18}" srcOrd="0" destOrd="0" presId="urn:microsoft.com/office/officeart/2005/8/layout/vProcess5"/>
    <dgm:cxn modelId="{ED8A0B25-2439-084F-BA7C-77B07C0767CC}" type="presOf" srcId="{5CE48237-F8BA-DF4F-AC62-7A17EBEBDF93}" destId="{BFE9BBEA-0293-EA4C-9560-E5DBF8A8DDF1}" srcOrd="1" destOrd="0" presId="urn:microsoft.com/office/officeart/2005/8/layout/vProcess5"/>
    <dgm:cxn modelId="{2AF57B3C-09A3-2B45-B6E0-C5EF977A1DA0}" type="presOf" srcId="{D52877AE-3378-48B2-B35A-8768FBAAA3A9}" destId="{5D619768-8583-7546-BC99-A0A836069274}" srcOrd="0" destOrd="0" presId="urn:microsoft.com/office/officeart/2005/8/layout/vProcess5"/>
    <dgm:cxn modelId="{56635B4D-4476-094C-AD0F-56D7EC39D890}" type="presOf" srcId="{346B7799-7F25-4232-A25C-BD87EC050EF9}" destId="{B5B8F811-0345-9B4B-B3A3-C11F04A86212}" srcOrd="1" destOrd="0" presId="urn:microsoft.com/office/officeart/2005/8/layout/vProcess5"/>
    <dgm:cxn modelId="{46B5BE5F-0973-D144-997B-3ABA4F622814}" srcId="{4BCAA6D1-3F4D-42FF-89E0-499620A287ED}" destId="{5CE48237-F8BA-DF4F-AC62-7A17EBEBDF93}" srcOrd="3" destOrd="0" parTransId="{65B4243C-B58D-2A43-B6AF-75AE8A0E607A}" sibTransId="{DD93C7F1-2C71-9840-B8B0-96FBCCA45609}"/>
    <dgm:cxn modelId="{74350361-7CC3-48F1-B29C-BB0293D1CE3D}" srcId="{4BCAA6D1-3F4D-42FF-89E0-499620A287ED}" destId="{346B7799-7F25-4232-A25C-BD87EC050EF9}" srcOrd="2" destOrd="0" parTransId="{2A5DE716-9CEF-4E70-8C91-71366EFBA270}" sibTransId="{99A1B7A1-9969-4082-B8ED-C2659481CF92}"/>
    <dgm:cxn modelId="{5DD7F868-9FA3-BE4E-B77B-577BE0181471}" type="presOf" srcId="{5CE48237-F8BA-DF4F-AC62-7A17EBEBDF93}" destId="{6EDE85D5-5AB6-0B4D-87E2-25D6FFDB313D}" srcOrd="0" destOrd="0" presId="urn:microsoft.com/office/officeart/2005/8/layout/vProcess5"/>
    <dgm:cxn modelId="{6003317D-1FC3-3C4F-9A4C-0B684DF60E62}" type="presOf" srcId="{2B3A6D9D-A05E-4E33-8963-0DE6DB784033}" destId="{500E8D8B-4673-D24D-9FD0-61ED2761C325}" srcOrd="0" destOrd="0" presId="urn:microsoft.com/office/officeart/2005/8/layout/vProcess5"/>
    <dgm:cxn modelId="{7EC8DE7D-E2A9-4461-A203-724BE13B150D}" srcId="{4BCAA6D1-3F4D-42FF-89E0-499620A287ED}" destId="{2B3A6D9D-A05E-4E33-8963-0DE6DB784033}" srcOrd="0" destOrd="0" parTransId="{80FA846D-37F8-451E-8F29-26F09DF495B6}" sibTransId="{D52877AE-3378-48B2-B35A-8768FBAAA3A9}"/>
    <dgm:cxn modelId="{7D270A87-B3ED-4446-949A-69F221ECAD8E}" srcId="{4BCAA6D1-3F4D-42FF-89E0-499620A287ED}" destId="{46254386-0FE3-415C-A744-B6A7213357B6}" srcOrd="1" destOrd="0" parTransId="{FAE62DD0-19E1-4F4D-ACF3-2886A94F631C}" sibTransId="{B5CD714D-F6A5-4C15-97CA-48350C2441D2}"/>
    <dgm:cxn modelId="{887ADFBF-0878-6442-A105-109009E4D9DF}" type="presOf" srcId="{B5CD714D-F6A5-4C15-97CA-48350C2441D2}" destId="{4555E479-D0C3-9747-8C6C-FBDA56CF8CE1}" srcOrd="0" destOrd="0" presId="urn:microsoft.com/office/officeart/2005/8/layout/vProcess5"/>
    <dgm:cxn modelId="{736692C6-C6EA-FA40-9DCC-CEBDD9E2C014}" type="presOf" srcId="{46254386-0FE3-415C-A744-B6A7213357B6}" destId="{5DB9DCD3-54F4-464D-943A-906A92EE74F5}" srcOrd="0" destOrd="0" presId="urn:microsoft.com/office/officeart/2005/8/layout/vProcess5"/>
    <dgm:cxn modelId="{892290D6-3011-684A-8651-B0064CDAF95A}" type="presOf" srcId="{46254386-0FE3-415C-A744-B6A7213357B6}" destId="{B25F463F-9018-2C45-B66D-CD80142EF6B8}" srcOrd="1" destOrd="0" presId="urn:microsoft.com/office/officeart/2005/8/layout/vProcess5"/>
    <dgm:cxn modelId="{276DDDDE-2551-384B-A149-036C7C2BA9E0}" type="presOf" srcId="{2B3A6D9D-A05E-4E33-8963-0DE6DB784033}" destId="{75F7C3A5-9108-C844-87A2-9F77ECEFCE2E}" srcOrd="1" destOrd="0" presId="urn:microsoft.com/office/officeart/2005/8/layout/vProcess5"/>
    <dgm:cxn modelId="{4A4070FB-320C-0049-B6AE-0859D9C47444}" type="presOf" srcId="{99A1B7A1-9969-4082-B8ED-C2659481CF92}" destId="{83CE4D10-8CE2-4545-B18F-5049BBA0562F}" srcOrd="0" destOrd="0" presId="urn:microsoft.com/office/officeart/2005/8/layout/vProcess5"/>
    <dgm:cxn modelId="{09C15554-11BA-AD48-AAF4-5512288352F2}" type="presParOf" srcId="{E76408F0-15F7-0241-B74D-71E602E9B1AC}" destId="{AE05AC44-BB8E-1340-9CE6-3F881410B70B}" srcOrd="0" destOrd="0" presId="urn:microsoft.com/office/officeart/2005/8/layout/vProcess5"/>
    <dgm:cxn modelId="{9CA29312-7163-3B4E-A609-687C48C0946E}" type="presParOf" srcId="{E76408F0-15F7-0241-B74D-71E602E9B1AC}" destId="{500E8D8B-4673-D24D-9FD0-61ED2761C325}" srcOrd="1" destOrd="0" presId="urn:microsoft.com/office/officeart/2005/8/layout/vProcess5"/>
    <dgm:cxn modelId="{D5FE6973-2C96-634A-8CE8-30428FFC486E}" type="presParOf" srcId="{E76408F0-15F7-0241-B74D-71E602E9B1AC}" destId="{5DB9DCD3-54F4-464D-943A-906A92EE74F5}" srcOrd="2" destOrd="0" presId="urn:microsoft.com/office/officeart/2005/8/layout/vProcess5"/>
    <dgm:cxn modelId="{2A592797-3D08-9A48-B4E5-E97E3F4D3517}" type="presParOf" srcId="{E76408F0-15F7-0241-B74D-71E602E9B1AC}" destId="{9F18E00C-7F80-E54E-8DAD-7E162DA8AE18}" srcOrd="3" destOrd="0" presId="urn:microsoft.com/office/officeart/2005/8/layout/vProcess5"/>
    <dgm:cxn modelId="{C995E329-B568-104A-B5FB-DF104F5108B1}" type="presParOf" srcId="{E76408F0-15F7-0241-B74D-71E602E9B1AC}" destId="{6EDE85D5-5AB6-0B4D-87E2-25D6FFDB313D}" srcOrd="4" destOrd="0" presId="urn:microsoft.com/office/officeart/2005/8/layout/vProcess5"/>
    <dgm:cxn modelId="{D6FC8F79-218B-2C48-A4B3-CFC276C528E9}" type="presParOf" srcId="{E76408F0-15F7-0241-B74D-71E602E9B1AC}" destId="{5D619768-8583-7546-BC99-A0A836069274}" srcOrd="5" destOrd="0" presId="urn:microsoft.com/office/officeart/2005/8/layout/vProcess5"/>
    <dgm:cxn modelId="{5A580CE8-9CDD-F649-A6FE-BED990C46C22}" type="presParOf" srcId="{E76408F0-15F7-0241-B74D-71E602E9B1AC}" destId="{4555E479-D0C3-9747-8C6C-FBDA56CF8CE1}" srcOrd="6" destOrd="0" presId="urn:microsoft.com/office/officeart/2005/8/layout/vProcess5"/>
    <dgm:cxn modelId="{E537FA3C-C923-4347-9411-2FDAB769EEA9}" type="presParOf" srcId="{E76408F0-15F7-0241-B74D-71E602E9B1AC}" destId="{83CE4D10-8CE2-4545-B18F-5049BBA0562F}" srcOrd="7" destOrd="0" presId="urn:microsoft.com/office/officeart/2005/8/layout/vProcess5"/>
    <dgm:cxn modelId="{FDAE3F7E-DC7C-3842-B4A2-4FAE98B328AB}" type="presParOf" srcId="{E76408F0-15F7-0241-B74D-71E602E9B1AC}" destId="{75F7C3A5-9108-C844-87A2-9F77ECEFCE2E}" srcOrd="8" destOrd="0" presId="urn:microsoft.com/office/officeart/2005/8/layout/vProcess5"/>
    <dgm:cxn modelId="{D8DA78F4-45AA-CD41-BD40-8FD718AD5860}" type="presParOf" srcId="{E76408F0-15F7-0241-B74D-71E602E9B1AC}" destId="{B25F463F-9018-2C45-B66D-CD80142EF6B8}" srcOrd="9" destOrd="0" presId="urn:microsoft.com/office/officeart/2005/8/layout/vProcess5"/>
    <dgm:cxn modelId="{F6A2BA61-D51E-174F-B7A5-5579AD6B4B36}" type="presParOf" srcId="{E76408F0-15F7-0241-B74D-71E602E9B1AC}" destId="{B5B8F811-0345-9B4B-B3A3-C11F04A86212}" srcOrd="10" destOrd="0" presId="urn:microsoft.com/office/officeart/2005/8/layout/vProcess5"/>
    <dgm:cxn modelId="{77568EE2-B06F-994C-B08A-FC2906540FA2}" type="presParOf" srcId="{E76408F0-15F7-0241-B74D-71E602E9B1AC}" destId="{BFE9BBEA-0293-EA4C-9560-E5DBF8A8DDF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0C1B-5B73-5F42-A75C-033904A0ADCC}">
      <dsp:nvSpPr>
        <dsp:cNvPr id="0" name=""/>
        <dsp:cNvSpPr/>
      </dsp:nvSpPr>
      <dsp:spPr>
        <a:xfrm>
          <a:off x="0" y="1479"/>
          <a:ext cx="10363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94802-41A1-1F46-BE35-9E67D574EF4C}">
      <dsp:nvSpPr>
        <dsp:cNvPr id="0" name=""/>
        <dsp:cNvSpPr/>
      </dsp:nvSpPr>
      <dsp:spPr>
        <a:xfrm>
          <a:off x="0" y="1479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500" kern="1200" dirty="0"/>
            <a:t>1. </a:t>
          </a:r>
          <a:r>
            <a:rPr lang="uk-UA" sz="2500" kern="1200" dirty="0"/>
            <a:t>Сутність поняття групова динаміка</a:t>
          </a:r>
          <a:endParaRPr lang="en-US" sz="2500" kern="1200" dirty="0"/>
        </a:p>
      </dsp:txBody>
      <dsp:txXfrm>
        <a:off x="0" y="1479"/>
        <a:ext cx="10363200" cy="1008702"/>
      </dsp:txXfrm>
    </dsp:sp>
    <dsp:sp modelId="{FA4E74BE-C238-7943-BFE8-4152F233C2F5}">
      <dsp:nvSpPr>
        <dsp:cNvPr id="0" name=""/>
        <dsp:cNvSpPr/>
      </dsp:nvSpPr>
      <dsp:spPr>
        <a:xfrm>
          <a:off x="0" y="1010182"/>
          <a:ext cx="10363200" cy="0"/>
        </a:xfrm>
        <a:prstGeom prst="line">
          <a:avLst/>
        </a:prstGeom>
        <a:solidFill>
          <a:schemeClr val="accent5">
            <a:hueOff val="3063757"/>
            <a:satOff val="-1833"/>
            <a:lumOff val="7549"/>
            <a:alphaOff val="0"/>
          </a:schemeClr>
        </a:solidFill>
        <a:ln w="15875" cap="flat" cmpd="sng" algn="ctr">
          <a:solidFill>
            <a:schemeClr val="accent5">
              <a:hueOff val="3063757"/>
              <a:satOff val="-1833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81BCB-86FE-E74A-857F-C089991514B6}">
      <dsp:nvSpPr>
        <dsp:cNvPr id="0" name=""/>
        <dsp:cNvSpPr/>
      </dsp:nvSpPr>
      <dsp:spPr>
        <a:xfrm>
          <a:off x="0" y="1010182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500" kern="1200" dirty="0"/>
            <a:t>2.Властивості групової динаміки </a:t>
          </a:r>
          <a:endParaRPr lang="en-US" sz="2500" kern="1200" dirty="0"/>
        </a:p>
      </dsp:txBody>
      <dsp:txXfrm>
        <a:off x="0" y="1010182"/>
        <a:ext cx="10363200" cy="1008702"/>
      </dsp:txXfrm>
    </dsp:sp>
    <dsp:sp modelId="{FC04D098-5737-6245-B405-D14483F93D45}">
      <dsp:nvSpPr>
        <dsp:cNvPr id="0" name=""/>
        <dsp:cNvSpPr/>
      </dsp:nvSpPr>
      <dsp:spPr>
        <a:xfrm>
          <a:off x="0" y="2018884"/>
          <a:ext cx="10363200" cy="0"/>
        </a:xfrm>
        <a:prstGeom prst="line">
          <a:avLst/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accent5">
              <a:hueOff val="6127514"/>
              <a:satOff val="-3666"/>
              <a:lumOff val="1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49A9B-E503-CC40-BD22-A4BE07534350}">
      <dsp:nvSpPr>
        <dsp:cNvPr id="0" name=""/>
        <dsp:cNvSpPr/>
      </dsp:nvSpPr>
      <dsp:spPr>
        <a:xfrm>
          <a:off x="0" y="2018884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500" kern="1200" dirty="0">
              <a:latin typeface="+mj-lt"/>
            </a:rPr>
            <a:t>3. </a:t>
          </a:r>
          <a:r>
            <a:rPr lang="ru-RU" sz="2500" b="0" i="0" u="none" strike="noStrike" kern="1200" dirty="0" err="1">
              <a:solidFill>
                <a:srgbClr val="242424"/>
              </a:solidFill>
              <a:effectLst/>
              <a:latin typeface="+mj-lt"/>
            </a:rPr>
            <a:t>Механізми</a:t>
          </a:r>
          <a:r>
            <a:rPr lang="ru-RU" sz="2500" b="0" i="0" u="none" strike="noStrike" kern="1200" dirty="0">
              <a:solidFill>
                <a:srgbClr val="242424"/>
              </a:solidFill>
              <a:effectLst/>
              <a:latin typeface="+mj-lt"/>
            </a:rPr>
            <a:t> </a:t>
          </a:r>
          <a:r>
            <a:rPr lang="ru-RU" sz="2500" b="0" i="0" u="none" strike="noStrike" kern="1200" dirty="0" err="1">
              <a:solidFill>
                <a:srgbClr val="242424"/>
              </a:solidFill>
              <a:effectLst/>
              <a:latin typeface="+mj-lt"/>
            </a:rPr>
            <a:t>розвитку</a:t>
          </a:r>
          <a:r>
            <a:rPr lang="ru-RU" sz="2500" kern="1200" dirty="0">
              <a:solidFill>
                <a:srgbClr val="242424"/>
              </a:solidFill>
              <a:latin typeface="+mj-lt"/>
            </a:rPr>
            <a:t> </a:t>
          </a:r>
          <a:r>
            <a:rPr lang="ru-RU" sz="2500" kern="1200" dirty="0" err="1">
              <a:solidFill>
                <a:srgbClr val="242424"/>
              </a:solidFill>
              <a:latin typeface="+mj-lt"/>
            </a:rPr>
            <a:t>групової</a:t>
          </a:r>
          <a:r>
            <a:rPr lang="ru-RU" sz="2500" kern="1200" dirty="0">
              <a:solidFill>
                <a:srgbClr val="242424"/>
              </a:solidFill>
              <a:latin typeface="+mj-lt"/>
            </a:rPr>
            <a:t> </a:t>
          </a:r>
          <a:r>
            <a:rPr lang="ru-RU" sz="2500" kern="1200" dirty="0" err="1">
              <a:solidFill>
                <a:srgbClr val="242424"/>
              </a:solidFill>
              <a:latin typeface="+mj-lt"/>
            </a:rPr>
            <a:t>динаміки</a:t>
          </a:r>
          <a:endParaRPr lang="ru-RU" sz="2500" kern="1200" dirty="0">
            <a:solidFill>
              <a:srgbClr val="242424"/>
            </a:solidFill>
            <a:latin typeface="+mj-lt"/>
          </a:endParaRP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>
            <a:latin typeface="+mj-lt"/>
          </a:endParaRPr>
        </a:p>
      </dsp:txBody>
      <dsp:txXfrm>
        <a:off x="0" y="2018884"/>
        <a:ext cx="10363200" cy="1008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E8D8B-4673-D24D-9FD0-61ED2761C325}">
      <dsp:nvSpPr>
        <dsp:cNvPr id="0" name=""/>
        <dsp:cNvSpPr/>
      </dsp:nvSpPr>
      <dsp:spPr>
        <a:xfrm>
          <a:off x="0" y="0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900" kern="1200" dirty="0"/>
            <a:t>1 фаза Формування безпеки</a:t>
          </a:r>
          <a:endParaRPr lang="en-US" sz="2900" kern="1200" dirty="0"/>
        </a:p>
      </dsp:txBody>
      <dsp:txXfrm>
        <a:off x="19518" y="19518"/>
        <a:ext cx="7515157" cy="627358"/>
      </dsp:txXfrm>
    </dsp:sp>
    <dsp:sp modelId="{5DB9DCD3-54F4-464D-943A-906A92EE74F5}">
      <dsp:nvSpPr>
        <dsp:cNvPr id="0" name=""/>
        <dsp:cNvSpPr/>
      </dsp:nvSpPr>
      <dsp:spPr>
        <a:xfrm>
          <a:off x="694334" y="787557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2042505"/>
            <a:satOff val="-1222"/>
            <a:lumOff val="50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900" kern="1200"/>
            <a:t>2 фаза Диференціації</a:t>
          </a:r>
          <a:endParaRPr lang="en-US" sz="2900" kern="1200"/>
        </a:p>
      </dsp:txBody>
      <dsp:txXfrm>
        <a:off x="713852" y="807075"/>
        <a:ext cx="7124033" cy="627358"/>
      </dsp:txXfrm>
    </dsp:sp>
    <dsp:sp modelId="{9F18E00C-7F80-E54E-8DAD-7E162DA8AE18}">
      <dsp:nvSpPr>
        <dsp:cNvPr id="0" name=""/>
        <dsp:cNvSpPr/>
      </dsp:nvSpPr>
      <dsp:spPr>
        <a:xfrm>
          <a:off x="1378305" y="1575114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4085009"/>
            <a:satOff val="-2444"/>
            <a:lumOff val="100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900" kern="1200" dirty="0"/>
            <a:t>3 фаза Конструктивна робота групи</a:t>
          </a:r>
          <a:endParaRPr lang="en-US" sz="2900" kern="1200" dirty="0"/>
        </a:p>
      </dsp:txBody>
      <dsp:txXfrm>
        <a:off x="1397823" y="1594632"/>
        <a:ext cx="7134396" cy="627358"/>
      </dsp:txXfrm>
    </dsp:sp>
    <dsp:sp modelId="{6EDE85D5-5AB6-0B4D-87E2-25D6FFDB313D}">
      <dsp:nvSpPr>
        <dsp:cNvPr id="0" name=""/>
        <dsp:cNvSpPr/>
      </dsp:nvSpPr>
      <dsp:spPr>
        <a:xfrm>
          <a:off x="2072639" y="2362672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4 фаза </a:t>
          </a:r>
          <a:r>
            <a:rPr lang="ru-RU" sz="2900" kern="1200" dirty="0" err="1"/>
            <a:t>Завершення</a:t>
          </a:r>
          <a:endParaRPr lang="ru-RU" sz="2900" kern="1200" dirty="0"/>
        </a:p>
      </dsp:txBody>
      <dsp:txXfrm>
        <a:off x="2092157" y="2382190"/>
        <a:ext cx="7124033" cy="627358"/>
      </dsp:txXfrm>
    </dsp:sp>
    <dsp:sp modelId="{5D619768-8583-7546-BC99-A0A836069274}">
      <dsp:nvSpPr>
        <dsp:cNvPr id="0" name=""/>
        <dsp:cNvSpPr/>
      </dsp:nvSpPr>
      <dsp:spPr>
        <a:xfrm>
          <a:off x="7857403" y="510397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954863" y="510397"/>
        <a:ext cx="238236" cy="325950"/>
      </dsp:txXfrm>
    </dsp:sp>
    <dsp:sp modelId="{4555E479-D0C3-9747-8C6C-FBDA56CF8CE1}">
      <dsp:nvSpPr>
        <dsp:cNvPr id="0" name=""/>
        <dsp:cNvSpPr/>
      </dsp:nvSpPr>
      <dsp:spPr>
        <a:xfrm>
          <a:off x="8551737" y="1297955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856313"/>
            <a:satOff val="978"/>
            <a:lumOff val="1382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8649197" y="1297955"/>
        <a:ext cx="238236" cy="325950"/>
      </dsp:txXfrm>
    </dsp:sp>
    <dsp:sp modelId="{83CE4D10-8CE2-4545-B18F-5049BBA0562F}">
      <dsp:nvSpPr>
        <dsp:cNvPr id="0" name=""/>
        <dsp:cNvSpPr/>
      </dsp:nvSpPr>
      <dsp:spPr>
        <a:xfrm>
          <a:off x="9235709" y="2085512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5712625"/>
            <a:satOff val="1957"/>
            <a:lumOff val="276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9333169" y="2085512"/>
        <a:ext cx="238236" cy="325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A446C-310E-1A41-8CA3-EE082E13E212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96230-1CDA-0E4D-9FD5-236B7BA0B19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2442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965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0266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5427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6571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237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022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6100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5391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448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734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137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990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1090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083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575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6505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7568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264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98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>
            <a:extLst>
              <a:ext uri="{FF2B5EF4-FFF2-40B4-BE49-F238E27FC236}">
                <a16:creationId xmlns:a16="http://schemas.microsoft.com/office/drawing/2014/main" id="{0D25F243-A34A-9E2E-EFB4-C86C74D79A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667"/>
          <a:stretch/>
        </p:blipFill>
        <p:spPr>
          <a:xfrm>
            <a:off x="7315200" y="10"/>
            <a:ext cx="487680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B430B-26A6-F127-6C66-E363AECA4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5" y="1358901"/>
            <a:ext cx="5280026" cy="2730498"/>
          </a:xfrm>
        </p:spPr>
        <p:txBody>
          <a:bodyPr>
            <a:normAutofit/>
          </a:bodyPr>
          <a:lstStyle/>
          <a:p>
            <a:r>
              <a:rPr lang="uk-UA" dirty="0"/>
              <a:t>Групова динаміка</a:t>
            </a:r>
            <a:r>
              <a:rPr lang="ru-UA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49BAEE-16FE-E064-8E03-F00680004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148" y="4165600"/>
            <a:ext cx="5140954" cy="1371599"/>
          </a:xfrm>
        </p:spPr>
        <p:txBody>
          <a:bodyPr>
            <a:normAutofit/>
          </a:bodyPr>
          <a:lstStyle/>
          <a:p>
            <a:r>
              <a:rPr lang="ru-RU"/>
              <a:t>к</a:t>
            </a:r>
            <a:r>
              <a:rPr lang="ru-UA"/>
              <a:t>. психол.н., доцент кафедри психології Грандт Вікторія Вікторівна</a:t>
            </a:r>
          </a:p>
        </p:txBody>
      </p:sp>
    </p:spTree>
    <p:extLst>
      <p:ext uri="{BB962C8B-B14F-4D97-AF65-F5344CB8AC3E}">
        <p14:creationId xmlns:p14="http://schemas.microsoft.com/office/powerpoint/2010/main" val="16331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4D673-E1B2-59BD-B983-85913F08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ru-RU" sz="4400" b="1" dirty="0"/>
              <a:t>П</a:t>
            </a:r>
            <a:r>
              <a:rPr lang="ru-UA" sz="4400" b="1" dirty="0"/>
              <a:t>лан: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20F43AF-2ECB-8E8A-2B00-9C3074A1232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98704820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516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BD0422-4A16-2338-9456-CCF3DA948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Сутність поняття групова динаміка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19B893-295C-A942-61B6-C070B61DD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2" y="1734207"/>
            <a:ext cx="11277600" cy="4285593"/>
          </a:xfrm>
        </p:spPr>
        <p:txBody>
          <a:bodyPr/>
          <a:lstStyle/>
          <a:p>
            <a:r>
              <a:rPr lang="ru-RU" b="1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Групова</a:t>
            </a:r>
            <a:r>
              <a:rPr lang="ru-RU" b="1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1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динаміка</a:t>
            </a:r>
            <a:r>
              <a:rPr lang="ru-RU" b="1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(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грец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en-US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Dunamicos</a:t>
            </a:r>
            <a:r>
              <a:rPr lang="en-US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—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сильний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) —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сукупність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процесів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що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відбуваються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в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Малій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групі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характеризують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її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з точки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зору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руху,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розвитку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та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функціонування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Механізми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групової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динаміки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забезпечують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збалансованість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між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силами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розвитку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стабілізації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Залежно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від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сповідуваних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принципів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виокремлюють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класифікують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різну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їх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кількість</a:t>
            </a:r>
            <a:r>
              <a:rPr lang="ru-RU" b="0" i="0" u="none" strike="noStrike" cap="non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 </a:t>
            </a:r>
            <a:endParaRPr lang="ru-UA" cap="none" dirty="0"/>
          </a:p>
        </p:txBody>
      </p:sp>
    </p:spTree>
    <p:extLst>
      <p:ext uri="{BB962C8B-B14F-4D97-AF65-F5344CB8AC3E}">
        <p14:creationId xmlns:p14="http://schemas.microsoft.com/office/powerpoint/2010/main" val="97506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67AE4-BAC6-CCC8-B1A1-C3D92787B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ru-UA"/>
              <a:t>Фази розвитку групи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195DA2BD-C26B-BBDC-BE96-646E95BE06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52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42811-92A9-5A32-3959-7CD0DAE2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Фази групової динаміки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526064-169C-7948-3CF0-516C46D70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3" y="2214694"/>
            <a:ext cx="11582399" cy="45539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cap="none" dirty="0" err="1">
                <a:effectLst/>
                <a:latin typeface="TimesNewRomanPSMT"/>
              </a:rPr>
              <a:t>Фази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розвитку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психотерапевтичноі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групи</a:t>
            </a:r>
            <a:r>
              <a:rPr lang="ru-RU" sz="1800" cap="none" dirty="0">
                <a:effectLst/>
                <a:latin typeface="TimesNewRomanPSMT"/>
              </a:rPr>
              <a:t> – </a:t>
            </a:r>
            <a:r>
              <a:rPr lang="ru-RU" sz="1800" cap="none" dirty="0" err="1">
                <a:effectLst/>
                <a:latin typeface="TimesNewRomanPSMT"/>
              </a:rPr>
              <a:t>це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етапи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групового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процесу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що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характеризуються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специфічними</a:t>
            </a:r>
            <a:r>
              <a:rPr lang="ru-RU" sz="1800" cap="none" dirty="0">
                <a:effectLst/>
                <a:latin typeface="TimesNewRomanPSMT"/>
              </a:rPr>
              <a:t> видами </a:t>
            </a:r>
            <a:r>
              <a:rPr lang="ru-RU" sz="1800" cap="none" dirty="0" err="1">
                <a:effectLst/>
                <a:latin typeface="TimesNewRomanPSMT"/>
              </a:rPr>
              <a:t>активності</a:t>
            </a:r>
            <a:r>
              <a:rPr lang="ru-RU" sz="1800" cap="none" dirty="0">
                <a:effectLst/>
                <a:latin typeface="TimesNewRomanPSMT"/>
              </a:rPr>
              <a:t> і </a:t>
            </a:r>
            <a:r>
              <a:rPr lang="ru-RU" sz="1800" cap="none" dirty="0" err="1">
                <a:effectLst/>
                <a:latin typeface="TimesNewRomanPSMT"/>
              </a:rPr>
              <a:t>взаємодіі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учасників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групи</a:t>
            </a:r>
            <a:r>
              <a:rPr lang="ru-RU" sz="1800" cap="none" dirty="0">
                <a:effectLst/>
                <a:latin typeface="TimesNewRomanPSMT"/>
              </a:rPr>
              <a:t> і </a:t>
            </a:r>
            <a:r>
              <a:rPr lang="ru-RU" sz="1800" cap="none" dirty="0" err="1">
                <a:effectLst/>
                <a:latin typeface="TimesNewRomanPSMT"/>
              </a:rPr>
              <a:t>виконують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різні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функціі</a:t>
            </a:r>
            <a:r>
              <a:rPr lang="ru-RU" sz="1800" cap="none" dirty="0">
                <a:effectLst/>
                <a:latin typeface="TimesNewRomanPSMT"/>
              </a:rPr>
              <a:t>̈. </a:t>
            </a:r>
          </a:p>
          <a:p>
            <a:pPr marL="0" indent="0" algn="just">
              <a:buNone/>
            </a:pPr>
            <a:r>
              <a:rPr lang="ru-RU" sz="1800" b="1" cap="none" dirty="0">
                <a:effectLst/>
                <a:latin typeface="TimesNewRomanPS"/>
              </a:rPr>
              <a:t>Перша фаза </a:t>
            </a:r>
            <a:r>
              <a:rPr lang="ru-RU" sz="1800" cap="none" dirty="0">
                <a:effectLst/>
                <a:latin typeface="TimesNewRomanPSMT"/>
              </a:rPr>
              <a:t>– </a:t>
            </a:r>
            <a:r>
              <a:rPr lang="ru-RU" sz="1800" cap="none" dirty="0" err="1">
                <a:effectLst/>
                <a:latin typeface="TimesNewRomanPSMT"/>
              </a:rPr>
              <a:t>період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утворення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групи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співпадає</a:t>
            </a:r>
            <a:r>
              <a:rPr lang="ru-RU" sz="1800" cap="none" dirty="0">
                <a:effectLst/>
                <a:latin typeface="TimesNewRomanPSMT"/>
              </a:rPr>
              <a:t> з приходом </a:t>
            </a:r>
            <a:r>
              <a:rPr lang="ru-RU" sz="1800" cap="none" dirty="0" err="1">
                <a:effectLst/>
                <a:latin typeface="TimesNewRomanPSMT"/>
              </a:rPr>
              <a:t>клієнтів</a:t>
            </a:r>
            <a:r>
              <a:rPr lang="ru-RU" sz="1800" cap="none" dirty="0">
                <a:effectLst/>
                <a:latin typeface="TimesNewRomanPSMT"/>
              </a:rPr>
              <a:t> в </a:t>
            </a:r>
            <a:r>
              <a:rPr lang="ru-RU" sz="1800" cap="none" dirty="0" err="1">
                <a:effectLst/>
                <a:latin typeface="TimesNewRomanPSMT"/>
              </a:rPr>
              <a:t>клініку</a:t>
            </a:r>
            <a:r>
              <a:rPr lang="ru-RU" sz="1800" cap="none" dirty="0">
                <a:effectLst/>
                <a:latin typeface="TimesNewRomanPSMT"/>
              </a:rPr>
              <a:t> та </a:t>
            </a:r>
            <a:r>
              <a:rPr lang="ru-RU" sz="1800" cap="none" dirty="0" err="1">
                <a:effectLst/>
                <a:latin typeface="TimesNewRomanPSMT"/>
              </a:rPr>
              <a:t>їх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адаптацією</a:t>
            </a:r>
            <a:r>
              <a:rPr lang="ru-RU" sz="1800" cap="none" dirty="0">
                <a:effectLst/>
                <a:latin typeface="TimesNewRomanPSMT"/>
              </a:rPr>
              <a:t> до </a:t>
            </a:r>
            <a:r>
              <a:rPr lang="ru-RU" sz="1800" cap="none" dirty="0" err="1">
                <a:effectLst/>
                <a:latin typeface="TimesNewRomanPSMT"/>
              </a:rPr>
              <a:t>нових</a:t>
            </a:r>
            <a:r>
              <a:rPr lang="ru-RU" sz="1800" cap="none" dirty="0">
                <a:effectLst/>
                <a:latin typeface="TimesNewRomanPSMT"/>
              </a:rPr>
              <a:t> умов. </a:t>
            </a:r>
          </a:p>
          <a:p>
            <a:pPr marL="0" indent="0" algn="just">
              <a:buNone/>
            </a:pPr>
            <a:r>
              <a:rPr lang="ru-RU" sz="1800" b="1" cap="none" dirty="0">
                <a:effectLst/>
                <a:latin typeface="TimesNewRomanPS"/>
              </a:rPr>
              <a:t>Друга фаза </a:t>
            </a:r>
            <a:r>
              <a:rPr lang="ru-RU" sz="1800" cap="none" dirty="0" err="1">
                <a:effectLst/>
                <a:latin typeface="TimesNewRomanPSMT"/>
              </a:rPr>
              <a:t>характеризується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високим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рівнем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напруги</a:t>
            </a:r>
            <a:r>
              <a:rPr lang="ru-RU" sz="1800" cap="none" dirty="0">
                <a:effectLst/>
                <a:latin typeface="TimesNewRomanPSMT"/>
              </a:rPr>
              <a:t>, але, на </a:t>
            </a:r>
            <a:r>
              <a:rPr lang="ru-RU" sz="1800" cap="none" dirty="0" err="1">
                <a:effectLst/>
                <a:latin typeface="TimesNewRomanPSMT"/>
              </a:rPr>
              <a:t>відміну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від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першоі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фази</a:t>
            </a:r>
            <a:r>
              <a:rPr lang="ru-RU" sz="1800" cap="none" dirty="0">
                <a:effectLst/>
                <a:latin typeface="TimesNewRomanPSMT"/>
              </a:rPr>
              <a:t>, в </a:t>
            </a:r>
            <a:r>
              <a:rPr lang="ru-RU" sz="1800" cap="none" dirty="0" err="1">
                <a:effectLst/>
                <a:latin typeface="TimesNewRomanPSMT"/>
              </a:rPr>
              <a:t>якіи</a:t>
            </a:r>
            <a:r>
              <a:rPr lang="ru-RU" sz="1800" cap="none" dirty="0">
                <a:effectLst/>
                <a:latin typeface="TimesNewRomanPSMT"/>
              </a:rPr>
              <a:t>̆ </a:t>
            </a:r>
            <a:r>
              <a:rPr lang="ru-RU" sz="1800" cap="none" dirty="0" err="1">
                <a:effectLst/>
                <a:latin typeface="TimesNewRomanPSMT"/>
              </a:rPr>
              <a:t>напруга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супроводжується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пасивністю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клієнтів</a:t>
            </a:r>
            <a:r>
              <a:rPr lang="ru-RU" sz="1800" cap="none" dirty="0">
                <a:effectLst/>
                <a:latin typeface="TimesNewRomanPSMT"/>
              </a:rPr>
              <a:t>, тут </a:t>
            </a:r>
            <a:r>
              <a:rPr lang="ru-RU" sz="1800" cap="none" dirty="0" err="1">
                <a:effectLst/>
                <a:latin typeface="TimesNewRomanPSMT"/>
              </a:rPr>
              <a:t>їхня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поведінка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стає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більш</a:t>
            </a:r>
            <a:r>
              <a:rPr lang="ru-RU" sz="1800" cap="none" dirty="0">
                <a:effectLst/>
                <a:latin typeface="TimesNewRomanPSMT"/>
              </a:rPr>
              <a:t> активною, </a:t>
            </a:r>
            <a:r>
              <a:rPr lang="ru-RU" sz="1800" cap="none" dirty="0" err="1">
                <a:effectLst/>
                <a:latin typeface="TimesNewRomanPSMT"/>
              </a:rPr>
              <a:t>афектно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зарядженою</a:t>
            </a:r>
            <a:r>
              <a:rPr lang="ru-RU" sz="1800" cap="none" dirty="0">
                <a:effectLst/>
                <a:latin typeface="TimesNewRomanPSMT"/>
              </a:rPr>
              <a:t>, з </a:t>
            </a:r>
            <a:r>
              <a:rPr lang="ru-RU" sz="1800" cap="none" dirty="0" err="1">
                <a:effectLst/>
                <a:latin typeface="TimesNewRomanPSMT"/>
              </a:rPr>
              <a:t>прихованою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або</a:t>
            </a:r>
            <a:r>
              <a:rPr lang="ru-RU" sz="1800" cap="none" dirty="0">
                <a:effectLst/>
                <a:latin typeface="TimesNewRomanPSMT"/>
              </a:rPr>
              <a:t> явною </a:t>
            </a:r>
            <a:r>
              <a:rPr lang="ru-RU" sz="1800" cap="none" dirty="0" err="1">
                <a:effectLst/>
                <a:latin typeface="TimesNewRomanPSMT"/>
              </a:rPr>
              <a:t>агресією</a:t>
            </a:r>
            <a:r>
              <a:rPr lang="ru-RU" sz="1800" cap="none" dirty="0">
                <a:effectLst/>
                <a:latin typeface="TimesNewRomanPSMT"/>
              </a:rPr>
              <a:t> до психотерапевта. </a:t>
            </a:r>
          </a:p>
          <a:p>
            <a:pPr marL="0" indent="0" algn="just">
              <a:buNone/>
            </a:pPr>
            <a:r>
              <a:rPr lang="ru-RU" sz="1800" b="1" cap="none" dirty="0" err="1">
                <a:effectLst/>
                <a:latin typeface="TimesNewRomanPS"/>
              </a:rPr>
              <a:t>Третя</a:t>
            </a:r>
            <a:r>
              <a:rPr lang="ru-RU" sz="1800" b="1" cap="none" dirty="0">
                <a:effectLst/>
                <a:latin typeface="TimesNewRomanPS"/>
              </a:rPr>
              <a:t> фаза </a:t>
            </a:r>
            <a:r>
              <a:rPr lang="ru-RU" sz="1800" cap="none" dirty="0" err="1">
                <a:effectLst/>
                <a:latin typeface="TimesNewRomanPSMT"/>
              </a:rPr>
              <a:t>характеризується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процесом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структуризаціі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групи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консолідаціі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їі</a:t>
            </a:r>
            <a:r>
              <a:rPr lang="ru-RU" sz="1800" cap="none" dirty="0">
                <a:effectLst/>
                <a:latin typeface="TimesNewRomanPSMT"/>
              </a:rPr>
              <a:t>̈ норм, </a:t>
            </a:r>
            <a:r>
              <a:rPr lang="ru-RU" sz="1800" cap="none" dirty="0" err="1">
                <a:effectLst/>
                <a:latin typeface="TimesNewRomanPSMT"/>
              </a:rPr>
              <a:t>цілеи</a:t>
            </a:r>
            <a:r>
              <a:rPr lang="ru-RU" sz="1800" cap="none" dirty="0">
                <a:effectLst/>
                <a:latin typeface="TimesNewRomanPSMT"/>
              </a:rPr>
              <a:t>̆ і </a:t>
            </a:r>
            <a:r>
              <a:rPr lang="ru-RU" sz="1800" cap="none" dirty="0" err="1">
                <a:effectLst/>
                <a:latin typeface="TimesNewRomanPSMT"/>
              </a:rPr>
              <a:t>цінностеи</a:t>
            </a:r>
            <a:r>
              <a:rPr lang="ru-RU" sz="1800" cap="none" dirty="0">
                <a:effectLst/>
                <a:latin typeface="TimesNewRomanPSMT"/>
              </a:rPr>
              <a:t>̆. </a:t>
            </a:r>
          </a:p>
          <a:p>
            <a:pPr marL="0" indent="0" algn="just">
              <a:buNone/>
            </a:pPr>
            <a:r>
              <a:rPr lang="ru-RU" sz="1800" b="1" cap="none" dirty="0" err="1">
                <a:effectLst/>
                <a:latin typeface="TimesNewRomanPS"/>
              </a:rPr>
              <a:t>Четверта</a:t>
            </a:r>
            <a:r>
              <a:rPr lang="ru-RU" sz="1800" b="1" cap="none" dirty="0">
                <a:effectLst/>
                <a:latin typeface="TimesNewRomanPS"/>
              </a:rPr>
              <a:t> фаза </a:t>
            </a:r>
            <a:r>
              <a:rPr lang="ru-RU" sz="1800" cap="none" dirty="0">
                <a:effectLst/>
                <a:latin typeface="TimesNewRomanPSMT"/>
              </a:rPr>
              <a:t>– </a:t>
            </a:r>
            <a:r>
              <a:rPr lang="ru-RU" sz="1800" cap="none" dirty="0" err="1">
                <a:effectLst/>
                <a:latin typeface="TimesNewRomanPSMT"/>
              </a:rPr>
              <a:t>є</a:t>
            </a:r>
            <a:r>
              <a:rPr lang="ru-RU" sz="1800" cap="none" dirty="0">
                <a:effectLst/>
                <a:latin typeface="TimesNewRomanPSMT"/>
              </a:rPr>
              <a:t> фазою </a:t>
            </a:r>
            <a:r>
              <a:rPr lang="ru-RU" sz="1800" cap="none" dirty="0" err="1">
                <a:effectLst/>
                <a:latin typeface="TimesNewRomanPSMT"/>
              </a:rPr>
              <a:t>групи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що</a:t>
            </a:r>
            <a:r>
              <a:rPr lang="ru-RU" sz="1800" cap="none" dirty="0">
                <a:effectLst/>
                <a:latin typeface="TimesNewRomanPSMT"/>
              </a:rPr>
              <a:t> активно </a:t>
            </a:r>
            <a:r>
              <a:rPr lang="ru-RU" sz="1800" cap="none" dirty="0" err="1">
                <a:effectLst/>
                <a:latin typeface="TimesNewRomanPSMT"/>
              </a:rPr>
              <a:t>працює</a:t>
            </a:r>
            <a:r>
              <a:rPr lang="ru-RU" sz="1800" cap="none" dirty="0">
                <a:effectLst/>
                <a:latin typeface="TimesNewRomanPSMT"/>
              </a:rPr>
              <a:t>, на </a:t>
            </a:r>
            <a:r>
              <a:rPr lang="ru-RU" sz="1800" cap="none" dirty="0" err="1">
                <a:effectLst/>
                <a:latin typeface="TimesNewRomanPSMT"/>
              </a:rPr>
              <a:t>основі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сформованих</a:t>
            </a:r>
            <a:r>
              <a:rPr lang="ru-RU" sz="1800" cap="none" dirty="0">
                <a:effectLst/>
                <a:latin typeface="TimesNewRomanPSMT"/>
              </a:rPr>
              <a:t> на </a:t>
            </a:r>
            <a:r>
              <a:rPr lang="ru-RU" sz="1800" cap="none" dirty="0" err="1">
                <a:effectLst/>
                <a:latin typeface="TimesNewRomanPSMT"/>
              </a:rPr>
              <a:t>попередніи</a:t>
            </a:r>
            <a:r>
              <a:rPr lang="ru-RU" sz="1800" cap="none" dirty="0">
                <a:effectLst/>
                <a:latin typeface="TimesNewRomanPSMT"/>
              </a:rPr>
              <a:t>̆ </a:t>
            </a:r>
            <a:r>
              <a:rPr lang="ru-RU" sz="1800" cap="none" dirty="0" err="1">
                <a:effectLst/>
                <a:latin typeface="TimesNewRomanPSMT"/>
              </a:rPr>
              <a:t>фазі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згуртованості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зацікавленості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учасників</a:t>
            </a:r>
            <a:r>
              <a:rPr lang="ru-RU" sz="1800" cap="none" dirty="0">
                <a:effectLst/>
                <a:latin typeface="TimesNewRomanPSMT"/>
              </a:rPr>
              <a:t> один одним, </a:t>
            </a:r>
            <a:r>
              <a:rPr lang="ru-RU" sz="1800" cap="none" dirty="0" err="1">
                <a:effectLst/>
                <a:latin typeface="TimesNewRomanPSMT"/>
              </a:rPr>
              <a:t>емоційніи</a:t>
            </a:r>
            <a:r>
              <a:rPr lang="ru-RU" sz="1800" cap="none" dirty="0">
                <a:effectLst/>
                <a:latin typeface="TimesNewRomanPSMT"/>
              </a:rPr>
              <a:t>̆ </a:t>
            </a:r>
            <a:r>
              <a:rPr lang="ru-RU" sz="1800" cap="none" dirty="0" err="1">
                <a:effectLst/>
                <a:latin typeface="TimesNewRomanPSMT"/>
              </a:rPr>
              <a:t>підтримці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щирості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спонтанності</a:t>
            </a:r>
            <a:r>
              <a:rPr lang="ru-RU" sz="1800" cap="none" dirty="0">
                <a:effectLst/>
                <a:latin typeface="TimesNewRomanPSMT"/>
              </a:rPr>
              <a:t>. Усе </a:t>
            </a:r>
            <a:r>
              <a:rPr lang="ru-RU" sz="1800" cap="none" dirty="0" err="1">
                <a:effectLst/>
                <a:latin typeface="TimesNewRomanPSMT"/>
              </a:rPr>
              <a:t>це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створює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можливості</a:t>
            </a:r>
            <a:r>
              <a:rPr lang="ru-RU" sz="1800" cap="none" dirty="0">
                <a:effectLst/>
                <a:latin typeface="TimesNewRomanPSMT"/>
              </a:rPr>
              <a:t> для </a:t>
            </a:r>
            <a:r>
              <a:rPr lang="ru-RU" sz="1800" cap="none" dirty="0" err="1">
                <a:effectLst/>
                <a:latin typeface="TimesNewRomanPSMT"/>
              </a:rPr>
              <a:t>розвитку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процесу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спрямованого</a:t>
            </a:r>
            <a:r>
              <a:rPr lang="ru-RU" sz="1800" cap="none" dirty="0">
                <a:effectLst/>
                <a:latin typeface="TimesNewRomanPSMT"/>
              </a:rPr>
              <a:t> на </a:t>
            </a:r>
            <a:r>
              <a:rPr lang="ru-RU" sz="1800" cap="none" dirty="0" err="1">
                <a:effectLst/>
                <a:latin typeface="TimesNewRomanPSMT"/>
              </a:rPr>
              <a:t>вирішення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власне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психотерапевтичних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завдань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цеи</a:t>
            </a:r>
            <a:r>
              <a:rPr lang="ru-RU" sz="1800" cap="none" dirty="0">
                <a:effectLst/>
                <a:latin typeface="TimesNewRomanPSMT"/>
              </a:rPr>
              <a:t>̆ </a:t>
            </a:r>
            <a:r>
              <a:rPr lang="ru-RU" sz="1800" cap="none" dirty="0" err="1">
                <a:effectLst/>
                <a:latin typeface="TimesNewRomanPSMT"/>
              </a:rPr>
              <a:t>процес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починається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із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стадіі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залежноі</a:t>
            </a:r>
            <a:r>
              <a:rPr lang="ru-RU" sz="1800" cap="none" dirty="0">
                <a:effectLst/>
                <a:latin typeface="TimesNewRomanPSMT"/>
              </a:rPr>
              <a:t>̈ і </a:t>
            </a:r>
            <a:r>
              <a:rPr lang="ru-RU" sz="1800" cap="none" dirty="0" err="1">
                <a:effectLst/>
                <a:latin typeface="TimesNewRomanPSMT"/>
              </a:rPr>
              <a:t>пошуковоі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поведінки</a:t>
            </a:r>
            <a:r>
              <a:rPr lang="ru-RU" sz="1800" cap="none" dirty="0">
                <a:effectLst/>
                <a:latin typeface="TimesNewRomanPSMT"/>
              </a:rPr>
              <a:t>, проходить через </a:t>
            </a:r>
            <a:r>
              <a:rPr lang="ru-RU" sz="1800" cap="none" dirty="0" err="1">
                <a:effectLst/>
                <a:latin typeface="TimesNewRomanPSMT"/>
              </a:rPr>
              <a:t>період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виникнення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загострення</a:t>
            </a:r>
            <a:r>
              <a:rPr lang="ru-RU" sz="1800" cap="none" dirty="0">
                <a:effectLst/>
                <a:latin typeface="TimesNewRomanPSMT"/>
              </a:rPr>
              <a:t> і </a:t>
            </a:r>
            <a:r>
              <a:rPr lang="ru-RU" sz="1800" cap="none" dirty="0" err="1">
                <a:effectLst/>
                <a:latin typeface="TimesNewRomanPSMT"/>
              </a:rPr>
              <a:t>вирішення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внутрішньо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групових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конфліктів</a:t>
            </a:r>
            <a:r>
              <a:rPr lang="ru-RU" sz="1800" cap="none" dirty="0">
                <a:effectLst/>
                <a:latin typeface="TimesNewRomanPSMT"/>
              </a:rPr>
              <a:t> і </a:t>
            </a:r>
            <a:r>
              <a:rPr lang="ru-RU" sz="1800" cap="none" dirty="0" err="1">
                <a:effectLst/>
                <a:latin typeface="TimesNewRomanPSMT"/>
              </a:rPr>
              <a:t>просувається</a:t>
            </a:r>
            <a:r>
              <a:rPr lang="ru-RU" sz="1800" cap="none" dirty="0">
                <a:effectLst/>
                <a:latin typeface="TimesNewRomanPSMT"/>
              </a:rPr>
              <a:t> до </a:t>
            </a:r>
            <a:r>
              <a:rPr lang="ru-RU" sz="1800" cap="none" dirty="0" err="1">
                <a:effectLst/>
                <a:latin typeface="TimesNewRomanPSMT"/>
              </a:rPr>
              <a:t>формування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груповоі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згуртованості</a:t>
            </a:r>
            <a:r>
              <a:rPr lang="ru-RU" sz="1800" cap="none" dirty="0">
                <a:effectLst/>
                <a:latin typeface="TimesNewRomanPSMT"/>
              </a:rPr>
              <a:t> й </a:t>
            </a:r>
            <a:r>
              <a:rPr lang="ru-RU" sz="1800" cap="none" dirty="0" err="1">
                <a:effectLst/>
                <a:latin typeface="TimesNewRomanPSMT"/>
              </a:rPr>
              <a:t>ефективного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вирішення</a:t>
            </a:r>
            <a:r>
              <a:rPr lang="ru-RU" sz="1800" cap="none" dirty="0">
                <a:effectLst/>
                <a:latin typeface="TimesNewRomanPSMT"/>
              </a:rPr>
              <a:t> проблем </a:t>
            </a:r>
            <a:endParaRPr lang="ru-RU" cap="none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8255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61FE1-88DB-4179-E8A5-8370FEB85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2.Властивості групової динаміки </a:t>
            </a:r>
            <a:br>
              <a:rPr lang="en-US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E637FF-B1E2-1EFF-F62E-CF3C28A11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28" y="1776249"/>
            <a:ext cx="11866179" cy="46560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i="0" u="none" strike="noStrik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1.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Ціле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домінує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над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частинами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Це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означає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що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не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можна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розглядати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як суму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оскільки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вона часто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змінює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їх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індивідуальну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поведінку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Ззовні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легше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впливати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загалом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ніж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поведінку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окремих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За таких умов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кожен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визнає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свою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залежність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інших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належних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2.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Окремі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елементи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об'єднуються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ціле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Отже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основою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взаємозалежність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які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охочіше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приєднуються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з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якими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себе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ототожнюють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а не до тих,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яких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залежать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залишаючись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серед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осіб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яких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відчувають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свою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належність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навіть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якщо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їх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поведінка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недружньою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8625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D1D43-47B0-4C27-E0C1-AB288C85D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24531"/>
            <a:ext cx="10364451" cy="1596177"/>
          </a:xfrm>
        </p:spPr>
        <p:txBody>
          <a:bodyPr>
            <a:normAutofit/>
          </a:bodyPr>
          <a:lstStyle/>
          <a:p>
            <a:r>
              <a:rPr lang="ru-RU" sz="2800" b="0" i="0" u="none" strike="noStrik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3. </a:t>
            </a:r>
            <a:r>
              <a:rPr lang="ru-RU" sz="2800" b="0" i="0" u="none" strike="noStrik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Механізми</a:t>
            </a:r>
            <a:r>
              <a:rPr lang="ru-RU" sz="2800" b="0" i="0" u="none" strike="noStrik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sz="2800" b="0" i="0" u="none" strike="noStrik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розвитку</a:t>
            </a:r>
            <a:r>
              <a:rPr lang="ru-RU" sz="2800" dirty="0">
                <a:solidFill>
                  <a:srgbClr val="242424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42424"/>
                </a:solidFill>
                <a:latin typeface="Georgia" panose="02040502050405020303" pitchFamily="18" charset="0"/>
              </a:rPr>
              <a:t>групової</a:t>
            </a:r>
            <a:r>
              <a:rPr lang="ru-RU" sz="2800" dirty="0">
                <a:solidFill>
                  <a:srgbClr val="242424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42424"/>
                </a:solidFill>
                <a:latin typeface="Georgia" panose="02040502050405020303" pitchFamily="18" charset="0"/>
              </a:rPr>
              <a:t>динаміки</a:t>
            </a:r>
            <a:endParaRPr lang="ru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A2CA40-E4EA-CCF1-ED15-54BC101B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186" y="1436850"/>
            <a:ext cx="11246069" cy="521619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Ідіосинкразійний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кредит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лідера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;</a:t>
            </a:r>
          </a:p>
          <a:p>
            <a:pPr algn="just"/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Нормативний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вплив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меншості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механізм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розвитку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сприяє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зростанню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пізнавальної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активності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членів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нерідко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призводить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зміни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цілей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способів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їх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досягнення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;</a:t>
            </a:r>
          </a:p>
          <a:p>
            <a:pPr algn="just"/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Внутрігруповий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конфлікт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Спрямований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розв'язання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існуючих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суперечностей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Якщо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його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характер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конструктивний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то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група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має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потенційну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можливість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розвиватися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вдосконалювати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форми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методи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роботи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;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ефекти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поляризації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зсуву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ризику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Виникають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процесі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прийняття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групового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рішення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Їх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відносять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механізмів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розвитку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оскільки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вони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сприяють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обміну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думками,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обговоренню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суперечностей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пропонують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варіанти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вибору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під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час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групової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дискусії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2.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Механізми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стабілізації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:</a:t>
            </a:r>
          </a:p>
          <a:p>
            <a:pPr algn="just"/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Конформність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(лат. —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Подібний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).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феномен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тлумачиться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як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схильність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піддаватися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реальному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чи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уявному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тиску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Така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поступливість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виявляється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зміні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поглядів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та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поведінки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індивіда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відповідно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до точки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зору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більшості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Згідно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з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цим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трактуванням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конформність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—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це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механізм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стабілізації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який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забезпечує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перемогу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прийнятих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більшістю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норм,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підкорення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ним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індивідуальних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реакцій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оцінок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дій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вчинків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;</a:t>
            </a:r>
          </a:p>
          <a:p>
            <a:pPr algn="just"/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Сумісність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спрацьованість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Породжують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стійкі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відносини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яких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залучені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учасники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спілкування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які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задовольняють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членів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;</a:t>
            </a:r>
          </a:p>
          <a:p>
            <a:pPr algn="just"/>
            <a:r>
              <a:rPr lang="ru-RU" b="0" i="0" u="none" strike="noStrike" cap="none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Згуртованість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процес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характеризує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ступінь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прихильності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Як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стабілізуючий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механізм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групової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динаміки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згуртованість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зумовлює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подібність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думок,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цінностей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уявлень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про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цілі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особливості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її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діяльності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та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функціонування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3998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54D47E-E67A-D8F1-309B-1E89F34C5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u="none" strike="noStrik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психологічних</a:t>
            </a:r>
            <a:r>
              <a:rPr lang="ru-RU" b="0" i="0" u="none" strike="noStrik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механізмів</a:t>
            </a:r>
            <a:r>
              <a:rPr lang="ru-RU" b="0" i="0" u="none" strike="noStrik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групової</a:t>
            </a:r>
            <a:r>
              <a:rPr lang="ru-RU" b="0" i="0" u="none" strike="noStrik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динаміки</a:t>
            </a:r>
            <a:r>
              <a:rPr lang="ru-RU" b="0" i="0" u="none" strike="noStrike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 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EBA375-3301-7563-20B9-6DCABA34A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923393"/>
            <a:ext cx="11908220" cy="4934607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Ідіосинкразійний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(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грец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—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Особливий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незвичний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і —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змішування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) кредит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лідера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Феномен "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ідіосинкразійного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кредиту"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своєрідним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дозволом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поведінку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яка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відхиляється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норм.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Передусім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його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надають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суб'єкту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високим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статусом 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оскільки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вважається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що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він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більше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ніж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інші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орієнтується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впроваджує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інновації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найкомпетентніший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Наприклад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лідерам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які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зробили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вагомий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внесок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життєдіяльність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дозволено 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своїй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поведінці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відхилятися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норм,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експериментувати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з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новими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можливостями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За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умови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коли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такі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експерименти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з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цілями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способами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їх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досягнення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новими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формами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міжособистісної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взаємодії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більшість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визнає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схвалює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як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позитивні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їх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результати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можуть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стати новою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груповою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нормою.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механізм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сприяє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створенню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передумов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для переходу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вищий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рівень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розвитку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Розв'язання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внутрігрупових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суперечностей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Виокремлюють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такі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типи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суперечностей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між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зростаючими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потенційними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можливостями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та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її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актуальною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діяльністю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;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між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зростаючим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прагненням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учасників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самореалізації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та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самоствердження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одночасно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посиленими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тенденціями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входження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особистості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групової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структури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інтеграції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її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з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;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між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реальною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поведінкою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лідера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очікуваннями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неї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(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суперечність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зводиться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з'ясування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причин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розвитку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через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конфлікт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між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лідером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послідовниками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тобто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враховується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тільки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один аспект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розвитку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).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Внутрігруповий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конфлікт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потенційною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можливістю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просування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вищих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рівнів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і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сприяє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розвитку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за конструктивного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розв'язання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суперечностей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Психологічний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обмін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Полягає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наданні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групою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більш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високого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психологічного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статусу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індивідам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котрі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зробили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вагомий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внесок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в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її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життєдіяльність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Різновидом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психологічного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обміну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ціннісний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обмін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Відповідно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корисні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дії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адресовані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як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окремим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членам, так і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позначають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поняттям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"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ціннісний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внесок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індивіда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". 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процесі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групового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функціонування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активна участь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індивіда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(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) 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досягненні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групової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цілі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реалізації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цінностей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"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обмінюється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" на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високий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груповий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статус.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Розвиток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відбувається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через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реальні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групові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дії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внаслідок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чого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спираючись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на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оцінку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вкладів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у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спільну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справу,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стає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очевидною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диференціація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індивідуальних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групових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позицій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(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статусна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диференціація</a:t>
            </a:r>
            <a:r>
              <a:rPr lang="ru-RU" b="0" i="0" u="none" strike="noStrike" cap="none" dirty="0">
                <a:solidFill>
                  <a:srgbClr val="242424"/>
                </a:solidFill>
                <a:effectLst/>
                <a:latin typeface="Georgia" panose="02040502050405020303" pitchFamily="18" charset="0"/>
              </a:rPr>
              <a:t>).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24031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64672EB-02A8-48AB-BCFB-00B78DBA6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55A803-13A1-44E9-ACA9-889A5CC3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C82C52F-0333-430E-AF00-FA48A518A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E9CCFFE-A385-4D35-8504-960F050EF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AD41804-3572-46FD-8124-D3079B642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316A1D8-3445-4B94-B595-2285C05E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FA7483C-C90B-453F-AB53-60D8FDE6D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DD8AB-206B-DC4E-66B8-B2E7D753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233" y="1124125"/>
            <a:ext cx="8689976" cy="18443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Дякую</a:t>
            </a:r>
            <a:r>
              <a:rPr lang="en-US" sz="4400" dirty="0"/>
              <a:t> </a:t>
            </a:r>
            <a:r>
              <a:rPr lang="en-US" sz="4400" dirty="0" err="1"/>
              <a:t>за</a:t>
            </a:r>
            <a:r>
              <a:rPr lang="en-US" sz="4400" dirty="0"/>
              <a:t> </a:t>
            </a:r>
            <a:r>
              <a:rPr lang="en-US" sz="4400" dirty="0" err="1"/>
              <a:t>увагу</a:t>
            </a:r>
            <a:r>
              <a:rPr lang="en-US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95791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{7AC3D549-2145-5041-B044-2172E748629F}tf10001073</Template>
  <TotalTime>116</TotalTime>
  <Words>985</Words>
  <Application>Microsoft Macintosh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TimesNewRomanPS</vt:lpstr>
      <vt:lpstr>TimesNewRomanPSMT</vt:lpstr>
      <vt:lpstr>Tw Cen MT</vt:lpstr>
      <vt:lpstr>Капля</vt:lpstr>
      <vt:lpstr>Групова динаміка </vt:lpstr>
      <vt:lpstr>План:</vt:lpstr>
      <vt:lpstr>Сутність поняття групова динаміка </vt:lpstr>
      <vt:lpstr>Фази розвитку групи</vt:lpstr>
      <vt:lpstr>Фази групової динаміки</vt:lpstr>
      <vt:lpstr>2.Властивості групової динаміки  </vt:lpstr>
      <vt:lpstr>3. Механізми розвитку групової динаміки</vt:lpstr>
      <vt:lpstr>психологічних механізмів групової динаміки 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mebelgrandt@gmail.com</dc:creator>
  <cp:lastModifiedBy>Microsoft Office User</cp:lastModifiedBy>
  <cp:revision>44</cp:revision>
  <dcterms:created xsi:type="dcterms:W3CDTF">2022-11-25T09:15:26Z</dcterms:created>
  <dcterms:modified xsi:type="dcterms:W3CDTF">2023-09-17T13:16:19Z</dcterms:modified>
</cp:coreProperties>
</file>