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BOINC" TargetMode="External"/><Relationship Id="rId2" Type="http://schemas.openxmlformats.org/officeDocument/2006/relationships/hyperlink" Target="https://uk.wikipedia.org/wiki/20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1%96%D0%B4%D0%B5%D0%BE%D0%BA%D0%B0%D1%80%D1%82%D0%B0" TargetMode="External"/><Relationship Id="rId5" Type="http://schemas.openxmlformats.org/officeDocument/2006/relationships/hyperlink" Target="http://boinc.thesonntags.com/collatz/" TargetMode="External"/><Relationship Id="rId4" Type="http://schemas.openxmlformats.org/officeDocument/2006/relationships/hyperlink" Target="https://uk.wikipedia.org/wiki/%D0%A0%D0%BE%D0%B7%D0%BF%D0%BE%D0%B4%D1%96%D0%BB%D0%B5%D0%BD%D1%96_%D0%BE%D0%B1%D1%87%D0%B8%D1%81%D0%BB%D0%B5%D0%BD%D0%BD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0%D1%80%D0%BD%D1%96%D1%81%D1%82%D1%8C_(%D0%BC%D0%B0%D1%82%D0%B5%D0%BC%D0%B0%D1%82%D0%B8%D0%BA%D0%B0)" TargetMode="External"/><Relationship Id="rId2" Type="http://schemas.openxmlformats.org/officeDocument/2006/relationships/hyperlink" Target="https://uk.wikipedia.org/wiki/%D0%9D%D0%B0%D1%82%D1%83%D1%80%D0%B0%D0%BB%D1%8C%D0%BD%D0%B5_%D1%87%D0%B8%D1%81%D0%BB%D0%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k.wikipedia.org/wiki/%D0%A4%D0%B0%D0%B9%D0%BB:Collatz5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іпотеза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Числа-градини, Сіракузька послідовність чисел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 для ЕОМ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серпні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2009"/>
              </a:rPr>
              <a:t>2009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на платформі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BOINC"/>
              </a:rPr>
              <a:t>BOINC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був запущений проект добровільних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Розподілені обчислення"/>
              </a:rPr>
              <a:t>розподілених обчислень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Collatz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Conjecture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якого є перевірка гіпотези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великих числах. Обчислювальний модуль проекту може використовувати обчислювальні потужності сучасних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Відеокарта"/>
              </a:rPr>
              <a:t>відеокарт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одночасної обробки і вирахування послідовностей. </a:t>
            </a:r>
          </a:p>
        </p:txBody>
      </p:sp>
    </p:spTree>
    <p:extLst>
      <p:ext uri="{BB962C8B-B14F-4D97-AF65-F5344CB8AC3E}">
        <p14:creationId xmlns:p14="http://schemas.microsoft.com/office/powerpoint/2010/main" val="8142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Цікаво 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 і самі можете спробувати перевірити кілька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будь-яким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наявним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інтернеті "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калькулятором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«болото»,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невпинно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затягує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присвятили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мимовільно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згадуєш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слова- «Все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доведено цікаві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поліфонія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Але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дивлячись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проблемою математики вельми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29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Порада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Браяна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Хеєс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(«У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проблему,спираються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актуальною.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гіпотези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1930-х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запропонував «Задачу для вечірок», пояснивши майбутню гіпотезу евристичним способом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червня в 1937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запропонував аналогічну гіпотезу, яка отримала його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я, або проблема </a:t>
            </a:r>
            <a:r>
              <a:rPr lang="uk-UA" sz="2400" i="1" dirty="0"/>
              <a:t>3n + </a:t>
            </a:r>
            <a:r>
              <a:rPr lang="uk-UA" sz="2400" i="1" dirty="0" smtClean="0"/>
              <a:t>1, </a:t>
            </a:r>
            <a:r>
              <a:rPr lang="uk-UA" sz="2400" dirty="0" smtClean="0">
                <a:latin typeface="Times New Roman"/>
                <a:ea typeface="Times New Roman"/>
              </a:rPr>
              <a:t>Сіракузька проблема.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7"/>
            <a:ext cx="3744416" cy="328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гіпотези: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Беремо будь-яке 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туральне число"/>
              </a:rPr>
              <a:t>натуральне число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воно 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арність (математика)"/>
              </a:rPr>
              <a:t>парне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ділимо його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(отримуємо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якщо непарне, то множимо на 3 і додаємо 1 (отримуємо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3n + 1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Над отриманим числом виконуємо ті ж самі дії, і так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Гіпотеза: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будь-якого початкового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Ви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прийдете до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прийшовши до одиниці, ви потрапите в пастку правил гіпотези, і ввійдете в нескінченну петлю: 1, 4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1, 4, 2, 1, і так далі, до нескінченності.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</a:t>
            </a:r>
            <a:r>
              <a:rPr lang="uk-UA" dirty="0" smtClean="0"/>
              <a:t>риклад </a:t>
            </a:r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3 отримуємо: 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— непарне, 3 × 3 + 1 = 10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— парне, 10:2 = 5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— непарне, 5 × 3 + 1 = 16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— парне, 16:2 = 8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— парне, 8:2 = 4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— парне, 4:2 = 2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— парне, 2:2 = 1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— непарне, 1 × 3 + 1 = 4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31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prstClr val="black"/>
                </a:solidFill>
              </a:rPr>
              <a:t>Приклад </a:t>
            </a:r>
            <a:r>
              <a:rPr lang="uk-UA" dirty="0" smtClean="0">
                <a:solidFill>
                  <a:prstClr val="black"/>
                </a:solidFill>
              </a:rPr>
              <a:t>2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числа 27 маємо 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27, 82, 41, 124 , 62, 31, 94, 47, 142, 71, 214, 107, 322, 161, 484, 242, 121, 364, 182, 91, 274, 137, 412, 206, 103, 310, 155, 466, 233, 700, 350, 175, 526, 263, 790, 395, 1186, 593, 1780, 890, 445, 1336, 668, 334, 167, 502, 251, 754, 377, 1132, 566, 283, 850, 425, 1276, 638, 319, 958, 479, 1438, 719, 2158, 1079, 3238, 1619, 4858, 2429, 7288, 3644, 1822, 911, 2734, 1367, 4102, 2051, 6154, 3077, 9232, 4616, 2308, 1154, 577, 1732, 866, 433, 1300, 650, 325, 976, 488, 244, 122, 61, 184, 92, 46, 23, 70, 35, 106, 53, 160, 80, 40, 20, 10, 5, 16, 8, 4, 2, 1, … Послідовність прийшла до одиниці тільки через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кроків, досягнувши пікового значення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9232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7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>Числа</a:t>
            </a:r>
            <a:r>
              <a:rPr lang="uk-UA" sz="3100" dirty="0"/>
              <a:t>-</a:t>
            </a:r>
            <a:r>
              <a:rPr lang="uk-UA" sz="3100" dirty="0" smtClean="0"/>
              <a:t>градини -- </a:t>
            </a:r>
            <a:r>
              <a:rPr lang="ru-RU" sz="3100" dirty="0" err="1" smtClean="0"/>
              <a:t>поширена</a:t>
            </a:r>
            <a:r>
              <a:rPr lang="ru-RU" sz="3100" dirty="0" smtClean="0"/>
              <a:t> </a:t>
            </a:r>
            <a:r>
              <a:rPr lang="ru-RU" sz="3100" dirty="0" err="1"/>
              <a:t>назва</a:t>
            </a:r>
            <a:r>
              <a:rPr lang="ru-RU" sz="3100" dirty="0"/>
              <a:t> для </a:t>
            </a:r>
            <a:r>
              <a:rPr lang="ru-RU" sz="3100" dirty="0" err="1"/>
              <a:t>сукупності</a:t>
            </a:r>
            <a:r>
              <a:rPr lang="ru-RU" sz="3100" dirty="0"/>
              <a:t> </a:t>
            </a:r>
            <a:r>
              <a:rPr lang="ru-RU" sz="3100" dirty="0" err="1"/>
              <a:t>розглянутих</a:t>
            </a:r>
            <a:r>
              <a:rPr lang="ru-RU" sz="3100" dirty="0"/>
              <a:t> </a:t>
            </a:r>
            <a:r>
              <a:rPr lang="ru-RU" sz="3100" dirty="0" err="1" smtClean="0"/>
              <a:t>послідовностей</a:t>
            </a:r>
            <a:r>
              <a:rPr lang="ru-RU" sz="3100" dirty="0" smtClean="0"/>
              <a:t>, </a:t>
            </a:r>
            <a:r>
              <a:rPr lang="ru-RU" sz="3100" dirty="0" err="1" smtClean="0"/>
              <a:t>бо</a:t>
            </a:r>
            <a:r>
              <a:rPr lang="ru-RU" sz="3100" dirty="0" smtClean="0"/>
              <a:t> </a:t>
            </a:r>
            <a:r>
              <a:rPr lang="ru-RU" sz="3100" dirty="0" err="1" smtClean="0"/>
              <a:t>графіки</a:t>
            </a:r>
            <a:r>
              <a:rPr lang="ru-RU" sz="3100" dirty="0" smtClean="0"/>
              <a:t> </a:t>
            </a:r>
            <a:r>
              <a:rPr lang="ru-RU" sz="3100" dirty="0" err="1" smtClean="0"/>
              <a:t>схожі</a:t>
            </a:r>
            <a:r>
              <a:rPr lang="ru-RU" sz="3100" dirty="0" smtClean="0"/>
              <a:t> на </a:t>
            </a:r>
            <a:r>
              <a:rPr lang="ru-RU" sz="3100" dirty="0" err="1" smtClean="0"/>
              <a:t>рух</a:t>
            </a:r>
            <a:r>
              <a:rPr lang="ru-RU" sz="3100" dirty="0" smtClean="0"/>
              <a:t> градин у </a:t>
            </a:r>
            <a:r>
              <a:rPr lang="ru-RU" sz="3100" dirty="0" err="1" smtClean="0"/>
              <a:t>атмосфері</a:t>
            </a:r>
            <a:r>
              <a:rPr lang="uk-UA" dirty="0"/>
              <a:t> </a:t>
            </a:r>
          </a:p>
        </p:txBody>
      </p:sp>
      <p:pic>
        <p:nvPicPr>
          <p:cNvPr id="6" name="Объект 5" descr="https://upload.wikimedia.org/wikipedia/commons/thumb/9/96/Collatz5.svg/360px-Collatz5.svg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2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перевірили вже квінтильйон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 число з 18 нулями), не знайшовши жодного винятку з передбачення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9036496" cy="5342206"/>
          </a:xfrm>
        </p:spPr>
      </p:pic>
    </p:spTree>
    <p:extLst>
      <p:ext uri="{BB962C8B-B14F-4D97-AF65-F5344CB8AC3E}">
        <p14:creationId xmlns:p14="http://schemas.microsoft.com/office/powerpoint/2010/main" val="8903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Спроби вирішення проблеми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(</a:t>
            </a:r>
            <a:r>
              <a:rPr lang="ru-RU" dirty="0"/>
              <a:t>Назовем два натуральных числа m и n подобными (m ≡ n), если их траектории T </a:t>
            </a:r>
            <a:r>
              <a:rPr lang="ru-RU" dirty="0" err="1"/>
              <a:t>raj</a:t>
            </a:r>
            <a:r>
              <a:rPr lang="ru-RU" dirty="0"/>
              <a:t>(m) = {F (k) (m)|k ≥ 0} и T </a:t>
            </a:r>
            <a:r>
              <a:rPr lang="ru-RU" dirty="0" err="1"/>
              <a:t>raj</a:t>
            </a:r>
            <a:r>
              <a:rPr lang="ru-RU" dirty="0"/>
              <a:t>(n) = {F (k) (n)|k ≥ 0} пересекаются (сливаются</a:t>
            </a:r>
            <a:r>
              <a:rPr lang="ru-RU" dirty="0" smtClean="0"/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https://www.imath.kiev.ua/~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congress2009/Abstracts/Rystcov.pdf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а значить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доведенні гіпотези , коли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парне число,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Кадоган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 помилку, яка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 до того, що одна з основних теорем у його роботі залишилась без доведення, тому і гіпотеза залишилась не доведеною.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73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Інші спроби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Опфер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Гамбурзького університету заявив, що йому вдалося довести так звану гіпотезу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Поки що його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ще не пройшла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рецензію.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показано,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Коллатца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чисел. 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639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Гіпотеза Коллатца</vt:lpstr>
      <vt:lpstr>Історія гіпотези</vt:lpstr>
      <vt:lpstr>Суть гіпотези:</vt:lpstr>
      <vt:lpstr>Приклад 1</vt:lpstr>
      <vt:lpstr>Приклад 2</vt:lpstr>
      <vt:lpstr>Числа-градини -- поширена назва для сукупності розглянутих послідовностей, бо графіки схожі на рух градин у атмосфері </vt:lpstr>
      <vt:lpstr>Математики перевірили вже квінтильйон чисел (це число з 18 нулями), не знайшовши жодного винятку з передбачення Коллатца</vt:lpstr>
      <vt:lpstr>Спроби вирішення проблеми</vt:lpstr>
      <vt:lpstr>Інші спроби</vt:lpstr>
      <vt:lpstr>Проект для ЕОМ</vt:lpstr>
      <vt:lpstr>Цікаво  </vt:lpstr>
      <vt:lpstr>Висновки </vt:lpstr>
      <vt:lpstr>Порада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Гіпотеза Коллатца</dc:title>
  <dc:creator>Алина</dc:creator>
  <cp:lastModifiedBy>user</cp:lastModifiedBy>
  <cp:revision>16</cp:revision>
  <dcterms:created xsi:type="dcterms:W3CDTF">2020-10-20T13:20:42Z</dcterms:created>
  <dcterms:modified xsi:type="dcterms:W3CDTF">2020-10-21T18:05:39Z</dcterms:modified>
</cp:coreProperties>
</file>