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sldIdLst>
    <p:sldId id="256" r:id="rId2"/>
    <p:sldId id="257" r:id="rId3"/>
    <p:sldId id="258" r:id="rId4"/>
    <p:sldId id="265" r:id="rId5"/>
    <p:sldId id="264" r:id="rId6"/>
    <p:sldId id="259" r:id="rId7"/>
    <p:sldId id="261" r:id="rId8"/>
    <p:sldId id="266" r:id="rId9"/>
    <p:sldId id="262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273" autoAdjust="0"/>
  </p:normalViewPr>
  <p:slideViewPr>
    <p:cSldViewPr snapToGrid="0">
      <p:cViewPr>
        <p:scale>
          <a:sx n="80" d="100"/>
          <a:sy n="80" d="100"/>
        </p:scale>
        <p:origin x="-12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76FC-0871-4503-B092-E629BE1E4A4A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7364-4D66-42FC-A5A0-72E68659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682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76FC-0871-4503-B092-E629BE1E4A4A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7364-4D66-42FC-A5A0-72E68659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4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76FC-0871-4503-B092-E629BE1E4A4A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7364-4D66-42FC-A5A0-72E68659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7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76FC-0871-4503-B092-E629BE1E4A4A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7364-4D66-42FC-A5A0-72E68659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80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76FC-0871-4503-B092-E629BE1E4A4A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7364-4D66-42FC-A5A0-72E68659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911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76FC-0871-4503-B092-E629BE1E4A4A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7364-4D66-42FC-A5A0-72E68659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8316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76FC-0871-4503-B092-E629BE1E4A4A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7364-4D66-42FC-A5A0-72E68659E2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2753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76FC-0871-4503-B092-E629BE1E4A4A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7364-4D66-42FC-A5A0-72E68659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7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76FC-0871-4503-B092-E629BE1E4A4A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7364-4D66-42FC-A5A0-72E68659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27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76FC-0871-4503-B092-E629BE1E4A4A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7364-4D66-42FC-A5A0-72E68659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5141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01076FC-0871-4503-B092-E629BE1E4A4A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37364-4D66-42FC-A5A0-72E68659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9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01076FC-0871-4503-B092-E629BE1E4A4A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DF37364-4D66-42FC-A5A0-72E68659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13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DCAE93"/>
              </a:clrFrom>
              <a:clrTo>
                <a:srgbClr val="DCAE93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79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418" y="2430975"/>
            <a:ext cx="6863113" cy="1402080"/>
          </a:xfrm>
        </p:spPr>
        <p:txBody>
          <a:bodyPr/>
          <a:lstStyle/>
          <a:p>
            <a:r>
              <a:rPr lang="uk-UA" sz="4000" b="1" dirty="0"/>
              <a:t>Гіпотеза </a:t>
            </a:r>
            <a:r>
              <a:rPr lang="uk-UA" sz="4000" b="1" dirty="0" err="1"/>
              <a:t>Ґольдбаха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16379" y="4598960"/>
            <a:ext cx="2681571" cy="942536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Підготувала: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Колєснік Алла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62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859" y="2363372"/>
            <a:ext cx="10592972" cy="41499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Гольдбаха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проблемою, яка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чисел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чисел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бінарна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Гольдбаха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невірною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суперечливість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і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Гольдбаха,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98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7813" y="751698"/>
            <a:ext cx="6738091" cy="5353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Ґольдбаха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найдавніших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найвідоміших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невирішених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чисел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так: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парне число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подати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чисел.»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довело,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справедлива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чисел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×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остаточно доведена.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1883" y="5075825"/>
            <a:ext cx="3557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від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Гольдбаха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Ейлера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4211" y="555271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5" y="923434"/>
            <a:ext cx="3976204" cy="40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79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148" y="359782"/>
            <a:ext cx="7729728" cy="1188720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0314" y="2134738"/>
            <a:ext cx="8187397" cy="34642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Ґольдбах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1742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листуванні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видатним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математиком Леонардом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Ейлером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написав лист Леонарду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Ейлеру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припущення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непарне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чисел»</a:t>
            </a:r>
          </a:p>
        </p:txBody>
      </p:sp>
      <p:pic>
        <p:nvPicPr>
          <p:cNvPr id="4" name="Рисунок 3" descr="Картинки по запросу &quot;Christian Goldbach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0" y="2610736"/>
            <a:ext cx="2653410" cy="3159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095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097" y="1578598"/>
            <a:ext cx="7378503" cy="362644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Ейлер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зацікавився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проблемою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висунув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сильнішу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парне число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чисел»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тернарною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Ґольдбаха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друге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бінарною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Ґольдбаха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 descr="Картинки по запросу &quot;Leonhard Euler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359" y="1395718"/>
            <a:ext cx="2791406" cy="3350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209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452" y="295422"/>
            <a:ext cx="11000935" cy="6119446"/>
          </a:xfrm>
        </p:spPr>
        <p:txBody>
          <a:bodyPr>
            <a:noAutofit/>
          </a:bodyPr>
          <a:lstStyle/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1770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Едвард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Варінг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Англійський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Едвард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Варінг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опублікував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Гольдбаха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Медитації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алгебраїчні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1937-1938, Виноградов та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Естерман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Естерман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показали,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чисел.</a:t>
            </a: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1975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Монтгомері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Воган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Монтгомері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Воган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посилили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Виноградова та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Естермана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вказавши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констант,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чисел,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1995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Олів'є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Рамаре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Рамаре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парне число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сума не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чисел.</a:t>
            </a: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1966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Цзінжунь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Цзінжунь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показав,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парне число є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сумою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чисел,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сумою простого числа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напівпростого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числа.</a:t>
            </a:r>
            <a:endParaRPr lang="uk-U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856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9775" y="731156"/>
            <a:ext cx="10570853" cy="14111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подати як суму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чисел.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 в основному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непарними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непарних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чисел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парне число.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KoAlla\AppData\Local\Microsoft\Windows\INetCache\Content.Word\Безымянный.png"/>
          <p:cNvPicPr/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79" y="2347297"/>
            <a:ext cx="3743844" cy="3631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963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8517" y="739866"/>
            <a:ext cx="8825659" cy="8886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Чим більше число, тим більше варіантів його представити у вигляді суми.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660" y="2072821"/>
            <a:ext cx="6909371" cy="3886521"/>
          </a:xfrm>
          <a:prstGeom prst="rect">
            <a:avLst/>
          </a:prstGeom>
        </p:spPr>
      </p:pic>
      <p:pic>
        <p:nvPicPr>
          <p:cNvPr id="2050" name="Picture 2" descr="1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660" y="2084869"/>
            <a:ext cx="6909371" cy="38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237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Гольдбаха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649" y="2518119"/>
            <a:ext cx="10536702" cy="198354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чисел.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чисел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чисел.</a:t>
            </a:r>
          </a:p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вдалося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довести,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могло б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чисел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криптографії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649" y="4967125"/>
            <a:ext cx="105367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Гольдбаха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стверджує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парне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чисел.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вірно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нескінченній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930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Гіпотези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0776" y="2846949"/>
            <a:ext cx="10310447" cy="202047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Гольдбаха, але докладного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вичерпного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613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230</TotalTime>
  <Words>530</Words>
  <Application>Microsoft Office PowerPoint</Application>
  <PresentationFormat>Произвольный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Parcel</vt:lpstr>
      <vt:lpstr>Гіпотеза Ґольдбаха</vt:lpstr>
      <vt:lpstr>Презентация PowerPoint</vt:lpstr>
      <vt:lpstr>Історія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Значення Гіпотези Гольдбаха</vt:lpstr>
      <vt:lpstr>Статус Гіпотези</vt:lpstr>
      <vt:lpstr>Висновки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 Goldbach's conjecture</dc:title>
  <dc:creator>www</dc:creator>
  <cp:lastModifiedBy>user</cp:lastModifiedBy>
  <cp:revision>19</cp:revision>
  <dcterms:created xsi:type="dcterms:W3CDTF">2020-02-08T15:50:50Z</dcterms:created>
  <dcterms:modified xsi:type="dcterms:W3CDTF">2023-10-12T10:24:46Z</dcterms:modified>
</cp:coreProperties>
</file>