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4" r:id="rId5"/>
    <p:sldId id="258" r:id="rId6"/>
    <p:sldId id="260" r:id="rId7"/>
    <p:sldId id="261" r:id="rId8"/>
    <p:sldId id="263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Ія Пелех" userId="235b8121fc54d418" providerId="LiveId" clId="{64464E61-B3BE-475F-A7D7-1C0F44F84950}"/>
    <pc:docChg chg="custSel addSld modSld">
      <pc:chgData name="Ія Пелех" userId="235b8121fc54d418" providerId="LiveId" clId="{64464E61-B3BE-475F-A7D7-1C0F44F84950}" dt="2023-09-09T09:16:46.394" v="101" actId="478"/>
      <pc:docMkLst>
        <pc:docMk/>
      </pc:docMkLst>
      <pc:sldChg chg="modSp mod">
        <pc:chgData name="Ія Пелех" userId="235b8121fc54d418" providerId="LiveId" clId="{64464E61-B3BE-475F-A7D7-1C0F44F84950}" dt="2023-09-05T16:51:49.225" v="0" actId="20577"/>
        <pc:sldMkLst>
          <pc:docMk/>
          <pc:sldMk cId="1059553080" sldId="259"/>
        </pc:sldMkLst>
        <pc:spChg chg="mod">
          <ac:chgData name="Ія Пелех" userId="235b8121fc54d418" providerId="LiveId" clId="{64464E61-B3BE-475F-A7D7-1C0F44F84950}" dt="2023-09-05T16:51:49.225" v="0" actId="20577"/>
          <ac:spMkLst>
            <pc:docMk/>
            <pc:sldMk cId="1059553080" sldId="259"/>
            <ac:spMk id="3" creationId="{00000000-0000-0000-0000-000000000000}"/>
          </ac:spMkLst>
        </pc:spChg>
      </pc:sldChg>
      <pc:sldChg chg="delSp modSp new mod">
        <pc:chgData name="Ія Пелех" userId="235b8121fc54d418" providerId="LiveId" clId="{64464E61-B3BE-475F-A7D7-1C0F44F84950}" dt="2023-09-09T09:16:46.394" v="101" actId="478"/>
        <pc:sldMkLst>
          <pc:docMk/>
          <pc:sldMk cId="1825673134" sldId="264"/>
        </pc:sldMkLst>
        <pc:spChg chg="del">
          <ac:chgData name="Ія Пелех" userId="235b8121fc54d418" providerId="LiveId" clId="{64464E61-B3BE-475F-A7D7-1C0F44F84950}" dt="2023-09-09T09:16:46.394" v="101" actId="478"/>
          <ac:spMkLst>
            <pc:docMk/>
            <pc:sldMk cId="1825673134" sldId="264"/>
            <ac:spMk id="2" creationId="{D8BC09CC-2B2E-6359-6361-7D7C802DED63}"/>
          </ac:spMkLst>
        </pc:spChg>
        <pc:spChg chg="mod">
          <ac:chgData name="Ія Пелех" userId="235b8121fc54d418" providerId="LiveId" clId="{64464E61-B3BE-475F-A7D7-1C0F44F84950}" dt="2023-09-09T09:16:42.952" v="100" actId="14100"/>
          <ac:spMkLst>
            <pc:docMk/>
            <pc:sldMk cId="1825673134" sldId="264"/>
            <ac:spMk id="3" creationId="{3C27F6E7-FCFE-3666-BA81-C6CBFEB9453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196752"/>
            <a:ext cx="8640960" cy="4680520"/>
          </a:xfrm>
        </p:spPr>
        <p:txBody>
          <a:bodyPr/>
          <a:lstStyle/>
          <a:p>
            <a:pPr algn="ctr"/>
            <a:r>
              <a:rPr lang="uk-UA" sz="6600" b="1" dirty="0"/>
              <a:t>Основи права </a:t>
            </a:r>
            <a:r>
              <a:rPr lang="uk-UA" sz="6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Європейського Союзу</a:t>
            </a:r>
          </a:p>
        </p:txBody>
      </p:sp>
    </p:spTree>
    <p:extLst>
      <p:ext uri="{BB962C8B-B14F-4D97-AF65-F5344CB8AC3E}">
        <p14:creationId xmlns:p14="http://schemas.microsoft.com/office/powerpoint/2010/main" val="3245059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7200" dirty="0"/>
              <a:t>Пелех </a:t>
            </a:r>
            <a:r>
              <a:rPr lang="uk-UA" sz="7200" dirty="0" err="1"/>
              <a:t>Ія</a:t>
            </a:r>
            <a:r>
              <a:rPr lang="uk-UA" sz="7200" dirty="0"/>
              <a:t> Василівна</a:t>
            </a:r>
          </a:p>
          <a:p>
            <a:pPr marL="0" indent="0">
              <a:buNone/>
            </a:pPr>
            <a:r>
              <a:rPr lang="uk-UA" dirty="0"/>
              <a:t>   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88811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Про Раду Європи та Європейський Союз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507288" cy="5257800"/>
          </a:xfrm>
        </p:spPr>
        <p:txBody>
          <a:bodyPr>
            <a:normAutofit fontScale="47500" lnSpcReduction="20000"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uk-UA" sz="4000" dirty="0"/>
              <a:t>Рада Європи та Європейський Союз (ЄС) є окремими організаціями, які мають різні, але взаємодоповняльні, ролі.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uk-UA" sz="4000" dirty="0"/>
              <a:t>Рада Європи працює спільно зі своїми 4</a:t>
            </a:r>
            <a:r>
              <a:rPr lang="pl-PL" sz="4000"/>
              <a:t>6</a:t>
            </a:r>
            <a:r>
              <a:rPr lang="uk-UA" sz="4000"/>
              <a:t> </a:t>
            </a:r>
            <a:r>
              <a:rPr lang="uk-UA" sz="4000" dirty="0"/>
              <a:t>державами-членами у напрямку зміцнення прав людини і демократії по всьому континенту і за його межами.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uk-UA" sz="4000" dirty="0"/>
              <a:t>ЄС забезпечує економічне й політичне зближення своїх 27 держав-членів шляхом врегулювання законів і практик у конкретних напрямах державної політики.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uk-UA" sz="4000" dirty="0"/>
              <a:t>ЄС створив «Східне партнерство» для покращення співпраці зі своїми східними сусідами: Вірменією, Азербайджаном, Білоруссю, Грузією, Республікою Молдова й Україною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uk-UA" sz="4000" dirty="0"/>
              <a:t>Ці дві організації тісно співпрацюють у галузях, в яких їхні інтереси перекликаються, зокрема у просуванні прав людини і демократії у всій Європі і сусідніх регіонах.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uk-UA" sz="4000" dirty="0"/>
              <a:t>Співпраця між Європейським Союзом і Радою Європи дозволяє одній організації скористатися перевагами іншої, що сприяє роботі кожної з них.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59553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C27F6E7-FCFE-3666-BA81-C6CBFEB94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363272" cy="4373563"/>
          </a:xfrm>
        </p:spPr>
        <p:txBody>
          <a:bodyPr>
            <a:normAutofit/>
          </a:bodyPr>
          <a:lstStyle/>
          <a:p>
            <a:pPr algn="just"/>
            <a:r>
              <a:rPr lang="uk-UA" sz="3600" dirty="0"/>
              <a:t>Прочитати про Раду Європи, щоб знати основні відмінності між нею та Європейським Союзом. </a:t>
            </a:r>
          </a:p>
        </p:txBody>
      </p:sp>
    </p:spTree>
    <p:extLst>
      <p:ext uri="{BB962C8B-B14F-4D97-AF65-F5344CB8AC3E}">
        <p14:creationId xmlns:p14="http://schemas.microsoft.com/office/powerpoint/2010/main" val="1825673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2340178"/>
          </a:xfrm>
        </p:spPr>
        <p:txBody>
          <a:bodyPr>
            <a:noAutofit/>
          </a:bodyPr>
          <a:lstStyle/>
          <a:p>
            <a:r>
              <a:rPr lang="en-US" sz="7200" b="1" dirty="0"/>
              <a:t>Sui generis</a:t>
            </a:r>
            <a:endParaRPr lang="uk-UA" sz="7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924944"/>
            <a:ext cx="7211144" cy="3124944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 (</a:t>
            </a:r>
            <a:r>
              <a:rPr lang="uk-UA" dirty="0"/>
              <a:t>букв. </a:t>
            </a:r>
            <a:r>
              <a:rPr lang="uk-UA" i="1" dirty="0"/>
              <a:t>своєрідний</a:t>
            </a:r>
            <a:r>
              <a:rPr lang="uk-UA" dirty="0"/>
              <a:t>, </a:t>
            </a:r>
            <a:r>
              <a:rPr lang="uk-UA" i="1" dirty="0"/>
              <a:t>єдиний у своєму роді</a:t>
            </a:r>
            <a:r>
              <a:rPr lang="uk-UA" dirty="0"/>
              <a:t>) — латинський вираз, що означає унікальність правової конструкції (акту, закону,</a:t>
            </a:r>
            <a:r>
              <a:rPr lang="uk-UA" dirty="0" err="1"/>
              <a:t> ст</a:t>
            </a:r>
            <a:r>
              <a:rPr lang="uk-UA" dirty="0"/>
              <a:t>атусу і т. д.), яка, незважаючи на наявність схожості з іншими подібними конструкціями, в цілому не має прецедентів.</a:t>
            </a:r>
          </a:p>
        </p:txBody>
      </p:sp>
    </p:spTree>
    <p:extLst>
      <p:ext uri="{BB962C8B-B14F-4D97-AF65-F5344CB8AC3E}">
        <p14:creationId xmlns:p14="http://schemas.microsoft.com/office/powerpoint/2010/main" val="2472788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147" y="620688"/>
            <a:ext cx="9055643" cy="6237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7822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2656"/>
            <a:ext cx="9144000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848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1"/>
            <a:ext cx="8280920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1380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6672"/>
            <a:ext cx="7776864" cy="6192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80314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138</TotalTime>
  <Words>219</Words>
  <Application>Microsoft Office PowerPoint</Application>
  <PresentationFormat>Екран (4:3)</PresentationFormat>
  <Paragraphs>13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2" baseType="lpstr">
      <vt:lpstr>Arial</vt:lpstr>
      <vt:lpstr>Arial Black</vt:lpstr>
      <vt:lpstr>Главная</vt:lpstr>
      <vt:lpstr>Основи права Європейського Союзу</vt:lpstr>
      <vt:lpstr>Презентація PowerPoint</vt:lpstr>
      <vt:lpstr>Про Раду Європи та Європейський Союз</vt:lpstr>
      <vt:lpstr>Презентація PowerPoint</vt:lpstr>
      <vt:lpstr>Sui generis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права Європейського Союзу</dc:title>
  <dc:creator>Пользователь</dc:creator>
  <cp:lastModifiedBy>Ія Пелех</cp:lastModifiedBy>
  <cp:revision>7</cp:revision>
  <dcterms:created xsi:type="dcterms:W3CDTF">2021-09-01T12:01:41Z</dcterms:created>
  <dcterms:modified xsi:type="dcterms:W3CDTF">2023-09-09T09:16:50Z</dcterms:modified>
</cp:coreProperties>
</file>