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68" y="1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0059311" y="877033"/>
            <a:ext cx="17324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11796669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4902982" y="5704465"/>
            <a:ext cx="7307772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914400" y="1454333"/>
            <a:ext cx="71572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2584494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AB3A824-1A51-4B26-AD58-A6D8E14F6C04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18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7D162C4-EDD9-4389-A98B-B87ECEA2A816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0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7596285" y="3514025"/>
            <a:ext cx="11856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3899768"/>
            <a:ext cx="8785449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618033" y="3828197"/>
            <a:ext cx="5459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618033" y="5300599"/>
            <a:ext cx="5459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1pPr>
            <a:lvl2pPr lvl="1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2pPr>
            <a:lvl3pPr lvl="2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3pPr>
            <a:lvl4pPr lvl="3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4pPr>
            <a:lvl5pPr lvl="4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5pPr>
            <a:lvl6pPr lvl="5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6pPr>
            <a:lvl7pPr lvl="6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7pPr>
            <a:lvl8pPr lvl="7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8pPr>
            <a:lvl9pPr lvl="8" rtl="0">
              <a:spcBef>
                <a:spcPts val="1333"/>
              </a:spcBef>
              <a:spcAft>
                <a:spcPts val="1333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82477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10059311" y="877033"/>
            <a:ext cx="17324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11796669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1106367" y="1602667"/>
            <a:ext cx="67876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58786" rtl="0"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4000" i="1">
                <a:solidFill>
                  <a:srgbClr val="FFFFFF"/>
                </a:solidFill>
              </a:defRPr>
            </a:lvl1pPr>
            <a:lvl2pPr marL="1219170" lvl="1" indent="-558786" rtl="0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2pPr>
            <a:lvl3pPr marL="1828754" lvl="2" indent="-558786" rtl="0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3pPr>
            <a:lvl4pPr marL="2438339" lvl="3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4pPr>
            <a:lvl5pPr marL="3047924" lvl="4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5pPr>
            <a:lvl6pPr marL="3657509" lvl="5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6pPr>
            <a:lvl7pPr marL="4267093" lvl="6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7pPr>
            <a:lvl8pPr marL="4876678" lvl="7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8pPr>
            <a:lvl9pPr marL="5486263" lvl="8" indent="-558786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9" name="Google Shape;59;p4"/>
          <p:cNvSpPr txBox="1"/>
          <p:nvPr/>
        </p:nvSpPr>
        <p:spPr>
          <a:xfrm>
            <a:off x="382133" y="1352767"/>
            <a:ext cx="9020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chemeClr val="accent5"/>
                </a:solidFill>
              </a:rPr>
              <a:t>“</a:t>
            </a:r>
            <a:endParaRPr sz="96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6466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▰"/>
              <a:defRPr/>
            </a:lvl1pPr>
            <a:lvl2pPr marL="1219170" lvl="1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2pPr>
            <a:lvl3pPr marL="1828754" lvl="2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3pPr>
            <a:lvl4pPr marL="2438339" lvl="3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4pPr>
            <a:lvl5pPr marL="3047924" lvl="4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5pPr>
            <a:lvl6pPr marL="3657509" lvl="5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6pPr>
            <a:lvl7pPr marL="4267093" lvl="6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7pPr>
            <a:lvl8pPr marL="4876678" lvl="7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8pPr>
            <a:lvl9pPr marL="5486263" lvl="8" indent="-507987">
              <a:spcBef>
                <a:spcPts val="1333"/>
              </a:spcBef>
              <a:spcAft>
                <a:spcPts val="1333"/>
              </a:spcAft>
              <a:buSzPts val="2400"/>
              <a:buChar char="▻"/>
              <a:defRPr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69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1085700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5861497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1915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1160600" y="2060101"/>
            <a:ext cx="29972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4311516" y="2060101"/>
            <a:ext cx="29972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7387533" y="2060101"/>
            <a:ext cx="29972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1929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8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126" name="Google Shape;126;p8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Google Shape;127;p8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Google Shape;128;p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Google Shape;130;p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Google Shape;131;p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Google Shape;133;p8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134" name="Google Shape;134;p8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35" name="Google Shape;135;p8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Google Shape;136;p8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" name="Google Shape;137;p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8" name="Google Shape;138;p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Google Shape;139;p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0" name="Google Shape;140;p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87179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9"/>
          <p:cNvGrpSpPr/>
          <p:nvPr/>
        </p:nvGrpSpPr>
        <p:grpSpPr>
          <a:xfrm>
            <a:off x="3288185" y="5963632"/>
            <a:ext cx="8915767" cy="894393"/>
            <a:chOff x="5589288" y="4472723"/>
            <a:chExt cx="6686825" cy="670795"/>
          </a:xfrm>
        </p:grpSpPr>
        <p:sp>
          <p:nvSpPr>
            <p:cNvPr id="145" name="Google Shape;145;p9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46" name="Google Shape;146;p9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Google Shape;147;p9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8" name="Google Shape;148;p9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9" name="Google Shape;149;p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Google Shape;150;p9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1" name="Google Shape;151;p9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3577067" y="6182000"/>
            <a:ext cx="80056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1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53" name="Google Shape;153;p9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grpSp>
        <p:nvGrpSpPr>
          <p:cNvPr id="154" name="Google Shape;154;p9"/>
          <p:cNvGrpSpPr/>
          <p:nvPr/>
        </p:nvGrpSpPr>
        <p:grpSpPr>
          <a:xfrm rot="10800000">
            <a:off x="-11" y="-2"/>
            <a:ext cx="2937107" cy="894393"/>
            <a:chOff x="5575242" y="4472723"/>
            <a:chExt cx="2202830" cy="670795"/>
          </a:xfrm>
        </p:grpSpPr>
        <p:sp>
          <p:nvSpPr>
            <p:cNvPr id="155" name="Google Shape;155;p9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56" name="Google Shape;156;p9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Google Shape;157;p9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" name="Google Shape;158;p9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59" name="Google Shape;159;p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Google Shape;160;p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" name="Google Shape;161;p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749489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11" y="-2"/>
            <a:ext cx="2937107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0504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05916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</a:t>
            </a:r>
            <a:r>
              <a:rPr lang="uk-UA" sz="5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Аналіз кризових явищ у соціології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  <a:alpha val="4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Завдання: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1085700" y="1769800"/>
            <a:ext cx="9963300" cy="4194000"/>
          </a:xfrm>
        </p:spPr>
        <p:txBody>
          <a:bodyPr>
            <a:normAutofit fontScale="55000" lnSpcReduction="20000"/>
          </a:bodyPr>
          <a:lstStyle/>
          <a:p>
            <a:pPr marL="76200" indent="0" algn="just">
              <a:buNone/>
            </a:pPr>
            <a:endParaRPr lang="uk-UA" sz="2400" dirty="0" smtClean="0"/>
          </a:p>
          <a:p>
            <a:pPr algn="just"/>
            <a:r>
              <a:rPr lang="uk-UA" sz="3800" dirty="0" smtClean="0"/>
              <a:t>1. Ознайомтесь з роботою </a:t>
            </a:r>
            <a:r>
              <a:rPr lang="uk-UA" sz="3800" dirty="0" smtClean="0"/>
              <a:t>Івана Селені «Потрійна криза соціології» (http://surl.li/lpfyh).</a:t>
            </a:r>
            <a:endParaRPr lang="uk-UA" sz="3800" dirty="0" smtClean="0"/>
          </a:p>
          <a:p>
            <a:pPr algn="just"/>
            <a:r>
              <a:rPr lang="uk-UA" sz="3800" dirty="0" smtClean="0"/>
              <a:t>2. Ознайомтесь з роботою Соціологічне метатеоретизування: історія та сучасність / За заг. ред. В. Резніка. Київ: Інститут соціології НАН України, 2019. 506 с. (Нарис 11. Нарис 11. Мінливість соціології: метатеоретичний аналіз (Наталія Черниш) С. 249-266. Робота міститься у папці «Підручник».</a:t>
            </a:r>
          </a:p>
          <a:p>
            <a:pPr algn="just"/>
            <a:r>
              <a:rPr lang="uk-UA" sz="3800" dirty="0" smtClean="0"/>
              <a:t>3. На основі аналізу вищенаведених наукових текстів сформулюйте основні проблеми з якими стикається соціологічна теорія в сучасних умовах та основні тенденції її розвитку. </a:t>
            </a:r>
          </a:p>
          <a:p>
            <a:pPr algn="just"/>
            <a:r>
              <a:rPr lang="uk-UA" sz="3800" dirty="0" smtClean="0"/>
              <a:t>4. Виконайте роботу у формі презентації</a:t>
            </a:r>
            <a:r>
              <a:rPr lang="en-US" sz="3800" dirty="0" smtClean="0"/>
              <a:t> (</a:t>
            </a:r>
            <a:r>
              <a:rPr lang="uk-UA" sz="3800" dirty="0" smtClean="0"/>
              <a:t>8-10 слайдів</a:t>
            </a:r>
            <a:r>
              <a:rPr lang="en-US" sz="3800" dirty="0" smtClean="0"/>
              <a:t>)</a:t>
            </a:r>
            <a:r>
              <a:rPr lang="uk-UA" sz="3800" dirty="0" smtClean="0"/>
              <a:t> та завантажте на сторінку дисципліни у системі MOODLE.</a:t>
            </a:r>
            <a:endParaRPr lang="uk-UA" sz="3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</TotalTime>
  <Words>131</Words>
  <Application>Microsoft Office PowerPoint</Application>
  <PresentationFormat>Широкий екран</PresentationFormat>
  <Paragraphs>7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7" baseType="lpstr">
      <vt:lpstr>Arial</vt:lpstr>
      <vt:lpstr>Arvo</vt:lpstr>
      <vt:lpstr>Roboto Condensed</vt:lpstr>
      <vt:lpstr>Roboto Condensed Light</vt:lpstr>
      <vt:lpstr>Salerio template</vt:lpstr>
      <vt:lpstr>Тема: Аналіз кризових явищ у соціології </vt:lpstr>
      <vt:lpstr>Завдання: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«Особливості методів в кількісній і якісній стратегїї дослідження»</dc:title>
  <dc:creator>Гойда Анна</dc:creator>
  <cp:lastModifiedBy>Taisiia</cp:lastModifiedBy>
  <cp:revision>26</cp:revision>
  <dcterms:created xsi:type="dcterms:W3CDTF">2020-10-05T19:12:53Z</dcterms:created>
  <dcterms:modified xsi:type="dcterms:W3CDTF">2023-09-28T20:59:54Z</dcterms:modified>
</cp:coreProperties>
</file>