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366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19b074f10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19b074f10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g1e19b074f10_0_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50284fb43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50284fb43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g250284fb435_0_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50284fb435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50284fb435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g250284fb435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50284fb435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50284fb435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250284fb435_0_3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4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142398" y="412825"/>
            <a:ext cx="8145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AutoNum type="arabicPeriod"/>
            </a:pPr>
            <a:r>
              <a:rPr lang="uk" sz="1800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Даємо назву основному ланцюгу процесів</a:t>
            </a:r>
            <a:endParaRPr sz="1800" b="1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289425" y="848575"/>
            <a:ext cx="8473200" cy="364200"/>
          </a:xfrm>
          <a:prstGeom prst="rect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i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Впишіть сюди назву напрямку, послуги</a:t>
            </a:r>
            <a:endParaRPr i="1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4700" y="4578325"/>
            <a:ext cx="1270800" cy="31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/>
        </p:nvSpPr>
        <p:spPr>
          <a:xfrm>
            <a:off x="289425" y="412825"/>
            <a:ext cx="7998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uk" sz="1800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2. Прописуємо вхід та вихід з ланцюгу процесів</a:t>
            </a:r>
            <a:endParaRPr sz="1800" b="1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6" name="Google Shape;66;p14"/>
          <p:cNvSpPr/>
          <p:nvPr/>
        </p:nvSpPr>
        <p:spPr>
          <a:xfrm>
            <a:off x="289425" y="848575"/>
            <a:ext cx="8473200" cy="364200"/>
          </a:xfrm>
          <a:prstGeom prst="rect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i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Впишіть сюди назву напрямку, послуги</a:t>
            </a:r>
            <a:endParaRPr i="1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7" name="Google Shape;67;p14"/>
          <p:cNvSpPr/>
          <p:nvPr/>
        </p:nvSpPr>
        <p:spPr>
          <a:xfrm>
            <a:off x="335925" y="1611250"/>
            <a:ext cx="1060200" cy="399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b="1">
                <a:latin typeface="Open Sans"/>
                <a:ea typeface="Open Sans"/>
                <a:cs typeface="Open Sans"/>
                <a:sym typeface="Open Sans"/>
              </a:rPr>
              <a:t>Вхід</a:t>
            </a:r>
            <a:endParaRPr b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8" name="Google Shape;68;p14"/>
          <p:cNvSpPr/>
          <p:nvPr/>
        </p:nvSpPr>
        <p:spPr>
          <a:xfrm>
            <a:off x="7724550" y="1611250"/>
            <a:ext cx="1038000" cy="399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b="1">
                <a:latin typeface="Open Sans"/>
                <a:ea typeface="Open Sans"/>
                <a:cs typeface="Open Sans"/>
                <a:sym typeface="Open Sans"/>
              </a:rPr>
              <a:t>Вихід</a:t>
            </a:r>
            <a:endParaRPr b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317325" y="2141425"/>
            <a:ext cx="1078800" cy="2715900"/>
          </a:xfrm>
          <a:prstGeom prst="rect">
            <a:avLst/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 i="1">
                <a:latin typeface="Open Sans"/>
                <a:ea typeface="Open Sans"/>
                <a:cs typeface="Open Sans"/>
                <a:sym typeface="Open Sans"/>
              </a:rPr>
              <a:t>Впишіть сюди, що буде запускати процес в роботу, без чого він не може початись</a:t>
            </a:r>
            <a:endParaRPr sz="1200" i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0" name="Google Shape;70;p14"/>
          <p:cNvSpPr/>
          <p:nvPr/>
        </p:nvSpPr>
        <p:spPr>
          <a:xfrm>
            <a:off x="7724550" y="2141425"/>
            <a:ext cx="1078800" cy="2715900"/>
          </a:xfrm>
          <a:prstGeom prst="rect">
            <a:avLst/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 i="1">
                <a:latin typeface="Open Sans"/>
                <a:ea typeface="Open Sans"/>
                <a:cs typeface="Open Sans"/>
                <a:sym typeface="Open Sans"/>
              </a:rPr>
              <a:t>Впишіть сюди результат процесу, що повинно бути зроблено, що є продуктом на виході</a:t>
            </a:r>
            <a:endParaRPr sz="1200" i="1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1" name="Google Shape;7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91050" y="4541125"/>
            <a:ext cx="1270800" cy="31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/>
        </p:nvSpPr>
        <p:spPr>
          <a:xfrm>
            <a:off x="289425" y="412825"/>
            <a:ext cx="7998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uk" sz="1800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3. Прописуємо процеси між входом і виходом</a:t>
            </a:r>
            <a:endParaRPr sz="1800" b="1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9" name="Google Shape;79;p15"/>
          <p:cNvSpPr/>
          <p:nvPr/>
        </p:nvSpPr>
        <p:spPr>
          <a:xfrm>
            <a:off x="289425" y="848575"/>
            <a:ext cx="8473200" cy="364200"/>
          </a:xfrm>
          <a:prstGeom prst="rect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i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Впишіть сюди назву напрямку, послуги</a:t>
            </a:r>
            <a:endParaRPr i="1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0" name="Google Shape;80;p15"/>
          <p:cNvSpPr/>
          <p:nvPr/>
        </p:nvSpPr>
        <p:spPr>
          <a:xfrm>
            <a:off x="335925" y="1611250"/>
            <a:ext cx="1060200" cy="399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b="1">
                <a:latin typeface="Open Sans"/>
                <a:ea typeface="Open Sans"/>
                <a:cs typeface="Open Sans"/>
                <a:sym typeface="Open Sans"/>
              </a:rPr>
              <a:t>Вхід</a:t>
            </a:r>
            <a:endParaRPr b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1" name="Google Shape;81;p15"/>
          <p:cNvSpPr/>
          <p:nvPr/>
        </p:nvSpPr>
        <p:spPr>
          <a:xfrm>
            <a:off x="7724550" y="1611250"/>
            <a:ext cx="1038000" cy="399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b="1">
                <a:latin typeface="Open Sans"/>
                <a:ea typeface="Open Sans"/>
                <a:cs typeface="Open Sans"/>
                <a:sym typeface="Open Sans"/>
              </a:rPr>
              <a:t>Вихід</a:t>
            </a:r>
            <a:endParaRPr b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2" name="Google Shape;82;p15"/>
          <p:cNvSpPr/>
          <p:nvPr/>
        </p:nvSpPr>
        <p:spPr>
          <a:xfrm>
            <a:off x="317325" y="2141425"/>
            <a:ext cx="1078800" cy="2715900"/>
          </a:xfrm>
          <a:prstGeom prst="rect">
            <a:avLst/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 i="1">
                <a:latin typeface="Open Sans"/>
                <a:ea typeface="Open Sans"/>
                <a:cs typeface="Open Sans"/>
                <a:sym typeface="Open Sans"/>
              </a:rPr>
              <a:t>Впишіть сюди, що буде запускати процес в роботу, без чого він не може початись</a:t>
            </a:r>
            <a:endParaRPr sz="1200" i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3" name="Google Shape;83;p15"/>
          <p:cNvSpPr/>
          <p:nvPr/>
        </p:nvSpPr>
        <p:spPr>
          <a:xfrm>
            <a:off x="7724550" y="2141425"/>
            <a:ext cx="1078800" cy="2715900"/>
          </a:xfrm>
          <a:prstGeom prst="rect">
            <a:avLst/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 i="1">
                <a:latin typeface="Open Sans"/>
                <a:ea typeface="Open Sans"/>
                <a:cs typeface="Open Sans"/>
                <a:sym typeface="Open Sans"/>
              </a:rPr>
              <a:t>Впишіть сюди результат процесу, що повинно бути зроблено, що є продуктом на виході</a:t>
            </a:r>
            <a:endParaRPr sz="1200" i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4" name="Google Shape;84;p15"/>
          <p:cNvSpPr/>
          <p:nvPr/>
        </p:nvSpPr>
        <p:spPr>
          <a:xfrm>
            <a:off x="1517150" y="2932000"/>
            <a:ext cx="1218600" cy="8184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Процес 1</a:t>
            </a:r>
            <a:endParaRPr/>
          </a:p>
        </p:txBody>
      </p:sp>
      <p:sp>
        <p:nvSpPr>
          <p:cNvPr id="85" name="Google Shape;85;p15"/>
          <p:cNvSpPr/>
          <p:nvPr/>
        </p:nvSpPr>
        <p:spPr>
          <a:xfrm>
            <a:off x="2856775" y="2932000"/>
            <a:ext cx="1218600" cy="8184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Процес 2</a:t>
            </a:r>
            <a:endParaRPr/>
          </a:p>
        </p:txBody>
      </p:sp>
      <p:sp>
        <p:nvSpPr>
          <p:cNvPr id="86" name="Google Shape;86;p15"/>
          <p:cNvSpPr/>
          <p:nvPr/>
        </p:nvSpPr>
        <p:spPr>
          <a:xfrm>
            <a:off x="4196400" y="2932000"/>
            <a:ext cx="1218600" cy="8184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Процес 3</a:t>
            </a:r>
            <a:endParaRPr/>
          </a:p>
        </p:txBody>
      </p:sp>
      <p:sp>
        <p:nvSpPr>
          <p:cNvPr id="87" name="Google Shape;87;p15"/>
          <p:cNvSpPr/>
          <p:nvPr/>
        </p:nvSpPr>
        <p:spPr>
          <a:xfrm>
            <a:off x="6280750" y="2932000"/>
            <a:ext cx="1218600" cy="8184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Процес N</a:t>
            </a:r>
            <a:endParaRPr/>
          </a:p>
        </p:txBody>
      </p:sp>
      <p:pic>
        <p:nvPicPr>
          <p:cNvPr id="88" name="Google Shape;8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91050" y="4541125"/>
            <a:ext cx="1270800" cy="31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 txBox="1"/>
          <p:nvPr/>
        </p:nvSpPr>
        <p:spPr>
          <a:xfrm>
            <a:off x="289425" y="412825"/>
            <a:ext cx="7998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uk" sz="1800" b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4. Фіксуємо умови переходу від процесу до процесу</a:t>
            </a:r>
            <a:endParaRPr sz="1800" b="1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6" name="Google Shape;96;p16"/>
          <p:cNvSpPr/>
          <p:nvPr/>
        </p:nvSpPr>
        <p:spPr>
          <a:xfrm>
            <a:off x="289425" y="848575"/>
            <a:ext cx="8473200" cy="364200"/>
          </a:xfrm>
          <a:prstGeom prst="rect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i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Впишіть сюди назву напрямку, послуги</a:t>
            </a:r>
            <a:endParaRPr i="1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7" name="Google Shape;97;p16"/>
          <p:cNvSpPr/>
          <p:nvPr/>
        </p:nvSpPr>
        <p:spPr>
          <a:xfrm>
            <a:off x="335925" y="1611250"/>
            <a:ext cx="1060200" cy="399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b="1">
                <a:latin typeface="Open Sans"/>
                <a:ea typeface="Open Sans"/>
                <a:cs typeface="Open Sans"/>
                <a:sym typeface="Open Sans"/>
              </a:rPr>
              <a:t>Вхід</a:t>
            </a:r>
            <a:endParaRPr b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8" name="Google Shape;98;p16"/>
          <p:cNvSpPr/>
          <p:nvPr/>
        </p:nvSpPr>
        <p:spPr>
          <a:xfrm>
            <a:off x="7724550" y="1611250"/>
            <a:ext cx="1038000" cy="399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b="1">
                <a:latin typeface="Open Sans"/>
                <a:ea typeface="Open Sans"/>
                <a:cs typeface="Open Sans"/>
                <a:sym typeface="Open Sans"/>
              </a:rPr>
              <a:t>Вихід</a:t>
            </a:r>
            <a:endParaRPr b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9" name="Google Shape;99;p16"/>
          <p:cNvSpPr/>
          <p:nvPr/>
        </p:nvSpPr>
        <p:spPr>
          <a:xfrm>
            <a:off x="317325" y="2141425"/>
            <a:ext cx="1078800" cy="2715900"/>
          </a:xfrm>
          <a:prstGeom prst="rect">
            <a:avLst/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 i="1">
                <a:latin typeface="Open Sans"/>
                <a:ea typeface="Open Sans"/>
                <a:cs typeface="Open Sans"/>
                <a:sym typeface="Open Sans"/>
              </a:rPr>
              <a:t>Впишіть сюди, що буде запускати процес в роботу, без чого він не може початись</a:t>
            </a:r>
            <a:endParaRPr sz="1200" i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0" name="Google Shape;100;p16"/>
          <p:cNvSpPr/>
          <p:nvPr/>
        </p:nvSpPr>
        <p:spPr>
          <a:xfrm>
            <a:off x="7724550" y="2141425"/>
            <a:ext cx="1078800" cy="2715900"/>
          </a:xfrm>
          <a:prstGeom prst="rect">
            <a:avLst/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 i="1">
                <a:latin typeface="Open Sans"/>
                <a:ea typeface="Open Sans"/>
                <a:cs typeface="Open Sans"/>
                <a:sym typeface="Open Sans"/>
              </a:rPr>
              <a:t>Впишіть сюди результат процесу, що повинно бути зроблено, що є продуктом на виході</a:t>
            </a:r>
            <a:endParaRPr sz="1200" i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1" name="Google Shape;101;p16"/>
          <p:cNvSpPr/>
          <p:nvPr/>
        </p:nvSpPr>
        <p:spPr>
          <a:xfrm>
            <a:off x="1517150" y="2932000"/>
            <a:ext cx="1218600" cy="8184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Процес 1</a:t>
            </a:r>
            <a:endParaRPr/>
          </a:p>
        </p:txBody>
      </p:sp>
      <p:sp>
        <p:nvSpPr>
          <p:cNvPr id="102" name="Google Shape;102;p16"/>
          <p:cNvSpPr/>
          <p:nvPr/>
        </p:nvSpPr>
        <p:spPr>
          <a:xfrm>
            <a:off x="2856775" y="2932000"/>
            <a:ext cx="1218600" cy="8184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Процес 2</a:t>
            </a:r>
            <a:endParaRPr/>
          </a:p>
        </p:txBody>
      </p:sp>
      <p:sp>
        <p:nvSpPr>
          <p:cNvPr id="103" name="Google Shape;103;p16"/>
          <p:cNvSpPr/>
          <p:nvPr/>
        </p:nvSpPr>
        <p:spPr>
          <a:xfrm>
            <a:off x="4196400" y="2932000"/>
            <a:ext cx="1218600" cy="8184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Процес 3</a:t>
            </a:r>
            <a:endParaRPr/>
          </a:p>
        </p:txBody>
      </p:sp>
      <p:sp>
        <p:nvSpPr>
          <p:cNvPr id="104" name="Google Shape;104;p16"/>
          <p:cNvSpPr/>
          <p:nvPr/>
        </p:nvSpPr>
        <p:spPr>
          <a:xfrm>
            <a:off x="6280750" y="2932000"/>
            <a:ext cx="1218600" cy="8184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Процес N</a:t>
            </a:r>
            <a:endParaRPr/>
          </a:p>
        </p:txBody>
      </p:sp>
      <p:cxnSp>
        <p:nvCxnSpPr>
          <p:cNvPr id="105" name="Google Shape;105;p16"/>
          <p:cNvCxnSpPr>
            <a:stCxn id="101" idx="0"/>
            <a:endCxn id="102" idx="0"/>
          </p:cNvCxnSpPr>
          <p:nvPr/>
        </p:nvCxnSpPr>
        <p:spPr>
          <a:xfrm rot="-5400000" flipH="1">
            <a:off x="2795900" y="2262550"/>
            <a:ext cx="600" cy="1339500"/>
          </a:xfrm>
          <a:prstGeom prst="bentConnector3">
            <a:avLst>
              <a:gd name="adj1" fmla="val -396875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6" name="Google Shape;106;p16"/>
          <p:cNvCxnSpPr/>
          <p:nvPr/>
        </p:nvCxnSpPr>
        <p:spPr>
          <a:xfrm rot="-5400000" flipH="1">
            <a:off x="4250450" y="2262550"/>
            <a:ext cx="600" cy="1339500"/>
          </a:xfrm>
          <a:prstGeom prst="bentConnector3">
            <a:avLst>
              <a:gd name="adj1" fmla="val -396875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7" name="Google Shape;107;p16"/>
          <p:cNvCxnSpPr/>
          <p:nvPr/>
        </p:nvCxnSpPr>
        <p:spPr>
          <a:xfrm rot="-5400000" flipH="1">
            <a:off x="5825925" y="2262550"/>
            <a:ext cx="600" cy="1339500"/>
          </a:xfrm>
          <a:prstGeom prst="bentConnector3">
            <a:avLst>
              <a:gd name="adj1" fmla="val -396875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8" name="Google Shape;108;p16"/>
          <p:cNvSpPr/>
          <p:nvPr/>
        </p:nvSpPr>
        <p:spPr>
          <a:xfrm>
            <a:off x="2149625" y="1769375"/>
            <a:ext cx="1218600" cy="818400"/>
          </a:xfrm>
          <a:prstGeom prst="roundRect">
            <a:avLst>
              <a:gd name="adj" fmla="val 16667"/>
            </a:avLst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Умова переходу</a:t>
            </a:r>
            <a:endParaRPr/>
          </a:p>
        </p:txBody>
      </p:sp>
      <p:sp>
        <p:nvSpPr>
          <p:cNvPr id="109" name="Google Shape;109;p16"/>
          <p:cNvSpPr/>
          <p:nvPr/>
        </p:nvSpPr>
        <p:spPr>
          <a:xfrm>
            <a:off x="3581000" y="1769375"/>
            <a:ext cx="1218600" cy="818400"/>
          </a:xfrm>
          <a:prstGeom prst="roundRect">
            <a:avLst>
              <a:gd name="adj" fmla="val 16667"/>
            </a:avLst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Умова переходу</a:t>
            </a:r>
            <a:endParaRPr/>
          </a:p>
        </p:txBody>
      </p:sp>
      <p:sp>
        <p:nvSpPr>
          <p:cNvPr id="110" name="Google Shape;110;p16"/>
          <p:cNvSpPr/>
          <p:nvPr/>
        </p:nvSpPr>
        <p:spPr>
          <a:xfrm>
            <a:off x="5216925" y="1769375"/>
            <a:ext cx="1218600" cy="818400"/>
          </a:xfrm>
          <a:prstGeom prst="roundRect">
            <a:avLst>
              <a:gd name="adj" fmla="val 16667"/>
            </a:avLst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Умова переходу</a:t>
            </a:r>
            <a:endParaRPr/>
          </a:p>
        </p:txBody>
      </p:sp>
      <p:pic>
        <p:nvPicPr>
          <p:cNvPr id="111" name="Google Shape;11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91050" y="4541125"/>
            <a:ext cx="1270800" cy="31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Microsoft Office PowerPoint</Application>
  <PresentationFormat>Екран (16:9)</PresentationFormat>
  <Paragraphs>35</Paragraphs>
  <Slides>4</Slides>
  <Notes>4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7" baseType="lpstr">
      <vt:lpstr>Arial</vt:lpstr>
      <vt:lpstr>Open Sans</vt:lpstr>
      <vt:lpstr>Simple Light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cp:lastModifiedBy>Viktoria Holomb</cp:lastModifiedBy>
  <cp:revision>1</cp:revision>
  <dcterms:modified xsi:type="dcterms:W3CDTF">2023-10-03T07:49:52Z</dcterms:modified>
</cp:coreProperties>
</file>