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2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74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8C1E8A-036A-48E5-94A2-E9FE7944106B}" type="doc">
      <dgm:prSet loTypeId="urn:microsoft.com/office/officeart/2005/8/layout/gear1" loCatId="cycle" qsTypeId="urn:microsoft.com/office/officeart/2005/8/quickstyle/3d5" qsCatId="3D" csTypeId="urn:microsoft.com/office/officeart/2005/8/colors/colorful2" csCatId="colorful" phldr="1"/>
      <dgm:spPr/>
    </dgm:pt>
    <dgm:pt modelId="{F993F36E-062A-469B-AAC6-8FF1EC5C98C3}">
      <dgm:prSet phldrT="[Текст]"/>
      <dgm:spPr/>
      <dgm:t>
        <a:bodyPr/>
        <a:lstStyle/>
        <a:p>
          <a:r>
            <a:rPr lang="uk-UA" dirty="0" smtClean="0"/>
            <a:t>Влада</a:t>
          </a:r>
          <a:endParaRPr lang="ru-RU" dirty="0"/>
        </a:p>
      </dgm:t>
    </dgm:pt>
    <dgm:pt modelId="{76983E3A-5029-4A30-A9DF-39E7039CAD09}" type="parTrans" cxnId="{B0BC03EF-FC0A-46F2-A735-E2213C8CE60D}">
      <dgm:prSet/>
      <dgm:spPr/>
      <dgm:t>
        <a:bodyPr/>
        <a:lstStyle/>
        <a:p>
          <a:endParaRPr lang="ru-RU"/>
        </a:p>
      </dgm:t>
    </dgm:pt>
    <dgm:pt modelId="{DC19FA49-667E-480F-991B-41D91D3FB440}" type="sibTrans" cxnId="{B0BC03EF-FC0A-46F2-A735-E2213C8CE60D}">
      <dgm:prSet/>
      <dgm:spPr/>
      <dgm:t>
        <a:bodyPr/>
        <a:lstStyle/>
        <a:p>
          <a:endParaRPr lang="ru-RU"/>
        </a:p>
      </dgm:t>
    </dgm:pt>
    <dgm:pt modelId="{1CE40CF2-B4D3-43C1-A292-49A219E3DA45}">
      <dgm:prSet phldrT="[Текст]"/>
      <dgm:spPr/>
      <dgm:t>
        <a:bodyPr/>
        <a:lstStyle/>
        <a:p>
          <a:r>
            <a:rPr lang="ru-RU" dirty="0" err="1" smtClean="0"/>
            <a:t>Партії</a:t>
          </a:r>
          <a:endParaRPr lang="ru-RU" dirty="0"/>
        </a:p>
      </dgm:t>
    </dgm:pt>
    <dgm:pt modelId="{D085F570-3B0B-4B9C-A761-38E505937034}" type="parTrans" cxnId="{B9495016-E3D8-4CBE-A5A7-4A80A22A7F39}">
      <dgm:prSet/>
      <dgm:spPr/>
      <dgm:t>
        <a:bodyPr/>
        <a:lstStyle/>
        <a:p>
          <a:endParaRPr lang="ru-RU"/>
        </a:p>
      </dgm:t>
    </dgm:pt>
    <dgm:pt modelId="{DA05303A-666F-4589-A93F-E1991EF17265}" type="sibTrans" cxnId="{B9495016-E3D8-4CBE-A5A7-4A80A22A7F39}">
      <dgm:prSet/>
      <dgm:spPr/>
      <dgm:t>
        <a:bodyPr/>
        <a:lstStyle/>
        <a:p>
          <a:endParaRPr lang="ru-RU"/>
        </a:p>
      </dgm:t>
    </dgm:pt>
    <dgm:pt modelId="{5AE5ADE2-C7A9-452C-8D6F-BAF9D7708912}">
      <dgm:prSet phldrT="[Текст]"/>
      <dgm:spPr/>
      <dgm:t>
        <a:bodyPr/>
        <a:lstStyle/>
        <a:p>
          <a:r>
            <a:rPr lang="ru-RU" dirty="0" smtClean="0"/>
            <a:t>Народ</a:t>
          </a:r>
          <a:endParaRPr lang="ru-RU" dirty="0"/>
        </a:p>
      </dgm:t>
    </dgm:pt>
    <dgm:pt modelId="{0C28BAC5-0D15-4C8D-B89A-D95F3FE06ACA}" type="parTrans" cxnId="{5918C64B-D540-4AF0-A4C1-A2228189E399}">
      <dgm:prSet/>
      <dgm:spPr/>
      <dgm:t>
        <a:bodyPr/>
        <a:lstStyle/>
        <a:p>
          <a:endParaRPr lang="ru-RU"/>
        </a:p>
      </dgm:t>
    </dgm:pt>
    <dgm:pt modelId="{457035F8-480B-4111-963E-C7DE2DE8664C}" type="sibTrans" cxnId="{5918C64B-D540-4AF0-A4C1-A2228189E399}">
      <dgm:prSet/>
      <dgm:spPr/>
      <dgm:t>
        <a:bodyPr/>
        <a:lstStyle/>
        <a:p>
          <a:endParaRPr lang="ru-RU"/>
        </a:p>
      </dgm:t>
    </dgm:pt>
    <dgm:pt modelId="{65951581-A612-41B7-85ED-EBD4FA76D87D}" type="pres">
      <dgm:prSet presAssocID="{258C1E8A-036A-48E5-94A2-E9FE7944106B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388DDB70-2579-4FE6-A100-396ED9E299CD}" type="pres">
      <dgm:prSet presAssocID="{F993F36E-062A-469B-AAC6-8FF1EC5C98C3}" presName="gear1" presStyleLbl="node1" presStyleIdx="0" presStyleCnt="3" custLinFactNeighborX="-1279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7F4F46-27A9-4871-89DE-D8850C5E6A0C}" type="pres">
      <dgm:prSet presAssocID="{F993F36E-062A-469B-AAC6-8FF1EC5C98C3}" presName="gear1srcNode" presStyleLbl="node1" presStyleIdx="0" presStyleCnt="3"/>
      <dgm:spPr/>
      <dgm:t>
        <a:bodyPr/>
        <a:lstStyle/>
        <a:p>
          <a:endParaRPr lang="ru-RU"/>
        </a:p>
      </dgm:t>
    </dgm:pt>
    <dgm:pt modelId="{B8DE0368-A918-4308-A323-B966522F0C41}" type="pres">
      <dgm:prSet presAssocID="{F993F36E-062A-469B-AAC6-8FF1EC5C98C3}" presName="gear1dstNode" presStyleLbl="node1" presStyleIdx="0" presStyleCnt="3"/>
      <dgm:spPr/>
      <dgm:t>
        <a:bodyPr/>
        <a:lstStyle/>
        <a:p>
          <a:endParaRPr lang="ru-RU"/>
        </a:p>
      </dgm:t>
    </dgm:pt>
    <dgm:pt modelId="{56AEB044-1AF0-402A-9D0D-81C6C1C3ACD5}" type="pres">
      <dgm:prSet presAssocID="{1CE40CF2-B4D3-43C1-A292-49A219E3DA45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CEF28B-979B-4FB0-A2E2-EA4505CADFFD}" type="pres">
      <dgm:prSet presAssocID="{1CE40CF2-B4D3-43C1-A292-49A219E3DA45}" presName="gear2srcNode" presStyleLbl="node1" presStyleIdx="1" presStyleCnt="3"/>
      <dgm:spPr/>
      <dgm:t>
        <a:bodyPr/>
        <a:lstStyle/>
        <a:p>
          <a:endParaRPr lang="ru-RU"/>
        </a:p>
      </dgm:t>
    </dgm:pt>
    <dgm:pt modelId="{8E8B9011-0262-4B65-92F4-60FB178C7503}" type="pres">
      <dgm:prSet presAssocID="{1CE40CF2-B4D3-43C1-A292-49A219E3DA45}" presName="gear2dstNode" presStyleLbl="node1" presStyleIdx="1" presStyleCnt="3"/>
      <dgm:spPr/>
      <dgm:t>
        <a:bodyPr/>
        <a:lstStyle/>
        <a:p>
          <a:endParaRPr lang="ru-RU"/>
        </a:p>
      </dgm:t>
    </dgm:pt>
    <dgm:pt modelId="{791499AD-3839-4002-8732-D9A18124ABAA}" type="pres">
      <dgm:prSet presAssocID="{5AE5ADE2-C7A9-452C-8D6F-BAF9D7708912}" presName="gear3" presStyleLbl="node1" presStyleIdx="2" presStyleCnt="3"/>
      <dgm:spPr/>
      <dgm:t>
        <a:bodyPr/>
        <a:lstStyle/>
        <a:p>
          <a:endParaRPr lang="ru-RU"/>
        </a:p>
      </dgm:t>
    </dgm:pt>
    <dgm:pt modelId="{F5B3E2AF-23DB-46F7-9FBD-5AB636C45470}" type="pres">
      <dgm:prSet presAssocID="{5AE5ADE2-C7A9-452C-8D6F-BAF9D7708912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0ABA08-3865-47B6-9B71-4F3AC4854A64}" type="pres">
      <dgm:prSet presAssocID="{5AE5ADE2-C7A9-452C-8D6F-BAF9D7708912}" presName="gear3srcNode" presStyleLbl="node1" presStyleIdx="2" presStyleCnt="3"/>
      <dgm:spPr/>
      <dgm:t>
        <a:bodyPr/>
        <a:lstStyle/>
        <a:p>
          <a:endParaRPr lang="ru-RU"/>
        </a:p>
      </dgm:t>
    </dgm:pt>
    <dgm:pt modelId="{C2A32769-46BF-42EA-9BDB-45B4F8BE2FBA}" type="pres">
      <dgm:prSet presAssocID="{5AE5ADE2-C7A9-452C-8D6F-BAF9D7708912}" presName="gear3dstNode" presStyleLbl="node1" presStyleIdx="2" presStyleCnt="3"/>
      <dgm:spPr/>
      <dgm:t>
        <a:bodyPr/>
        <a:lstStyle/>
        <a:p>
          <a:endParaRPr lang="ru-RU"/>
        </a:p>
      </dgm:t>
    </dgm:pt>
    <dgm:pt modelId="{981428B3-B969-4296-BA19-9D0C1D12765C}" type="pres">
      <dgm:prSet presAssocID="{DC19FA49-667E-480F-991B-41D91D3FB440}" presName="connector1" presStyleLbl="sibTrans2D1" presStyleIdx="0" presStyleCnt="3"/>
      <dgm:spPr/>
      <dgm:t>
        <a:bodyPr/>
        <a:lstStyle/>
        <a:p>
          <a:endParaRPr lang="ru-RU"/>
        </a:p>
      </dgm:t>
    </dgm:pt>
    <dgm:pt modelId="{7F7E7729-2FF8-4735-A856-75D9727117DB}" type="pres">
      <dgm:prSet presAssocID="{DA05303A-666F-4589-A93F-E1991EF17265}" presName="connector2" presStyleLbl="sibTrans2D1" presStyleIdx="1" presStyleCnt="3"/>
      <dgm:spPr/>
      <dgm:t>
        <a:bodyPr/>
        <a:lstStyle/>
        <a:p>
          <a:endParaRPr lang="ru-RU"/>
        </a:p>
      </dgm:t>
    </dgm:pt>
    <dgm:pt modelId="{A8C2BA1E-931B-42A9-9168-7044FA9E00FC}" type="pres">
      <dgm:prSet presAssocID="{457035F8-480B-4111-963E-C7DE2DE8664C}" presName="connector3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AB6DDA7B-597E-4F0F-A193-78B29AD473B8}" type="presOf" srcId="{F993F36E-062A-469B-AAC6-8FF1EC5C98C3}" destId="{388DDB70-2579-4FE6-A100-396ED9E299CD}" srcOrd="0" destOrd="0" presId="urn:microsoft.com/office/officeart/2005/8/layout/gear1"/>
    <dgm:cxn modelId="{18C8D854-8B34-40F2-BCB0-9125DE6805C6}" type="presOf" srcId="{F993F36E-062A-469B-AAC6-8FF1EC5C98C3}" destId="{B8DE0368-A918-4308-A323-B966522F0C41}" srcOrd="2" destOrd="0" presId="urn:microsoft.com/office/officeart/2005/8/layout/gear1"/>
    <dgm:cxn modelId="{B0BC03EF-FC0A-46F2-A735-E2213C8CE60D}" srcId="{258C1E8A-036A-48E5-94A2-E9FE7944106B}" destId="{F993F36E-062A-469B-AAC6-8FF1EC5C98C3}" srcOrd="0" destOrd="0" parTransId="{76983E3A-5029-4A30-A9DF-39E7039CAD09}" sibTransId="{DC19FA49-667E-480F-991B-41D91D3FB440}"/>
    <dgm:cxn modelId="{B9495016-E3D8-4CBE-A5A7-4A80A22A7F39}" srcId="{258C1E8A-036A-48E5-94A2-E9FE7944106B}" destId="{1CE40CF2-B4D3-43C1-A292-49A219E3DA45}" srcOrd="1" destOrd="0" parTransId="{D085F570-3B0B-4B9C-A761-38E505937034}" sibTransId="{DA05303A-666F-4589-A93F-E1991EF17265}"/>
    <dgm:cxn modelId="{5918C64B-D540-4AF0-A4C1-A2228189E399}" srcId="{258C1E8A-036A-48E5-94A2-E9FE7944106B}" destId="{5AE5ADE2-C7A9-452C-8D6F-BAF9D7708912}" srcOrd="2" destOrd="0" parTransId="{0C28BAC5-0D15-4C8D-B89A-D95F3FE06ACA}" sibTransId="{457035F8-480B-4111-963E-C7DE2DE8664C}"/>
    <dgm:cxn modelId="{44CA7C24-E997-4186-A3ED-F4AAD29BBE2F}" type="presOf" srcId="{1CE40CF2-B4D3-43C1-A292-49A219E3DA45}" destId="{56AEB044-1AF0-402A-9D0D-81C6C1C3ACD5}" srcOrd="0" destOrd="0" presId="urn:microsoft.com/office/officeart/2005/8/layout/gear1"/>
    <dgm:cxn modelId="{956A88F1-0565-498E-A671-857920DDC23C}" type="presOf" srcId="{258C1E8A-036A-48E5-94A2-E9FE7944106B}" destId="{65951581-A612-41B7-85ED-EBD4FA76D87D}" srcOrd="0" destOrd="0" presId="urn:microsoft.com/office/officeart/2005/8/layout/gear1"/>
    <dgm:cxn modelId="{3488ED6F-0F72-4FA9-81FB-32C072E368A1}" type="presOf" srcId="{5AE5ADE2-C7A9-452C-8D6F-BAF9D7708912}" destId="{791499AD-3839-4002-8732-D9A18124ABAA}" srcOrd="0" destOrd="0" presId="urn:microsoft.com/office/officeart/2005/8/layout/gear1"/>
    <dgm:cxn modelId="{41CFFE34-43E4-40BC-9FAB-36E26A020493}" type="presOf" srcId="{DC19FA49-667E-480F-991B-41D91D3FB440}" destId="{981428B3-B969-4296-BA19-9D0C1D12765C}" srcOrd="0" destOrd="0" presId="urn:microsoft.com/office/officeart/2005/8/layout/gear1"/>
    <dgm:cxn modelId="{D9B80962-4EB2-4F52-ABE8-3A4CE6B3C29E}" type="presOf" srcId="{1CE40CF2-B4D3-43C1-A292-49A219E3DA45}" destId="{5ECEF28B-979B-4FB0-A2E2-EA4505CADFFD}" srcOrd="1" destOrd="0" presId="urn:microsoft.com/office/officeart/2005/8/layout/gear1"/>
    <dgm:cxn modelId="{7A6E8667-DAB8-43B2-8CD0-92B31EDAB105}" type="presOf" srcId="{5AE5ADE2-C7A9-452C-8D6F-BAF9D7708912}" destId="{F5B3E2AF-23DB-46F7-9FBD-5AB636C45470}" srcOrd="1" destOrd="0" presId="urn:microsoft.com/office/officeart/2005/8/layout/gear1"/>
    <dgm:cxn modelId="{905FF65C-3959-4CE4-8E88-F089E3473FFC}" type="presOf" srcId="{5AE5ADE2-C7A9-452C-8D6F-BAF9D7708912}" destId="{400ABA08-3865-47B6-9B71-4F3AC4854A64}" srcOrd="2" destOrd="0" presId="urn:microsoft.com/office/officeart/2005/8/layout/gear1"/>
    <dgm:cxn modelId="{27E00493-A3AA-4F79-8363-3F8CE9722653}" type="presOf" srcId="{F993F36E-062A-469B-AAC6-8FF1EC5C98C3}" destId="{D57F4F46-27A9-4871-89DE-D8850C5E6A0C}" srcOrd="1" destOrd="0" presId="urn:microsoft.com/office/officeart/2005/8/layout/gear1"/>
    <dgm:cxn modelId="{0886D77B-BD06-484D-B915-79B717D9E9D4}" type="presOf" srcId="{DA05303A-666F-4589-A93F-E1991EF17265}" destId="{7F7E7729-2FF8-4735-A856-75D9727117DB}" srcOrd="0" destOrd="0" presId="urn:microsoft.com/office/officeart/2005/8/layout/gear1"/>
    <dgm:cxn modelId="{136614CF-FAAB-4EB0-8017-03DB06E8E090}" type="presOf" srcId="{457035F8-480B-4111-963E-C7DE2DE8664C}" destId="{A8C2BA1E-931B-42A9-9168-7044FA9E00FC}" srcOrd="0" destOrd="0" presId="urn:microsoft.com/office/officeart/2005/8/layout/gear1"/>
    <dgm:cxn modelId="{84817A87-02C8-4819-8E05-9F5A0F276E7C}" type="presOf" srcId="{1CE40CF2-B4D3-43C1-A292-49A219E3DA45}" destId="{8E8B9011-0262-4B65-92F4-60FB178C7503}" srcOrd="2" destOrd="0" presId="urn:microsoft.com/office/officeart/2005/8/layout/gear1"/>
    <dgm:cxn modelId="{1935A05C-0658-4FDA-85CF-E975BCE82A27}" type="presOf" srcId="{5AE5ADE2-C7A9-452C-8D6F-BAF9D7708912}" destId="{C2A32769-46BF-42EA-9BDB-45B4F8BE2FBA}" srcOrd="3" destOrd="0" presId="urn:microsoft.com/office/officeart/2005/8/layout/gear1"/>
    <dgm:cxn modelId="{B0FBE681-5F26-4511-863C-8EECA12989F1}" type="presParOf" srcId="{65951581-A612-41B7-85ED-EBD4FA76D87D}" destId="{388DDB70-2579-4FE6-A100-396ED9E299CD}" srcOrd="0" destOrd="0" presId="urn:microsoft.com/office/officeart/2005/8/layout/gear1"/>
    <dgm:cxn modelId="{DDD40EF0-F069-4594-AAAA-0A8ABCDF7AA4}" type="presParOf" srcId="{65951581-A612-41B7-85ED-EBD4FA76D87D}" destId="{D57F4F46-27A9-4871-89DE-D8850C5E6A0C}" srcOrd="1" destOrd="0" presId="urn:microsoft.com/office/officeart/2005/8/layout/gear1"/>
    <dgm:cxn modelId="{B343989D-B8B5-426F-A06E-176959DCD576}" type="presParOf" srcId="{65951581-A612-41B7-85ED-EBD4FA76D87D}" destId="{B8DE0368-A918-4308-A323-B966522F0C41}" srcOrd="2" destOrd="0" presId="urn:microsoft.com/office/officeart/2005/8/layout/gear1"/>
    <dgm:cxn modelId="{8601E9C6-E080-4B36-9083-C8FDC1787E76}" type="presParOf" srcId="{65951581-A612-41B7-85ED-EBD4FA76D87D}" destId="{56AEB044-1AF0-402A-9D0D-81C6C1C3ACD5}" srcOrd="3" destOrd="0" presId="urn:microsoft.com/office/officeart/2005/8/layout/gear1"/>
    <dgm:cxn modelId="{DF52AE79-E755-4E6C-86FB-4ABBD493CAAC}" type="presParOf" srcId="{65951581-A612-41B7-85ED-EBD4FA76D87D}" destId="{5ECEF28B-979B-4FB0-A2E2-EA4505CADFFD}" srcOrd="4" destOrd="0" presId="urn:microsoft.com/office/officeart/2005/8/layout/gear1"/>
    <dgm:cxn modelId="{773A2CAA-1811-441B-A294-2361789585C2}" type="presParOf" srcId="{65951581-A612-41B7-85ED-EBD4FA76D87D}" destId="{8E8B9011-0262-4B65-92F4-60FB178C7503}" srcOrd="5" destOrd="0" presId="urn:microsoft.com/office/officeart/2005/8/layout/gear1"/>
    <dgm:cxn modelId="{0DED8730-E83C-4EC5-AC0C-5A95BAF80E69}" type="presParOf" srcId="{65951581-A612-41B7-85ED-EBD4FA76D87D}" destId="{791499AD-3839-4002-8732-D9A18124ABAA}" srcOrd="6" destOrd="0" presId="urn:microsoft.com/office/officeart/2005/8/layout/gear1"/>
    <dgm:cxn modelId="{3C96152C-CD4D-4E69-A1F6-78A84D4AAE98}" type="presParOf" srcId="{65951581-A612-41B7-85ED-EBD4FA76D87D}" destId="{F5B3E2AF-23DB-46F7-9FBD-5AB636C45470}" srcOrd="7" destOrd="0" presId="urn:microsoft.com/office/officeart/2005/8/layout/gear1"/>
    <dgm:cxn modelId="{A4357788-920C-4517-9517-864391087B3C}" type="presParOf" srcId="{65951581-A612-41B7-85ED-EBD4FA76D87D}" destId="{400ABA08-3865-47B6-9B71-4F3AC4854A64}" srcOrd="8" destOrd="0" presId="urn:microsoft.com/office/officeart/2005/8/layout/gear1"/>
    <dgm:cxn modelId="{245C2648-A3F7-4F05-B2FF-FA5EBD619A45}" type="presParOf" srcId="{65951581-A612-41B7-85ED-EBD4FA76D87D}" destId="{C2A32769-46BF-42EA-9BDB-45B4F8BE2FBA}" srcOrd="9" destOrd="0" presId="urn:microsoft.com/office/officeart/2005/8/layout/gear1"/>
    <dgm:cxn modelId="{CB219A01-3247-4C58-94C7-95AA74B10AB6}" type="presParOf" srcId="{65951581-A612-41B7-85ED-EBD4FA76D87D}" destId="{981428B3-B969-4296-BA19-9D0C1D12765C}" srcOrd="10" destOrd="0" presId="urn:microsoft.com/office/officeart/2005/8/layout/gear1"/>
    <dgm:cxn modelId="{429377C2-E87D-449A-8E22-A429B88A9B2E}" type="presParOf" srcId="{65951581-A612-41B7-85ED-EBD4FA76D87D}" destId="{7F7E7729-2FF8-4735-A856-75D9727117DB}" srcOrd="11" destOrd="0" presId="urn:microsoft.com/office/officeart/2005/8/layout/gear1"/>
    <dgm:cxn modelId="{DA663A71-BEB5-4274-B422-FB243F168182}" type="presParOf" srcId="{65951581-A612-41B7-85ED-EBD4FA76D87D}" destId="{A8C2BA1E-931B-42A9-9168-7044FA9E00FC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100D62-4822-4102-B7D6-A87193D2D94C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7244172E-D68F-438D-A838-A7EE67E7B529}">
      <dgm:prSet phldrT="[Текст]" custT="1"/>
      <dgm:spPr/>
      <dgm:t>
        <a:bodyPr/>
        <a:lstStyle/>
        <a:p>
          <a:r>
            <a:rPr lang="ru-RU" sz="1600" dirty="0" err="1" smtClean="0">
              <a:solidFill>
                <a:schemeClr val="tx1"/>
              </a:solidFill>
            </a:rPr>
            <a:t>Партія</a:t>
          </a:r>
          <a:r>
            <a:rPr lang="ru-RU" sz="1600" dirty="0" smtClean="0">
              <a:solidFill>
                <a:schemeClr val="tx1"/>
              </a:solidFill>
            </a:rPr>
            <a:t> - </a:t>
          </a:r>
          <a:r>
            <a:rPr lang="ru-RU" sz="1600" dirty="0" err="1" smtClean="0">
              <a:solidFill>
                <a:schemeClr val="tx1"/>
              </a:solidFill>
            </a:rPr>
            <a:t>суб'єкт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певної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ідеології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або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особливої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світоглядної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орієнтації</a:t>
          </a:r>
          <a:endParaRPr lang="ru-RU" sz="1400" dirty="0">
            <a:solidFill>
              <a:schemeClr val="tx1"/>
            </a:solidFill>
          </a:endParaRPr>
        </a:p>
      </dgm:t>
    </dgm:pt>
    <dgm:pt modelId="{17F4E5C6-D4CA-4BC9-900D-ED92DA998E63}" type="parTrans" cxnId="{2255833E-D1F3-408F-85AD-37025FC21977}">
      <dgm:prSet/>
      <dgm:spPr/>
      <dgm:t>
        <a:bodyPr/>
        <a:lstStyle/>
        <a:p>
          <a:endParaRPr lang="ru-RU"/>
        </a:p>
      </dgm:t>
    </dgm:pt>
    <dgm:pt modelId="{6E77126E-D4C9-4C70-81A5-BDF6008BE6DB}" type="sibTrans" cxnId="{2255833E-D1F3-408F-85AD-37025FC21977}">
      <dgm:prSet/>
      <dgm:spPr/>
      <dgm:t>
        <a:bodyPr/>
        <a:lstStyle/>
        <a:p>
          <a:endParaRPr lang="ru-RU"/>
        </a:p>
      </dgm:t>
    </dgm:pt>
    <dgm:pt modelId="{D2066C05-080F-4B32-B461-FD2673FBBAC6}">
      <dgm:prSet phldrT="[Текст]" custT="1"/>
      <dgm:spPr/>
      <dgm:t>
        <a:bodyPr/>
        <a:lstStyle/>
        <a:p>
          <a:r>
            <a:rPr lang="ru-RU" sz="1400" dirty="0" err="1" smtClean="0">
              <a:solidFill>
                <a:schemeClr val="tx1"/>
              </a:solidFill>
            </a:rPr>
            <a:t>Партія</a:t>
          </a:r>
          <a:r>
            <a:rPr lang="ru-RU" sz="1400" dirty="0" smtClean="0">
              <a:solidFill>
                <a:schemeClr val="tx1"/>
              </a:solidFill>
            </a:rPr>
            <a:t> - </a:t>
          </a:r>
          <a:r>
            <a:rPr lang="ru-RU" sz="1400" dirty="0" err="1" smtClean="0">
              <a:solidFill>
                <a:schemeClr val="tx1"/>
              </a:solidFill>
            </a:rPr>
            <a:t>організація</a:t>
          </a:r>
          <a:r>
            <a:rPr lang="ru-RU" sz="1400" dirty="0" smtClean="0">
              <a:solidFill>
                <a:schemeClr val="tx1"/>
              </a:solidFill>
            </a:rPr>
            <a:t>, </a:t>
          </a:r>
          <a:r>
            <a:rPr lang="ru-RU" sz="1400" dirty="0" err="1" smtClean="0">
              <a:solidFill>
                <a:schemeClr val="tx1"/>
              </a:solidFill>
            </a:rPr>
            <a:t>тобто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err="1" smtClean="0">
              <a:solidFill>
                <a:schemeClr val="tx1"/>
              </a:solidFill>
            </a:rPr>
            <a:t>достатньо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err="1" smtClean="0">
              <a:solidFill>
                <a:schemeClr val="tx1"/>
              </a:solidFill>
            </a:rPr>
            <a:t>тривке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err="1" smtClean="0">
              <a:solidFill>
                <a:schemeClr val="tx1"/>
              </a:solidFill>
            </a:rPr>
            <a:t>об'єднання</a:t>
          </a:r>
          <a:r>
            <a:rPr lang="ru-RU" sz="1400" dirty="0" smtClean="0">
              <a:solidFill>
                <a:schemeClr val="tx1"/>
              </a:solidFill>
            </a:rPr>
            <a:t> людей на </a:t>
          </a:r>
          <a:r>
            <a:rPr lang="ru-RU" sz="1400" dirty="0" err="1" smtClean="0">
              <a:solidFill>
                <a:schemeClr val="tx1"/>
              </a:solidFill>
            </a:rPr>
            <a:t>різних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err="1" smtClean="0">
              <a:solidFill>
                <a:schemeClr val="tx1"/>
              </a:solidFill>
            </a:rPr>
            <a:t>рівнях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err="1" smtClean="0">
              <a:solidFill>
                <a:schemeClr val="tx1"/>
              </a:solidFill>
            </a:rPr>
            <a:t>політики</a:t>
          </a:r>
          <a:r>
            <a:rPr lang="ru-RU" sz="1400" dirty="0" smtClean="0">
              <a:solidFill>
                <a:schemeClr val="tx1"/>
              </a:solidFill>
            </a:rPr>
            <a:t> —</a:t>
          </a:r>
          <a:r>
            <a:rPr lang="ru-RU" sz="1400" dirty="0" err="1" smtClean="0">
              <a:solidFill>
                <a:schemeClr val="tx1"/>
              </a:solidFill>
            </a:rPr>
            <a:t>від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err="1" smtClean="0">
              <a:solidFill>
                <a:schemeClr val="tx1"/>
              </a:solidFill>
            </a:rPr>
            <a:t>місцевого</a:t>
          </a:r>
          <a:r>
            <a:rPr lang="ru-RU" sz="1400" dirty="0" smtClean="0">
              <a:solidFill>
                <a:schemeClr val="tx1"/>
              </a:solidFill>
            </a:rPr>
            <a:t> до </a:t>
          </a:r>
          <a:r>
            <a:rPr lang="ru-RU" sz="1400" dirty="0" err="1" smtClean="0">
              <a:solidFill>
                <a:schemeClr val="tx1"/>
              </a:solidFill>
            </a:rPr>
            <a:t>міжнародного</a:t>
          </a:r>
          <a:r>
            <a:rPr lang="ru-RU" sz="1400" dirty="0" smtClean="0">
              <a:solidFill>
                <a:schemeClr val="tx1"/>
              </a:solidFill>
            </a:rPr>
            <a:t>;</a:t>
          </a:r>
          <a:endParaRPr lang="ru-RU" sz="1400" dirty="0">
            <a:solidFill>
              <a:schemeClr val="tx1"/>
            </a:solidFill>
          </a:endParaRPr>
        </a:p>
      </dgm:t>
    </dgm:pt>
    <dgm:pt modelId="{E0D45B81-F7E8-4BF9-8ECC-5666B15EB8AA}" type="parTrans" cxnId="{54F3C2CF-270F-4ECD-A435-BBCD4AEA62F1}">
      <dgm:prSet/>
      <dgm:spPr/>
      <dgm:t>
        <a:bodyPr/>
        <a:lstStyle/>
        <a:p>
          <a:endParaRPr lang="ru-RU"/>
        </a:p>
      </dgm:t>
    </dgm:pt>
    <dgm:pt modelId="{6F3A05A7-8D93-4D39-8CB5-A6A1643453DE}" type="sibTrans" cxnId="{54F3C2CF-270F-4ECD-A435-BBCD4AEA62F1}">
      <dgm:prSet/>
      <dgm:spPr/>
      <dgm:t>
        <a:bodyPr/>
        <a:lstStyle/>
        <a:p>
          <a:endParaRPr lang="ru-RU"/>
        </a:p>
      </dgm:t>
    </dgm:pt>
    <dgm:pt modelId="{CB478A5F-E9D7-4D37-A89E-535C168AAB2C}">
      <dgm:prSet phldrT="[Текст]" custT="1"/>
      <dgm:spPr/>
      <dgm:t>
        <a:bodyPr/>
        <a:lstStyle/>
        <a:p>
          <a:r>
            <a:rPr lang="ru-RU" sz="1100" dirty="0" smtClean="0">
              <a:solidFill>
                <a:schemeClr val="tx1"/>
              </a:solidFill>
            </a:rPr>
            <a:t>мета </a:t>
          </a:r>
          <a:r>
            <a:rPr lang="ru-RU" sz="1100" dirty="0" err="1" smtClean="0">
              <a:solidFill>
                <a:schemeClr val="tx1"/>
              </a:solidFill>
            </a:rPr>
            <a:t>партії</a:t>
          </a:r>
          <a:r>
            <a:rPr lang="ru-RU" sz="1100" dirty="0" smtClean="0">
              <a:solidFill>
                <a:schemeClr val="tx1"/>
              </a:solidFill>
            </a:rPr>
            <a:t> — </a:t>
          </a:r>
          <a:r>
            <a:rPr lang="ru-RU" sz="1100" dirty="0" err="1" smtClean="0">
              <a:solidFill>
                <a:schemeClr val="tx1"/>
              </a:solidFill>
            </a:rPr>
            <a:t>завоювання</a:t>
          </a:r>
          <a:r>
            <a:rPr lang="ru-RU" sz="1100" dirty="0" smtClean="0">
              <a:solidFill>
                <a:schemeClr val="tx1"/>
              </a:solidFill>
            </a:rPr>
            <a:t> та </a:t>
          </a:r>
          <a:r>
            <a:rPr lang="ru-RU" sz="1100" dirty="0" err="1" smtClean="0">
              <a:solidFill>
                <a:schemeClr val="tx1"/>
              </a:solidFill>
            </a:rPr>
            <a:t>здійснення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влади</a:t>
          </a:r>
          <a:r>
            <a:rPr lang="ru-RU" sz="1100" dirty="0" smtClean="0">
              <a:solidFill>
                <a:schemeClr val="tx1"/>
              </a:solidFill>
            </a:rPr>
            <a:t> (</a:t>
          </a:r>
          <a:r>
            <a:rPr lang="ru-RU" sz="1100" dirty="0" err="1" smtClean="0">
              <a:solidFill>
                <a:schemeClr val="tx1"/>
              </a:solidFill>
            </a:rPr>
            <a:t>хоча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бувають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партії</a:t>
          </a:r>
          <a:r>
            <a:rPr lang="ru-RU" sz="1100" dirty="0" smtClean="0">
              <a:solidFill>
                <a:schemeClr val="tx1"/>
              </a:solidFill>
            </a:rPr>
            <a:t>, </a:t>
          </a:r>
          <a:r>
            <a:rPr lang="ru-RU" sz="1100" dirty="0" err="1" smtClean="0">
              <a:solidFill>
                <a:schemeClr val="tx1"/>
              </a:solidFill>
            </a:rPr>
            <a:t>які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вбачають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свій</a:t>
          </a:r>
          <a:endParaRPr lang="ru-RU" sz="1100" dirty="0" smtClean="0">
            <a:solidFill>
              <a:schemeClr val="tx1"/>
            </a:solidFill>
          </a:endParaRPr>
        </a:p>
        <a:p>
          <a:r>
            <a:rPr lang="ru-RU" sz="1100" dirty="0" err="1" smtClean="0">
              <a:solidFill>
                <a:schemeClr val="tx1"/>
              </a:solidFill>
            </a:rPr>
            <a:t>обов'язок</a:t>
          </a:r>
          <a:r>
            <a:rPr lang="ru-RU" sz="1100" dirty="0" smtClean="0">
              <a:solidFill>
                <a:schemeClr val="tx1"/>
              </a:solidFill>
            </a:rPr>
            <a:t> у </a:t>
          </a:r>
          <a:r>
            <a:rPr lang="ru-RU" sz="1100" dirty="0" err="1" smtClean="0">
              <a:solidFill>
                <a:schemeClr val="tx1"/>
              </a:solidFill>
            </a:rPr>
            <a:t>пробудженні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сучасної</a:t>
          </a:r>
          <a:r>
            <a:rPr lang="ru-RU" sz="1100" dirty="0" smtClean="0">
              <a:solidFill>
                <a:schemeClr val="tx1"/>
              </a:solidFill>
            </a:rPr>
            <a:t> думки </a:t>
          </a:r>
          <a:r>
            <a:rPr lang="ru-RU" sz="1100" dirty="0" err="1" smtClean="0">
              <a:solidFill>
                <a:schemeClr val="tx1"/>
              </a:solidFill>
            </a:rPr>
            <a:t>навколо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болючих</a:t>
          </a:r>
          <a:r>
            <a:rPr lang="ru-RU" sz="1100" dirty="0" smtClean="0">
              <a:solidFill>
                <a:schemeClr val="tx1"/>
              </a:solidFill>
            </a:rPr>
            <a:t>, на </a:t>
          </a:r>
          <a:r>
            <a:rPr lang="ru-RU" sz="1100" dirty="0" err="1" smtClean="0">
              <a:solidFill>
                <a:schemeClr val="tx1"/>
              </a:solidFill>
            </a:rPr>
            <a:t>її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погляд</a:t>
          </a:r>
          <a:r>
            <a:rPr lang="ru-RU" sz="1100" dirty="0" smtClean="0">
              <a:solidFill>
                <a:schemeClr val="tx1"/>
              </a:solidFill>
            </a:rPr>
            <a:t>, проблем);</a:t>
          </a:r>
        </a:p>
        <a:p>
          <a:r>
            <a:rPr lang="ru-RU" sz="1100" dirty="0" err="1" smtClean="0">
              <a:solidFill>
                <a:schemeClr val="tx1"/>
              </a:solidFill>
            </a:rPr>
            <a:t>кожна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партія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прагне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забезпечити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собі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підтримку</a:t>
          </a:r>
          <a:r>
            <a:rPr lang="ru-RU" sz="1100" dirty="0" smtClean="0">
              <a:solidFill>
                <a:schemeClr val="tx1"/>
              </a:solidFill>
            </a:rPr>
            <a:t> народу — </a:t>
          </a:r>
          <a:r>
            <a:rPr lang="ru-RU" sz="1100" dirty="0" err="1" smtClean="0">
              <a:solidFill>
                <a:schemeClr val="tx1"/>
              </a:solidFill>
            </a:rPr>
            <a:t>від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голосування</a:t>
          </a:r>
          <a:r>
            <a:rPr lang="ru-RU" sz="1100" dirty="0" smtClean="0">
              <a:solidFill>
                <a:schemeClr val="tx1"/>
              </a:solidFill>
            </a:rPr>
            <a:t> за </a:t>
          </a:r>
          <a:r>
            <a:rPr lang="ru-RU" sz="1100" dirty="0" err="1" smtClean="0">
              <a:solidFill>
                <a:schemeClr val="tx1"/>
              </a:solidFill>
            </a:rPr>
            <a:t>неї</a:t>
          </a:r>
          <a:r>
            <a:rPr lang="ru-RU" sz="1100" dirty="0" smtClean="0">
              <a:solidFill>
                <a:schemeClr val="tx1"/>
              </a:solidFill>
            </a:rPr>
            <a:t> до</a:t>
          </a:r>
        </a:p>
        <a:p>
          <a:r>
            <a:rPr lang="ru-RU" sz="1100" dirty="0" smtClean="0">
              <a:solidFill>
                <a:schemeClr val="tx1"/>
              </a:solidFill>
            </a:rPr>
            <a:t>активного членства.</a:t>
          </a:r>
          <a:endParaRPr lang="ru-RU" sz="1100" dirty="0">
            <a:solidFill>
              <a:schemeClr val="tx1"/>
            </a:solidFill>
          </a:endParaRPr>
        </a:p>
      </dgm:t>
    </dgm:pt>
    <dgm:pt modelId="{AA908667-80E3-44F6-930F-4C8E02092F95}" type="parTrans" cxnId="{EDBB0063-8795-4916-AF85-25792251D00E}">
      <dgm:prSet/>
      <dgm:spPr/>
      <dgm:t>
        <a:bodyPr/>
        <a:lstStyle/>
        <a:p>
          <a:endParaRPr lang="ru-RU"/>
        </a:p>
      </dgm:t>
    </dgm:pt>
    <dgm:pt modelId="{483752AA-C9D8-4B7A-86D5-18769126483A}" type="sibTrans" cxnId="{EDBB0063-8795-4916-AF85-25792251D00E}">
      <dgm:prSet/>
      <dgm:spPr/>
      <dgm:t>
        <a:bodyPr/>
        <a:lstStyle/>
        <a:p>
          <a:endParaRPr lang="ru-RU"/>
        </a:p>
      </dgm:t>
    </dgm:pt>
    <dgm:pt modelId="{B4D208EE-B0DF-449E-AC73-2A1069B830DE}" type="pres">
      <dgm:prSet presAssocID="{F4100D62-4822-4102-B7D6-A87193D2D94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0BCE4E6D-C2B3-4BE5-A5EF-70FAA301C48E}" type="pres">
      <dgm:prSet presAssocID="{F4100D62-4822-4102-B7D6-A87193D2D94C}" presName="Name1" presStyleCnt="0"/>
      <dgm:spPr/>
      <dgm:t>
        <a:bodyPr/>
        <a:lstStyle/>
        <a:p>
          <a:endParaRPr lang="ru-RU"/>
        </a:p>
      </dgm:t>
    </dgm:pt>
    <dgm:pt modelId="{AE5FC853-CA37-45B6-A6D5-1DC5A18298C1}" type="pres">
      <dgm:prSet presAssocID="{F4100D62-4822-4102-B7D6-A87193D2D94C}" presName="cycle" presStyleCnt="0"/>
      <dgm:spPr/>
      <dgm:t>
        <a:bodyPr/>
        <a:lstStyle/>
        <a:p>
          <a:endParaRPr lang="ru-RU"/>
        </a:p>
      </dgm:t>
    </dgm:pt>
    <dgm:pt modelId="{B06583C0-8DA4-479E-BCCA-E508A57EA598}" type="pres">
      <dgm:prSet presAssocID="{F4100D62-4822-4102-B7D6-A87193D2D94C}" presName="srcNode" presStyleLbl="node1" presStyleIdx="0" presStyleCnt="3"/>
      <dgm:spPr/>
      <dgm:t>
        <a:bodyPr/>
        <a:lstStyle/>
        <a:p>
          <a:endParaRPr lang="ru-RU"/>
        </a:p>
      </dgm:t>
    </dgm:pt>
    <dgm:pt modelId="{8CC461B5-ADA1-43BB-9695-6F9600305376}" type="pres">
      <dgm:prSet presAssocID="{F4100D62-4822-4102-B7D6-A87193D2D94C}" presName="conn" presStyleLbl="parChTrans1D2" presStyleIdx="0" presStyleCnt="1"/>
      <dgm:spPr/>
      <dgm:t>
        <a:bodyPr/>
        <a:lstStyle/>
        <a:p>
          <a:endParaRPr lang="ru-RU"/>
        </a:p>
      </dgm:t>
    </dgm:pt>
    <dgm:pt modelId="{9789912F-5394-431F-9708-56E2A62FDAC7}" type="pres">
      <dgm:prSet presAssocID="{F4100D62-4822-4102-B7D6-A87193D2D94C}" presName="extraNode" presStyleLbl="node1" presStyleIdx="0" presStyleCnt="3"/>
      <dgm:spPr/>
      <dgm:t>
        <a:bodyPr/>
        <a:lstStyle/>
        <a:p>
          <a:endParaRPr lang="ru-RU"/>
        </a:p>
      </dgm:t>
    </dgm:pt>
    <dgm:pt modelId="{1DE8BEFA-0F6B-43D0-A34E-27E7F7434BE4}" type="pres">
      <dgm:prSet presAssocID="{F4100D62-4822-4102-B7D6-A87193D2D94C}" presName="dstNode" presStyleLbl="node1" presStyleIdx="0" presStyleCnt="3"/>
      <dgm:spPr/>
      <dgm:t>
        <a:bodyPr/>
        <a:lstStyle/>
        <a:p>
          <a:endParaRPr lang="ru-RU"/>
        </a:p>
      </dgm:t>
    </dgm:pt>
    <dgm:pt modelId="{8F2ED4AF-EFE9-4F4B-AB81-A15D2997038D}" type="pres">
      <dgm:prSet presAssocID="{7244172E-D68F-438D-A838-A7EE67E7B529}" presName="text_1" presStyleLbl="node1" presStyleIdx="0" presStyleCnt="3" custLinFactNeighborX="144" custLinFactNeighborY="11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065B40-6D99-45D7-99E7-2C5F16160C27}" type="pres">
      <dgm:prSet presAssocID="{7244172E-D68F-438D-A838-A7EE67E7B529}" presName="accent_1" presStyleCnt="0"/>
      <dgm:spPr/>
      <dgm:t>
        <a:bodyPr/>
        <a:lstStyle/>
        <a:p>
          <a:endParaRPr lang="ru-RU"/>
        </a:p>
      </dgm:t>
    </dgm:pt>
    <dgm:pt modelId="{B585823D-2B20-4A99-AE42-96D8E810FD67}" type="pres">
      <dgm:prSet presAssocID="{7244172E-D68F-438D-A838-A7EE67E7B529}" presName="accentRepeatNode" presStyleLbl="solidFgAcc1" presStyleIdx="0" presStyleCnt="3"/>
      <dgm:spPr/>
      <dgm:t>
        <a:bodyPr/>
        <a:lstStyle/>
        <a:p>
          <a:endParaRPr lang="ru-RU"/>
        </a:p>
      </dgm:t>
    </dgm:pt>
    <dgm:pt modelId="{1EB0205C-E523-423B-B0A4-7318E2E2C8B5}" type="pres">
      <dgm:prSet presAssocID="{D2066C05-080F-4B32-B461-FD2673FBBAC6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6523AD-1599-49FE-9B43-98150CB1EC33}" type="pres">
      <dgm:prSet presAssocID="{D2066C05-080F-4B32-B461-FD2673FBBAC6}" presName="accent_2" presStyleCnt="0"/>
      <dgm:spPr/>
      <dgm:t>
        <a:bodyPr/>
        <a:lstStyle/>
        <a:p>
          <a:endParaRPr lang="ru-RU"/>
        </a:p>
      </dgm:t>
    </dgm:pt>
    <dgm:pt modelId="{7607FC86-56D4-4090-B043-3EB2FA84FF1B}" type="pres">
      <dgm:prSet presAssocID="{D2066C05-080F-4B32-B461-FD2673FBBAC6}" presName="accentRepeatNode" presStyleLbl="solidFgAcc1" presStyleIdx="1" presStyleCnt="3"/>
      <dgm:spPr/>
      <dgm:t>
        <a:bodyPr/>
        <a:lstStyle/>
        <a:p>
          <a:endParaRPr lang="ru-RU"/>
        </a:p>
      </dgm:t>
    </dgm:pt>
    <dgm:pt modelId="{9F726BA2-06AC-429F-922E-42463A20739D}" type="pres">
      <dgm:prSet presAssocID="{CB478A5F-E9D7-4D37-A89E-535C168AAB2C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352842-C9AA-4957-8816-A9A7F2BBB2D4}" type="pres">
      <dgm:prSet presAssocID="{CB478A5F-E9D7-4D37-A89E-535C168AAB2C}" presName="accent_3" presStyleCnt="0"/>
      <dgm:spPr/>
      <dgm:t>
        <a:bodyPr/>
        <a:lstStyle/>
        <a:p>
          <a:endParaRPr lang="ru-RU"/>
        </a:p>
      </dgm:t>
    </dgm:pt>
    <dgm:pt modelId="{28AA7763-A533-46AE-93BC-242D5385159A}" type="pres">
      <dgm:prSet presAssocID="{CB478A5F-E9D7-4D37-A89E-535C168AAB2C}" presName="accentRepeatNode" presStyleLbl="solidFgAcc1" presStyleIdx="2" presStyleCnt="3"/>
      <dgm:spPr/>
      <dgm:t>
        <a:bodyPr/>
        <a:lstStyle/>
        <a:p>
          <a:endParaRPr lang="ru-RU"/>
        </a:p>
      </dgm:t>
    </dgm:pt>
  </dgm:ptLst>
  <dgm:cxnLst>
    <dgm:cxn modelId="{EDBB0063-8795-4916-AF85-25792251D00E}" srcId="{F4100D62-4822-4102-B7D6-A87193D2D94C}" destId="{CB478A5F-E9D7-4D37-A89E-535C168AAB2C}" srcOrd="2" destOrd="0" parTransId="{AA908667-80E3-44F6-930F-4C8E02092F95}" sibTransId="{483752AA-C9D8-4B7A-86D5-18769126483A}"/>
    <dgm:cxn modelId="{99B25CE8-F9B0-44B3-95C8-7F7503FD2749}" type="presOf" srcId="{D2066C05-080F-4B32-B461-FD2673FBBAC6}" destId="{1EB0205C-E523-423B-B0A4-7318E2E2C8B5}" srcOrd="0" destOrd="0" presId="urn:microsoft.com/office/officeart/2008/layout/VerticalCurvedList"/>
    <dgm:cxn modelId="{54F3C2CF-270F-4ECD-A435-BBCD4AEA62F1}" srcId="{F4100D62-4822-4102-B7D6-A87193D2D94C}" destId="{D2066C05-080F-4B32-B461-FD2673FBBAC6}" srcOrd="1" destOrd="0" parTransId="{E0D45B81-F7E8-4BF9-8ECC-5666B15EB8AA}" sibTransId="{6F3A05A7-8D93-4D39-8CB5-A6A1643453DE}"/>
    <dgm:cxn modelId="{6F3C444E-4FD1-484E-B7C4-38A54A6453FD}" type="presOf" srcId="{F4100D62-4822-4102-B7D6-A87193D2D94C}" destId="{B4D208EE-B0DF-449E-AC73-2A1069B830DE}" srcOrd="0" destOrd="0" presId="urn:microsoft.com/office/officeart/2008/layout/VerticalCurvedList"/>
    <dgm:cxn modelId="{2255833E-D1F3-408F-85AD-37025FC21977}" srcId="{F4100D62-4822-4102-B7D6-A87193D2D94C}" destId="{7244172E-D68F-438D-A838-A7EE67E7B529}" srcOrd="0" destOrd="0" parTransId="{17F4E5C6-D4CA-4BC9-900D-ED92DA998E63}" sibTransId="{6E77126E-D4C9-4C70-81A5-BDF6008BE6DB}"/>
    <dgm:cxn modelId="{8BE327BE-207F-4210-B043-1C63DD03AF80}" type="presOf" srcId="{6E77126E-D4C9-4C70-81A5-BDF6008BE6DB}" destId="{8CC461B5-ADA1-43BB-9695-6F9600305376}" srcOrd="0" destOrd="0" presId="urn:microsoft.com/office/officeart/2008/layout/VerticalCurvedList"/>
    <dgm:cxn modelId="{8085ECCF-B3F6-46A0-B510-37F408912240}" type="presOf" srcId="{7244172E-D68F-438D-A838-A7EE67E7B529}" destId="{8F2ED4AF-EFE9-4F4B-AB81-A15D2997038D}" srcOrd="0" destOrd="0" presId="urn:microsoft.com/office/officeart/2008/layout/VerticalCurvedList"/>
    <dgm:cxn modelId="{DCBCEC4C-7AE0-4C33-B63A-5D1908347D5A}" type="presOf" srcId="{CB478A5F-E9D7-4D37-A89E-535C168AAB2C}" destId="{9F726BA2-06AC-429F-922E-42463A20739D}" srcOrd="0" destOrd="0" presId="urn:microsoft.com/office/officeart/2008/layout/VerticalCurvedList"/>
    <dgm:cxn modelId="{B8E59A43-E1EC-482A-9B29-37EA1B3EB2C8}" type="presParOf" srcId="{B4D208EE-B0DF-449E-AC73-2A1069B830DE}" destId="{0BCE4E6D-C2B3-4BE5-A5EF-70FAA301C48E}" srcOrd="0" destOrd="0" presId="urn:microsoft.com/office/officeart/2008/layout/VerticalCurvedList"/>
    <dgm:cxn modelId="{EDDE6E8A-B168-426A-ADE7-FB42DCBC28D2}" type="presParOf" srcId="{0BCE4E6D-C2B3-4BE5-A5EF-70FAA301C48E}" destId="{AE5FC853-CA37-45B6-A6D5-1DC5A18298C1}" srcOrd="0" destOrd="0" presId="urn:microsoft.com/office/officeart/2008/layout/VerticalCurvedList"/>
    <dgm:cxn modelId="{0C8922F9-E9CB-48E4-8E37-456D9E4B8581}" type="presParOf" srcId="{AE5FC853-CA37-45B6-A6D5-1DC5A18298C1}" destId="{B06583C0-8DA4-479E-BCCA-E508A57EA598}" srcOrd="0" destOrd="0" presId="urn:microsoft.com/office/officeart/2008/layout/VerticalCurvedList"/>
    <dgm:cxn modelId="{8324F9E6-5358-4FC7-84CF-5115EC552D37}" type="presParOf" srcId="{AE5FC853-CA37-45B6-A6D5-1DC5A18298C1}" destId="{8CC461B5-ADA1-43BB-9695-6F9600305376}" srcOrd="1" destOrd="0" presId="urn:microsoft.com/office/officeart/2008/layout/VerticalCurvedList"/>
    <dgm:cxn modelId="{3EC202DA-2C10-4B4D-AAE9-3F6D4A79976A}" type="presParOf" srcId="{AE5FC853-CA37-45B6-A6D5-1DC5A18298C1}" destId="{9789912F-5394-431F-9708-56E2A62FDAC7}" srcOrd="2" destOrd="0" presId="urn:microsoft.com/office/officeart/2008/layout/VerticalCurvedList"/>
    <dgm:cxn modelId="{AECFBB36-092B-44A1-B542-233ED861CFCA}" type="presParOf" srcId="{AE5FC853-CA37-45B6-A6D5-1DC5A18298C1}" destId="{1DE8BEFA-0F6B-43D0-A34E-27E7F7434BE4}" srcOrd="3" destOrd="0" presId="urn:microsoft.com/office/officeart/2008/layout/VerticalCurvedList"/>
    <dgm:cxn modelId="{BA49AC42-CEEE-4852-A44B-54CD71F4A814}" type="presParOf" srcId="{0BCE4E6D-C2B3-4BE5-A5EF-70FAA301C48E}" destId="{8F2ED4AF-EFE9-4F4B-AB81-A15D2997038D}" srcOrd="1" destOrd="0" presId="urn:microsoft.com/office/officeart/2008/layout/VerticalCurvedList"/>
    <dgm:cxn modelId="{1FD19A46-3632-4E49-BD2F-B3D7A5EA0FE7}" type="presParOf" srcId="{0BCE4E6D-C2B3-4BE5-A5EF-70FAA301C48E}" destId="{81065B40-6D99-45D7-99E7-2C5F16160C27}" srcOrd="2" destOrd="0" presId="urn:microsoft.com/office/officeart/2008/layout/VerticalCurvedList"/>
    <dgm:cxn modelId="{FAED9D6F-ADED-4FBD-AD2C-0E58432C8A8B}" type="presParOf" srcId="{81065B40-6D99-45D7-99E7-2C5F16160C27}" destId="{B585823D-2B20-4A99-AE42-96D8E810FD67}" srcOrd="0" destOrd="0" presId="urn:microsoft.com/office/officeart/2008/layout/VerticalCurvedList"/>
    <dgm:cxn modelId="{456DC1C1-89F7-4DEE-A23F-F1E13D3BEAD7}" type="presParOf" srcId="{0BCE4E6D-C2B3-4BE5-A5EF-70FAA301C48E}" destId="{1EB0205C-E523-423B-B0A4-7318E2E2C8B5}" srcOrd="3" destOrd="0" presId="urn:microsoft.com/office/officeart/2008/layout/VerticalCurvedList"/>
    <dgm:cxn modelId="{36776A33-38C9-4AE5-ACA2-DA9E12FA08B3}" type="presParOf" srcId="{0BCE4E6D-C2B3-4BE5-A5EF-70FAA301C48E}" destId="{2D6523AD-1599-49FE-9B43-98150CB1EC33}" srcOrd="4" destOrd="0" presId="urn:microsoft.com/office/officeart/2008/layout/VerticalCurvedList"/>
    <dgm:cxn modelId="{FCCD8D76-E4FE-496B-AF88-4145299BDFF6}" type="presParOf" srcId="{2D6523AD-1599-49FE-9B43-98150CB1EC33}" destId="{7607FC86-56D4-4090-B043-3EB2FA84FF1B}" srcOrd="0" destOrd="0" presId="urn:microsoft.com/office/officeart/2008/layout/VerticalCurvedList"/>
    <dgm:cxn modelId="{B87E8913-E8DD-4324-86A2-03746580D696}" type="presParOf" srcId="{0BCE4E6D-C2B3-4BE5-A5EF-70FAA301C48E}" destId="{9F726BA2-06AC-429F-922E-42463A20739D}" srcOrd="5" destOrd="0" presId="urn:microsoft.com/office/officeart/2008/layout/VerticalCurvedList"/>
    <dgm:cxn modelId="{F6EC9F7A-1366-4B72-9390-D12C1219CD7F}" type="presParOf" srcId="{0BCE4E6D-C2B3-4BE5-A5EF-70FAA301C48E}" destId="{CB352842-C9AA-4957-8816-A9A7F2BBB2D4}" srcOrd="6" destOrd="0" presId="urn:microsoft.com/office/officeart/2008/layout/VerticalCurvedList"/>
    <dgm:cxn modelId="{7CECB293-B7E9-4905-8E13-EF019EE47B35}" type="presParOf" srcId="{CB352842-C9AA-4957-8816-A9A7F2BBB2D4}" destId="{28AA7763-A533-46AE-93BC-242D5385159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D96C379-F2CA-4804-8D50-2F8C0CBC7F64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7337A520-09F9-4686-8F22-409B0C48783E}">
      <dgm:prSet phldrT="[Текст]" custT="1"/>
      <dgm:spPr/>
      <dgm:t>
        <a:bodyPr/>
        <a:lstStyle/>
        <a:p>
          <a:r>
            <a:rPr lang="ru-RU" sz="2400" b="1" dirty="0" err="1" smtClean="0"/>
            <a:t>ідеологічна</a:t>
          </a:r>
          <a:endParaRPr lang="ru-RU" sz="2400" dirty="0"/>
        </a:p>
      </dgm:t>
    </dgm:pt>
    <dgm:pt modelId="{C48B0FF4-1A91-448B-8B96-76A3D3AF76D0}" type="parTrans" cxnId="{4BF12A60-09FA-4E04-8890-A9AD454F43D7}">
      <dgm:prSet/>
      <dgm:spPr/>
      <dgm:t>
        <a:bodyPr/>
        <a:lstStyle/>
        <a:p>
          <a:endParaRPr lang="ru-RU"/>
        </a:p>
      </dgm:t>
    </dgm:pt>
    <dgm:pt modelId="{B51F6B05-E121-4445-AAD6-AE83FA258C69}" type="sibTrans" cxnId="{4BF12A60-09FA-4E04-8890-A9AD454F43D7}">
      <dgm:prSet/>
      <dgm:spPr/>
      <dgm:t>
        <a:bodyPr/>
        <a:lstStyle/>
        <a:p>
          <a:endParaRPr lang="ru-RU"/>
        </a:p>
      </dgm:t>
    </dgm:pt>
    <dgm:pt modelId="{86134A73-B41C-4885-8429-65D9BCD0A2D8}">
      <dgm:prSet phldrT="[Текст]" custT="1"/>
      <dgm:spPr/>
      <dgm:t>
        <a:bodyPr/>
        <a:lstStyle/>
        <a:p>
          <a:r>
            <a:rPr lang="ru-RU" sz="2000" dirty="0" err="1" smtClean="0"/>
            <a:t>розробка</a:t>
          </a:r>
          <a:r>
            <a:rPr lang="ru-RU" sz="2000" dirty="0" smtClean="0"/>
            <a:t> </a:t>
          </a:r>
          <a:r>
            <a:rPr lang="ru-RU" sz="2000" dirty="0" err="1" smtClean="0"/>
            <a:t>ідеології</a:t>
          </a:r>
          <a:r>
            <a:rPr lang="ru-RU" sz="2000" dirty="0" smtClean="0"/>
            <a:t> і </a:t>
          </a:r>
          <a:r>
            <a:rPr lang="ru-RU" sz="2000" dirty="0" err="1" smtClean="0"/>
            <a:t>поширення</a:t>
          </a:r>
          <a:r>
            <a:rPr lang="ru-RU" sz="2000" dirty="0" smtClean="0"/>
            <a:t> </a:t>
          </a:r>
          <a:r>
            <a:rPr lang="ru-RU" sz="2000" dirty="0" err="1" smtClean="0"/>
            <a:t>її</a:t>
          </a:r>
          <a:r>
            <a:rPr lang="ru-RU" sz="2000" dirty="0" smtClean="0"/>
            <a:t> </a:t>
          </a:r>
          <a:r>
            <a:rPr lang="ru-RU" sz="2000" dirty="0" err="1" smtClean="0"/>
            <a:t>серед</a:t>
          </a:r>
          <a:r>
            <a:rPr lang="ru-RU" sz="2000" dirty="0" smtClean="0"/>
            <a:t> </a:t>
          </a:r>
          <a:r>
            <a:rPr lang="ru-RU" sz="2000" dirty="0" err="1" smtClean="0"/>
            <a:t>електорату</a:t>
          </a:r>
          <a:r>
            <a:rPr lang="ru-RU" sz="2000" dirty="0" smtClean="0"/>
            <a:t>, </a:t>
          </a:r>
          <a:r>
            <a:rPr lang="ru-RU" sz="2000" dirty="0" err="1" smtClean="0"/>
            <a:t>що</a:t>
          </a:r>
          <a:r>
            <a:rPr lang="ru-RU" sz="2000" dirty="0" smtClean="0"/>
            <a:t> </a:t>
          </a:r>
          <a:r>
            <a:rPr lang="ru-RU" sz="2000" dirty="0" err="1" smtClean="0"/>
            <a:t>сприяє</a:t>
          </a:r>
          <a:r>
            <a:rPr lang="ru-RU" sz="2000" dirty="0" smtClean="0"/>
            <a:t> </a:t>
          </a:r>
          <a:r>
            <a:rPr lang="ru-RU" sz="2000" dirty="0" err="1" smtClean="0"/>
            <a:t>інтеграції</a:t>
          </a:r>
          <a:r>
            <a:rPr lang="ru-RU" sz="2000" dirty="0" smtClean="0"/>
            <a:t> </a:t>
          </a:r>
          <a:r>
            <a:rPr lang="ru-RU" sz="2000" dirty="0" err="1" smtClean="0"/>
            <a:t>ісоціалізації</a:t>
          </a:r>
          <a:r>
            <a:rPr lang="ru-RU" sz="2000" dirty="0" smtClean="0"/>
            <a:t> </a:t>
          </a:r>
          <a:r>
            <a:rPr lang="ru-RU" sz="2000" dirty="0" err="1" smtClean="0"/>
            <a:t>певних</a:t>
          </a:r>
          <a:r>
            <a:rPr lang="ru-RU" sz="2000" dirty="0" smtClean="0"/>
            <a:t> </a:t>
          </a:r>
          <a:r>
            <a:rPr lang="ru-RU" sz="2000" dirty="0" err="1" smtClean="0"/>
            <a:t>соціальних</a:t>
          </a:r>
          <a:r>
            <a:rPr lang="ru-RU" sz="2000" dirty="0" smtClean="0"/>
            <a:t> </a:t>
          </a:r>
          <a:r>
            <a:rPr lang="ru-RU" sz="2000" dirty="0" err="1" smtClean="0"/>
            <a:t>груп</a:t>
          </a:r>
          <a:r>
            <a:rPr lang="ru-RU" sz="2000" dirty="0" smtClean="0"/>
            <a:t>, </a:t>
          </a:r>
          <a:r>
            <a:rPr lang="ru-RU" sz="2000" dirty="0" err="1" smtClean="0"/>
            <a:t>категорій</a:t>
          </a:r>
          <a:r>
            <a:rPr lang="ru-RU" sz="2000" dirty="0" smtClean="0"/>
            <a:t> </a:t>
          </a:r>
          <a:r>
            <a:rPr lang="ru-RU" sz="2000" dirty="0" err="1" smtClean="0"/>
            <a:t>індивідів</a:t>
          </a:r>
          <a:r>
            <a:rPr lang="ru-RU" sz="2000" dirty="0" smtClean="0"/>
            <a:t>, </a:t>
          </a:r>
          <a:r>
            <a:rPr lang="ru-RU" sz="2000" dirty="0" err="1" smtClean="0"/>
            <a:t>передбачає</a:t>
          </a:r>
          <a:r>
            <a:rPr lang="ru-RU" sz="2000" dirty="0" smtClean="0"/>
            <a:t> </a:t>
          </a:r>
          <a:r>
            <a:rPr lang="ru-RU" sz="2000" dirty="0" err="1" smtClean="0"/>
            <a:t>їх</a:t>
          </a:r>
          <a:r>
            <a:rPr lang="ru-RU" sz="2000" dirty="0" smtClean="0"/>
            <a:t> </a:t>
          </a:r>
          <a:r>
            <a:rPr lang="ru-RU" sz="2000" dirty="0" err="1" smtClean="0"/>
            <a:t>об'єднання</a:t>
          </a:r>
          <a:r>
            <a:rPr lang="ru-RU" sz="2000" dirty="0" smtClean="0"/>
            <a:t> </a:t>
          </a:r>
          <a:r>
            <a:rPr lang="ru-RU" sz="2000" dirty="0" err="1" smtClean="0"/>
            <a:t>навколозасвоєння</a:t>
          </a:r>
          <a:r>
            <a:rPr lang="ru-RU" sz="2000" dirty="0" smtClean="0"/>
            <a:t> </a:t>
          </a:r>
          <a:r>
            <a:rPr lang="ru-RU" sz="2000" dirty="0" err="1" smtClean="0"/>
            <a:t>певної</a:t>
          </a:r>
          <a:r>
            <a:rPr lang="ru-RU" sz="2000" dirty="0" smtClean="0"/>
            <a:t> </a:t>
          </a:r>
          <a:r>
            <a:rPr lang="ru-RU" sz="2000" dirty="0" err="1" smtClean="0"/>
            <a:t>системи</a:t>
          </a:r>
          <a:r>
            <a:rPr lang="ru-RU" sz="2000" dirty="0" smtClean="0"/>
            <a:t> </a:t>
          </a:r>
          <a:r>
            <a:rPr lang="ru-RU" sz="2000" dirty="0" err="1" smtClean="0"/>
            <a:t>цінностей</a:t>
          </a:r>
          <a:r>
            <a:rPr lang="ru-RU" sz="2000" dirty="0" smtClean="0"/>
            <a:t>, норм</a:t>
          </a:r>
          <a:endParaRPr lang="ru-RU" sz="2000" dirty="0"/>
        </a:p>
      </dgm:t>
    </dgm:pt>
    <dgm:pt modelId="{8B7C0B79-2BB1-444A-84D4-B45F6F0766AD}" type="parTrans" cxnId="{6BFA9B6A-0AC3-4CE6-8852-2308069A6F10}">
      <dgm:prSet/>
      <dgm:spPr/>
      <dgm:t>
        <a:bodyPr/>
        <a:lstStyle/>
        <a:p>
          <a:endParaRPr lang="ru-RU"/>
        </a:p>
      </dgm:t>
    </dgm:pt>
    <dgm:pt modelId="{E585F0F5-03BA-40E8-90F4-7DD547184E09}" type="sibTrans" cxnId="{6BFA9B6A-0AC3-4CE6-8852-2308069A6F10}">
      <dgm:prSet/>
      <dgm:spPr/>
      <dgm:t>
        <a:bodyPr/>
        <a:lstStyle/>
        <a:p>
          <a:endParaRPr lang="ru-RU"/>
        </a:p>
      </dgm:t>
    </dgm:pt>
    <dgm:pt modelId="{AC7BF74E-F9E9-4BC7-82C3-FCDBC85087BF}">
      <dgm:prSet phldrT="[Текст]" custT="1"/>
      <dgm:spPr/>
      <dgm:t>
        <a:bodyPr/>
        <a:lstStyle/>
        <a:p>
          <a:r>
            <a:rPr lang="ru-RU" sz="2400" b="1" dirty="0" err="1" smtClean="0"/>
            <a:t>наукова</a:t>
          </a:r>
          <a:endParaRPr lang="ru-RU" sz="2400" dirty="0"/>
        </a:p>
      </dgm:t>
    </dgm:pt>
    <dgm:pt modelId="{4F1B32DC-8C98-4B9A-A433-AAA2AD1B48A8}" type="parTrans" cxnId="{E4049419-A1E1-4054-8C53-5FACA05345B0}">
      <dgm:prSet/>
      <dgm:spPr/>
      <dgm:t>
        <a:bodyPr/>
        <a:lstStyle/>
        <a:p>
          <a:endParaRPr lang="ru-RU"/>
        </a:p>
      </dgm:t>
    </dgm:pt>
    <dgm:pt modelId="{A14374F9-FA84-49DE-A406-A7CAAEDD6383}" type="sibTrans" cxnId="{E4049419-A1E1-4054-8C53-5FACA05345B0}">
      <dgm:prSet/>
      <dgm:spPr/>
      <dgm:t>
        <a:bodyPr/>
        <a:lstStyle/>
        <a:p>
          <a:endParaRPr lang="ru-RU"/>
        </a:p>
      </dgm:t>
    </dgm:pt>
    <dgm:pt modelId="{5B6A988E-E30F-4635-B449-7FF1C167C1A4}">
      <dgm:prSet phldrT="[Текст]" custT="1"/>
      <dgm:spPr/>
      <dgm:t>
        <a:bodyPr/>
        <a:lstStyle/>
        <a:p>
          <a:r>
            <a:rPr lang="ru-RU" sz="2000" dirty="0" err="1" smtClean="0"/>
            <a:t>розробка</a:t>
          </a:r>
          <a:r>
            <a:rPr lang="ru-RU" sz="2000" dirty="0" smtClean="0"/>
            <a:t> </a:t>
          </a:r>
          <a:r>
            <a:rPr lang="ru-RU" sz="2000" dirty="0" err="1" smtClean="0"/>
            <a:t>партією</a:t>
          </a:r>
          <a:r>
            <a:rPr lang="ru-RU" sz="2000" dirty="0" smtClean="0"/>
            <a:t> </a:t>
          </a:r>
          <a:r>
            <a:rPr lang="ru-RU" sz="2000" dirty="0" err="1" smtClean="0"/>
            <a:t>різних</a:t>
          </a:r>
          <a:r>
            <a:rPr lang="ru-RU" sz="2000" dirty="0" smtClean="0"/>
            <a:t> </a:t>
          </a:r>
          <a:r>
            <a:rPr lang="ru-RU" sz="2000" dirty="0" err="1" smtClean="0"/>
            <a:t>соціальних</a:t>
          </a:r>
          <a:r>
            <a:rPr lang="ru-RU" sz="2000" dirty="0" smtClean="0"/>
            <a:t> </a:t>
          </a:r>
          <a:r>
            <a:rPr lang="ru-RU" sz="2000" dirty="0" err="1" smtClean="0"/>
            <a:t>проектів</a:t>
          </a:r>
          <a:r>
            <a:rPr lang="ru-RU" sz="2000" dirty="0" smtClean="0"/>
            <a:t>, </a:t>
          </a:r>
          <a:r>
            <a:rPr lang="ru-RU" sz="2000" dirty="0" err="1" smtClean="0"/>
            <a:t>технологій</a:t>
          </a:r>
          <a:r>
            <a:rPr lang="ru-RU" sz="2000" dirty="0" smtClean="0"/>
            <a:t> </a:t>
          </a:r>
          <a:r>
            <a:rPr lang="ru-RU" sz="2000" dirty="0" err="1" smtClean="0"/>
            <a:t>виборчої</a:t>
          </a:r>
          <a:r>
            <a:rPr lang="ru-RU" sz="2000" dirty="0" smtClean="0"/>
            <a:t> </a:t>
          </a:r>
          <a:r>
            <a:rPr lang="ru-RU" sz="2000" dirty="0" err="1" smtClean="0"/>
            <a:t>компанії,законопроектів</a:t>
          </a:r>
          <a:r>
            <a:rPr lang="ru-RU" sz="2000" dirty="0" smtClean="0"/>
            <a:t>, </a:t>
          </a:r>
          <a:r>
            <a:rPr lang="ru-RU" sz="2000" dirty="0" err="1" smtClean="0"/>
            <a:t>програм</a:t>
          </a:r>
          <a:r>
            <a:rPr lang="ru-RU" sz="2000" dirty="0" smtClean="0"/>
            <a:t> </a:t>
          </a:r>
          <a:r>
            <a:rPr lang="ru-RU" sz="2000" dirty="0" err="1" smtClean="0"/>
            <a:t>соціально-економічного</a:t>
          </a:r>
          <a:r>
            <a:rPr lang="ru-RU" sz="2000" dirty="0" smtClean="0"/>
            <a:t>, </a:t>
          </a:r>
          <a:r>
            <a:rPr lang="ru-RU" sz="2000" dirty="0" err="1" smtClean="0"/>
            <a:t>політичного</a:t>
          </a:r>
          <a:r>
            <a:rPr lang="ru-RU" sz="2000" dirty="0" smtClean="0"/>
            <a:t>, духовно-культурного </a:t>
          </a:r>
          <a:r>
            <a:rPr lang="ru-RU" sz="2000" dirty="0" err="1" smtClean="0"/>
            <a:t>розвитку</a:t>
          </a:r>
          <a:r>
            <a:rPr lang="ru-RU" sz="2000" dirty="0" smtClean="0"/>
            <a:t>, </a:t>
          </a:r>
          <a:r>
            <a:rPr lang="ru-RU" sz="2000" dirty="0" err="1" smtClean="0"/>
            <a:t>адміністративно-управлінських</a:t>
          </a:r>
          <a:r>
            <a:rPr lang="ru-RU" sz="2000" dirty="0" smtClean="0"/>
            <a:t> процедур на </a:t>
          </a:r>
          <a:r>
            <a:rPr lang="ru-RU" sz="2000" dirty="0" err="1" smtClean="0"/>
            <a:t>основі</a:t>
          </a:r>
          <a:r>
            <a:rPr lang="ru-RU" sz="2000" dirty="0" smtClean="0"/>
            <a:t> </a:t>
          </a:r>
          <a:r>
            <a:rPr lang="ru-RU" sz="2000" dirty="0" err="1" smtClean="0"/>
            <a:t>функціонування</a:t>
          </a:r>
          <a:r>
            <a:rPr lang="ru-RU" sz="2000" dirty="0" smtClean="0"/>
            <a:t> </a:t>
          </a:r>
          <a:r>
            <a:rPr lang="ru-RU" sz="2000" dirty="0" err="1" smtClean="0"/>
            <a:t>інформативно-аналітичних</a:t>
          </a:r>
          <a:r>
            <a:rPr lang="ru-RU" sz="2000" dirty="0" smtClean="0"/>
            <a:t> </a:t>
          </a:r>
          <a:r>
            <a:rPr lang="ru-RU" sz="2000" dirty="0" err="1" smtClean="0"/>
            <a:t>центрів</a:t>
          </a:r>
          <a:r>
            <a:rPr lang="ru-RU" sz="2000" dirty="0" smtClean="0"/>
            <a:t>, </a:t>
          </a:r>
          <a:r>
            <a:rPr lang="ru-RU" sz="2000" dirty="0" err="1" smtClean="0"/>
            <a:t>центрів</a:t>
          </a:r>
          <a:r>
            <a:rPr lang="ru-RU" sz="2000" dirty="0" smtClean="0"/>
            <a:t> </a:t>
          </a:r>
          <a:r>
            <a:rPr lang="ru-RU" sz="2000" dirty="0" err="1" smtClean="0"/>
            <a:t>стратегічних</a:t>
          </a:r>
          <a:r>
            <a:rPr lang="ru-RU" sz="2000" dirty="0" smtClean="0"/>
            <a:t> </a:t>
          </a:r>
          <a:r>
            <a:rPr lang="ru-RU" sz="2000" dirty="0" err="1" smtClean="0"/>
            <a:t>досліджень</a:t>
          </a:r>
          <a:r>
            <a:rPr lang="ru-RU" sz="2000" dirty="0" smtClean="0"/>
            <a:t>, </a:t>
          </a:r>
          <a:r>
            <a:rPr lang="ru-RU" sz="2000" dirty="0" err="1" smtClean="0"/>
            <a:t>соціологічних</a:t>
          </a:r>
          <a:r>
            <a:rPr lang="ru-RU" sz="2000" dirty="0" smtClean="0"/>
            <a:t> </a:t>
          </a:r>
          <a:r>
            <a:rPr lang="ru-RU" sz="2000" dirty="0" err="1" smtClean="0"/>
            <a:t>лабораторій</a:t>
          </a:r>
          <a:r>
            <a:rPr lang="ru-RU" sz="2000" dirty="0" smtClean="0"/>
            <a:t>, </a:t>
          </a:r>
          <a:r>
            <a:rPr lang="ru-RU" sz="2000" dirty="0" err="1" smtClean="0"/>
            <a:t>бібліотек</a:t>
          </a:r>
          <a:endParaRPr lang="ru-RU" sz="2000" dirty="0"/>
        </a:p>
      </dgm:t>
    </dgm:pt>
    <dgm:pt modelId="{06829D47-1C65-4AAF-8817-46ECC48DDF36}" type="parTrans" cxnId="{A3B5151F-E699-4EA4-8E3F-DC08C58FD78B}">
      <dgm:prSet/>
      <dgm:spPr/>
      <dgm:t>
        <a:bodyPr/>
        <a:lstStyle/>
        <a:p>
          <a:endParaRPr lang="ru-RU"/>
        </a:p>
      </dgm:t>
    </dgm:pt>
    <dgm:pt modelId="{00C83E21-F703-467C-AE0C-24B546F01172}" type="sibTrans" cxnId="{A3B5151F-E699-4EA4-8E3F-DC08C58FD78B}">
      <dgm:prSet/>
      <dgm:spPr/>
      <dgm:t>
        <a:bodyPr/>
        <a:lstStyle/>
        <a:p>
          <a:endParaRPr lang="ru-RU"/>
        </a:p>
      </dgm:t>
    </dgm:pt>
    <dgm:pt modelId="{A86EB4E7-17D8-4BA0-87ED-8CB1C595F7AE}">
      <dgm:prSet phldrT="[Текст]" custT="1"/>
      <dgm:spPr/>
      <dgm:t>
        <a:bodyPr/>
        <a:lstStyle/>
        <a:p>
          <a:r>
            <a:rPr lang="ru-RU" sz="2000" b="1" dirty="0" smtClean="0"/>
            <a:t>участь у </a:t>
          </a:r>
          <a:r>
            <a:rPr lang="ru-RU" sz="2000" b="1" dirty="0" err="1" smtClean="0"/>
            <a:t>боротьбі</a:t>
          </a:r>
          <a:r>
            <a:rPr lang="ru-RU" sz="2000" b="1" dirty="0" smtClean="0"/>
            <a:t> за </a:t>
          </a:r>
          <a:r>
            <a:rPr lang="ru-RU" sz="2000" b="1" dirty="0" err="1" smtClean="0"/>
            <a:t>владу</a:t>
          </a:r>
          <a:r>
            <a:rPr lang="ru-RU" sz="2000" dirty="0" smtClean="0"/>
            <a:t> </a:t>
          </a:r>
          <a:endParaRPr lang="ru-RU" sz="2000" dirty="0"/>
        </a:p>
      </dgm:t>
    </dgm:pt>
    <dgm:pt modelId="{96C0BAC6-1794-425C-B374-857E8A1A560F}" type="parTrans" cxnId="{E14C0BF9-5E48-4641-8231-FEE5BD51FC58}">
      <dgm:prSet/>
      <dgm:spPr/>
      <dgm:t>
        <a:bodyPr/>
        <a:lstStyle/>
        <a:p>
          <a:endParaRPr lang="ru-RU"/>
        </a:p>
      </dgm:t>
    </dgm:pt>
    <dgm:pt modelId="{1C6E0D61-5CB6-416B-9865-6968C9F8CB03}" type="sibTrans" cxnId="{E14C0BF9-5E48-4641-8231-FEE5BD51FC58}">
      <dgm:prSet/>
      <dgm:spPr/>
      <dgm:t>
        <a:bodyPr/>
        <a:lstStyle/>
        <a:p>
          <a:endParaRPr lang="ru-RU"/>
        </a:p>
      </dgm:t>
    </dgm:pt>
    <dgm:pt modelId="{54529C98-0AE4-40AD-9FEA-AE94C6D1984A}">
      <dgm:prSet phldrT="[Текст]" custT="1"/>
      <dgm:spPr/>
      <dgm:t>
        <a:bodyPr/>
        <a:lstStyle/>
        <a:p>
          <a:r>
            <a:rPr lang="ru-RU" sz="2000" dirty="0" err="1" smtClean="0"/>
            <a:t>механізм</a:t>
          </a:r>
          <a:r>
            <a:rPr lang="ru-RU" sz="2000" dirty="0" smtClean="0"/>
            <a:t> добору </a:t>
          </a:r>
          <a:r>
            <a:rPr lang="ru-RU" sz="2000" dirty="0" err="1" smtClean="0"/>
            <a:t>кадрів</a:t>
          </a:r>
          <a:r>
            <a:rPr lang="ru-RU" sz="2000" dirty="0" smtClean="0"/>
            <a:t> та </a:t>
          </a:r>
          <a:r>
            <a:rPr lang="ru-RU" sz="2000" dirty="0" err="1" smtClean="0"/>
            <a:t>підготовки</a:t>
          </a:r>
          <a:r>
            <a:rPr lang="ru-RU" sz="2000" dirty="0" smtClean="0"/>
            <a:t> для </a:t>
          </a:r>
          <a:r>
            <a:rPr lang="ru-RU" sz="2000" dirty="0" err="1" smtClean="0"/>
            <a:t>різних</a:t>
          </a:r>
          <a:r>
            <a:rPr lang="ru-RU" sz="2000" dirty="0" smtClean="0"/>
            <a:t> </a:t>
          </a:r>
          <a:r>
            <a:rPr lang="ru-RU" sz="2000" dirty="0" err="1" smtClean="0"/>
            <a:t>рівнів</a:t>
          </a:r>
          <a:r>
            <a:rPr lang="ru-RU" sz="2000" dirty="0" smtClean="0"/>
            <a:t> </a:t>
          </a:r>
          <a:r>
            <a:rPr lang="ru-RU" sz="2000" dirty="0" err="1" smtClean="0"/>
            <a:t>державної</a:t>
          </a:r>
          <a:r>
            <a:rPr lang="ru-RU" sz="2000" dirty="0" smtClean="0"/>
            <a:t> </a:t>
          </a:r>
          <a:r>
            <a:rPr lang="ru-RU" sz="2000" dirty="0" err="1" smtClean="0"/>
            <a:t>діяльності</a:t>
          </a:r>
          <a:r>
            <a:rPr lang="ru-RU" sz="2000" dirty="0" smtClean="0"/>
            <a:t> (</a:t>
          </a:r>
          <a:r>
            <a:rPr lang="ru-RU" sz="2000" dirty="0" err="1" smtClean="0"/>
            <a:t>депутатської</a:t>
          </a:r>
          <a:r>
            <a:rPr lang="ru-RU" sz="2000" dirty="0" smtClean="0"/>
            <a:t> і </a:t>
          </a:r>
          <a:r>
            <a:rPr lang="ru-RU" sz="2000" dirty="0" err="1" smtClean="0"/>
            <a:t>адміністративно-управлінської</a:t>
          </a:r>
          <a:r>
            <a:rPr lang="ru-RU" sz="2000" dirty="0" smtClean="0"/>
            <a:t>), </a:t>
          </a:r>
          <a:r>
            <a:rPr lang="ru-RU" sz="2000" dirty="0" err="1" smtClean="0"/>
            <a:t>створення</a:t>
          </a:r>
          <a:r>
            <a:rPr lang="ru-RU" sz="2000" dirty="0" smtClean="0"/>
            <a:t> «</a:t>
          </a:r>
          <a:r>
            <a:rPr lang="ru-RU" sz="2000" dirty="0" err="1" smtClean="0"/>
            <a:t>тіньових</a:t>
          </a:r>
          <a:r>
            <a:rPr lang="ru-RU" sz="2000" dirty="0" smtClean="0"/>
            <a:t> </a:t>
          </a:r>
          <a:r>
            <a:rPr lang="ru-RU" sz="2000" dirty="0" err="1" smtClean="0"/>
            <a:t>кабінетів</a:t>
          </a:r>
          <a:r>
            <a:rPr lang="ru-RU" sz="2000" dirty="0" smtClean="0"/>
            <a:t>», </a:t>
          </a:r>
          <a:r>
            <a:rPr lang="ru-RU" sz="2000" dirty="0" err="1" smtClean="0"/>
            <a:t>моделювання</a:t>
          </a:r>
          <a:r>
            <a:rPr lang="ru-RU" sz="2000" dirty="0" smtClean="0"/>
            <a:t> </a:t>
          </a:r>
          <a:r>
            <a:rPr lang="ru-RU" sz="2000" dirty="0" err="1" smtClean="0"/>
            <a:t>державної</a:t>
          </a:r>
          <a:r>
            <a:rPr lang="ru-RU" sz="2000" dirty="0" smtClean="0"/>
            <a:t> </a:t>
          </a:r>
          <a:r>
            <a:rPr lang="ru-RU" sz="2000" dirty="0" err="1" smtClean="0"/>
            <a:t>діяльності</a:t>
          </a:r>
          <a:r>
            <a:rPr lang="ru-RU" sz="2000" dirty="0" smtClean="0"/>
            <a:t> </a:t>
          </a:r>
          <a:r>
            <a:rPr lang="ru-RU" sz="2000" dirty="0" err="1" smtClean="0"/>
            <a:t>своїх</a:t>
          </a:r>
          <a:r>
            <a:rPr lang="ru-RU" sz="2000" dirty="0" smtClean="0"/>
            <a:t> </a:t>
          </a:r>
          <a:r>
            <a:rPr lang="ru-RU" sz="2000" dirty="0" err="1" smtClean="0"/>
            <a:t>політичних</a:t>
          </a:r>
          <a:r>
            <a:rPr lang="ru-RU" sz="2000" dirty="0" smtClean="0"/>
            <a:t> </a:t>
          </a:r>
          <a:r>
            <a:rPr lang="ru-RU" sz="2000" dirty="0" err="1" smtClean="0"/>
            <a:t>опонентів</a:t>
          </a:r>
          <a:r>
            <a:rPr lang="ru-RU" sz="2000" dirty="0" smtClean="0"/>
            <a:t>, критика </a:t>
          </a:r>
          <a:r>
            <a:rPr lang="ru-RU" sz="2000" dirty="0" err="1" smtClean="0"/>
            <a:t>їхнього</a:t>
          </a:r>
          <a:r>
            <a:rPr lang="ru-RU" sz="2000" dirty="0" smtClean="0"/>
            <a:t> </a:t>
          </a:r>
          <a:r>
            <a:rPr lang="ru-RU" sz="2000" dirty="0" err="1" smtClean="0"/>
            <a:t>політичного</a:t>
          </a:r>
          <a:r>
            <a:rPr lang="ru-RU" sz="2000" dirty="0" smtClean="0"/>
            <a:t> курсу, </a:t>
          </a:r>
          <a:r>
            <a:rPr lang="ru-RU" sz="2000" dirty="0" err="1" smtClean="0"/>
            <a:t>розробка</a:t>
          </a:r>
          <a:r>
            <a:rPr lang="ru-RU" sz="2000" dirty="0" smtClean="0"/>
            <a:t> </a:t>
          </a:r>
          <a:r>
            <a:rPr lang="ru-RU" sz="2000" dirty="0" err="1" smtClean="0"/>
            <a:t>стратегії</a:t>
          </a:r>
          <a:r>
            <a:rPr lang="ru-RU" sz="2000" dirty="0" smtClean="0"/>
            <a:t> і тактики </a:t>
          </a:r>
          <a:r>
            <a:rPr lang="ru-RU" sz="2000" dirty="0" err="1" smtClean="0"/>
            <a:t>передвиборчої</a:t>
          </a:r>
          <a:r>
            <a:rPr lang="ru-RU" sz="2000" dirty="0" smtClean="0"/>
            <a:t> </a:t>
          </a:r>
          <a:r>
            <a:rPr lang="ru-RU" sz="2000" dirty="0" err="1" smtClean="0"/>
            <a:t>боротьби</a:t>
          </a:r>
          <a:endParaRPr lang="ru-RU" sz="2000" dirty="0"/>
        </a:p>
      </dgm:t>
    </dgm:pt>
    <dgm:pt modelId="{CFF86002-E8D6-4B8B-8622-7E3BCFF89EE4}" type="parTrans" cxnId="{11EED72F-DB1C-4A72-92E6-79056E20BE5D}">
      <dgm:prSet/>
      <dgm:spPr/>
      <dgm:t>
        <a:bodyPr/>
        <a:lstStyle/>
        <a:p>
          <a:endParaRPr lang="ru-RU"/>
        </a:p>
      </dgm:t>
    </dgm:pt>
    <dgm:pt modelId="{36DA6168-2D7E-42A3-8F56-4792BB3738E3}" type="sibTrans" cxnId="{11EED72F-DB1C-4A72-92E6-79056E20BE5D}">
      <dgm:prSet/>
      <dgm:spPr/>
      <dgm:t>
        <a:bodyPr/>
        <a:lstStyle/>
        <a:p>
          <a:endParaRPr lang="ru-RU"/>
        </a:p>
      </dgm:t>
    </dgm:pt>
    <dgm:pt modelId="{BEFCB515-EFE8-4E6B-A574-118842B806E7}" type="pres">
      <dgm:prSet presAssocID="{1D96C379-F2CA-4804-8D50-2F8C0CBC7F6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18DCCCA-4A8E-4DC5-97E0-0B4A1B688934}" type="pres">
      <dgm:prSet presAssocID="{7337A520-09F9-4686-8F22-409B0C48783E}" presName="composite" presStyleCnt="0"/>
      <dgm:spPr/>
      <dgm:t>
        <a:bodyPr/>
        <a:lstStyle/>
        <a:p>
          <a:endParaRPr lang="ru-RU"/>
        </a:p>
      </dgm:t>
    </dgm:pt>
    <dgm:pt modelId="{64045219-69F3-499E-B407-92EB0D09E8A7}" type="pres">
      <dgm:prSet presAssocID="{7337A520-09F9-4686-8F22-409B0C48783E}" presName="parTx" presStyleLbl="alignNode1" presStyleIdx="0" presStyleCnt="3" custAng="10800000" custFlipVert="1" custScaleX="91197" custScaleY="105782" custLinFactY="-48904" custLinFactNeighborX="-1774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B6D8CE-0406-4178-BCB2-96A252BE8F08}" type="pres">
      <dgm:prSet presAssocID="{7337A520-09F9-4686-8F22-409B0C48783E}" presName="desTx" presStyleLbl="alignAccFollowNode1" presStyleIdx="0" presStyleCnt="3" custScaleX="93808" custScaleY="101494" custLinFactNeighborX="-375" custLinFactNeighborY="-49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1528B2-3628-4FC9-B26F-574280D2F940}" type="pres">
      <dgm:prSet presAssocID="{B51F6B05-E121-4445-AAD6-AE83FA258C69}" presName="space" presStyleCnt="0"/>
      <dgm:spPr/>
      <dgm:t>
        <a:bodyPr/>
        <a:lstStyle/>
        <a:p>
          <a:endParaRPr lang="ru-RU"/>
        </a:p>
      </dgm:t>
    </dgm:pt>
    <dgm:pt modelId="{D288ED5C-0F0C-4B79-96F8-42CC7F8E8ADA}" type="pres">
      <dgm:prSet presAssocID="{AC7BF74E-F9E9-4BC7-82C3-FCDBC85087BF}" presName="composite" presStyleCnt="0"/>
      <dgm:spPr/>
      <dgm:t>
        <a:bodyPr/>
        <a:lstStyle/>
        <a:p>
          <a:endParaRPr lang="ru-RU"/>
        </a:p>
      </dgm:t>
    </dgm:pt>
    <dgm:pt modelId="{441CC416-CBF2-43B3-9063-B0C14618642D}" type="pres">
      <dgm:prSet presAssocID="{AC7BF74E-F9E9-4BC7-82C3-FCDBC85087BF}" presName="parTx" presStyleLbl="alignNode1" presStyleIdx="1" presStyleCnt="3" custLinFactY="-4807" custLinFactNeighborX="0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8DA879-7EA9-4717-8A07-DF24F32422A2}" type="pres">
      <dgm:prSet presAssocID="{AC7BF74E-F9E9-4BC7-82C3-FCDBC85087BF}" presName="desTx" presStyleLbl="alignAccFollowNode1" presStyleIdx="1" presStyleCnt="3" custLinFactNeighborX="1476" custLinFactNeighborY="-68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3C58E1-CD77-42DC-B985-8CE19D12D65E}" type="pres">
      <dgm:prSet presAssocID="{A14374F9-FA84-49DE-A406-A7CAAEDD6383}" presName="space" presStyleCnt="0"/>
      <dgm:spPr/>
      <dgm:t>
        <a:bodyPr/>
        <a:lstStyle/>
        <a:p>
          <a:endParaRPr lang="ru-RU"/>
        </a:p>
      </dgm:t>
    </dgm:pt>
    <dgm:pt modelId="{5A1271C3-CEEF-486E-ABDC-3FF97A12A1D7}" type="pres">
      <dgm:prSet presAssocID="{A86EB4E7-17D8-4BA0-87ED-8CB1C595F7AE}" presName="composite" presStyleCnt="0"/>
      <dgm:spPr/>
      <dgm:t>
        <a:bodyPr/>
        <a:lstStyle/>
        <a:p>
          <a:endParaRPr lang="ru-RU"/>
        </a:p>
      </dgm:t>
    </dgm:pt>
    <dgm:pt modelId="{B7F6A45D-A4CB-4B70-A968-AF88F3991339}" type="pres">
      <dgm:prSet presAssocID="{A86EB4E7-17D8-4BA0-87ED-8CB1C595F7AE}" presName="parTx" presStyleLbl="alignNode1" presStyleIdx="2" presStyleCnt="3" custLinFactNeighborX="2019" custLinFactNeighborY="-9170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F6CD62-0D9C-4303-8723-FE5EE5498F5A}" type="pres">
      <dgm:prSet presAssocID="{A86EB4E7-17D8-4BA0-87ED-8CB1C595F7AE}" presName="desTx" presStyleLbl="alignAccFollowNode1" presStyleIdx="2" presStyleCnt="3" custScaleY="103459" custLinFactNeighborX="7997" custLinFactNeighborY="-39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2F17FF7-A363-4A63-AA6E-017DBFB2521F}" type="presOf" srcId="{5B6A988E-E30F-4635-B449-7FF1C167C1A4}" destId="{7E8DA879-7EA9-4717-8A07-DF24F32422A2}" srcOrd="0" destOrd="0" presId="urn:microsoft.com/office/officeart/2005/8/layout/hList1"/>
    <dgm:cxn modelId="{11EED72F-DB1C-4A72-92E6-79056E20BE5D}" srcId="{A86EB4E7-17D8-4BA0-87ED-8CB1C595F7AE}" destId="{54529C98-0AE4-40AD-9FEA-AE94C6D1984A}" srcOrd="0" destOrd="0" parTransId="{CFF86002-E8D6-4B8B-8622-7E3BCFF89EE4}" sibTransId="{36DA6168-2D7E-42A3-8F56-4792BB3738E3}"/>
    <dgm:cxn modelId="{5A5F77F2-15EE-4A55-92D2-CA56AF90CBA3}" type="presOf" srcId="{86134A73-B41C-4885-8429-65D9BCD0A2D8}" destId="{D2B6D8CE-0406-4178-BCB2-96A252BE8F08}" srcOrd="0" destOrd="0" presId="urn:microsoft.com/office/officeart/2005/8/layout/hList1"/>
    <dgm:cxn modelId="{D9B53BEE-B2BD-437E-B2A3-0D3E5F3A91B0}" type="presOf" srcId="{AC7BF74E-F9E9-4BC7-82C3-FCDBC85087BF}" destId="{441CC416-CBF2-43B3-9063-B0C14618642D}" srcOrd="0" destOrd="0" presId="urn:microsoft.com/office/officeart/2005/8/layout/hList1"/>
    <dgm:cxn modelId="{A3B5151F-E699-4EA4-8E3F-DC08C58FD78B}" srcId="{AC7BF74E-F9E9-4BC7-82C3-FCDBC85087BF}" destId="{5B6A988E-E30F-4635-B449-7FF1C167C1A4}" srcOrd="0" destOrd="0" parTransId="{06829D47-1C65-4AAF-8817-46ECC48DDF36}" sibTransId="{00C83E21-F703-467C-AE0C-24B546F01172}"/>
    <dgm:cxn modelId="{A0418306-AA4A-43D6-BFF0-0C64CAA8CE3D}" type="presOf" srcId="{7337A520-09F9-4686-8F22-409B0C48783E}" destId="{64045219-69F3-499E-B407-92EB0D09E8A7}" srcOrd="0" destOrd="0" presId="urn:microsoft.com/office/officeart/2005/8/layout/hList1"/>
    <dgm:cxn modelId="{8A1F5DC0-B8D8-479D-8A48-9F6AB82B759E}" type="presOf" srcId="{A86EB4E7-17D8-4BA0-87ED-8CB1C595F7AE}" destId="{B7F6A45D-A4CB-4B70-A968-AF88F3991339}" srcOrd="0" destOrd="0" presId="urn:microsoft.com/office/officeart/2005/8/layout/hList1"/>
    <dgm:cxn modelId="{792BF666-E535-4414-9DB3-B22BC4CC1873}" type="presOf" srcId="{54529C98-0AE4-40AD-9FEA-AE94C6D1984A}" destId="{18F6CD62-0D9C-4303-8723-FE5EE5498F5A}" srcOrd="0" destOrd="0" presId="urn:microsoft.com/office/officeart/2005/8/layout/hList1"/>
    <dgm:cxn modelId="{E14C0BF9-5E48-4641-8231-FEE5BD51FC58}" srcId="{1D96C379-F2CA-4804-8D50-2F8C0CBC7F64}" destId="{A86EB4E7-17D8-4BA0-87ED-8CB1C595F7AE}" srcOrd="2" destOrd="0" parTransId="{96C0BAC6-1794-425C-B374-857E8A1A560F}" sibTransId="{1C6E0D61-5CB6-416B-9865-6968C9F8CB03}"/>
    <dgm:cxn modelId="{51EB5AFE-EA03-40B3-A6CA-90D122C1D564}" type="presOf" srcId="{1D96C379-F2CA-4804-8D50-2F8C0CBC7F64}" destId="{BEFCB515-EFE8-4E6B-A574-118842B806E7}" srcOrd="0" destOrd="0" presId="urn:microsoft.com/office/officeart/2005/8/layout/hList1"/>
    <dgm:cxn modelId="{6BFA9B6A-0AC3-4CE6-8852-2308069A6F10}" srcId="{7337A520-09F9-4686-8F22-409B0C48783E}" destId="{86134A73-B41C-4885-8429-65D9BCD0A2D8}" srcOrd="0" destOrd="0" parTransId="{8B7C0B79-2BB1-444A-84D4-B45F6F0766AD}" sibTransId="{E585F0F5-03BA-40E8-90F4-7DD547184E09}"/>
    <dgm:cxn modelId="{E4049419-A1E1-4054-8C53-5FACA05345B0}" srcId="{1D96C379-F2CA-4804-8D50-2F8C0CBC7F64}" destId="{AC7BF74E-F9E9-4BC7-82C3-FCDBC85087BF}" srcOrd="1" destOrd="0" parTransId="{4F1B32DC-8C98-4B9A-A433-AAA2AD1B48A8}" sibTransId="{A14374F9-FA84-49DE-A406-A7CAAEDD6383}"/>
    <dgm:cxn modelId="{4BF12A60-09FA-4E04-8890-A9AD454F43D7}" srcId="{1D96C379-F2CA-4804-8D50-2F8C0CBC7F64}" destId="{7337A520-09F9-4686-8F22-409B0C48783E}" srcOrd="0" destOrd="0" parTransId="{C48B0FF4-1A91-448B-8B96-76A3D3AF76D0}" sibTransId="{B51F6B05-E121-4445-AAD6-AE83FA258C69}"/>
    <dgm:cxn modelId="{83EE8373-1889-4D0A-8551-74F2D782B96F}" type="presParOf" srcId="{BEFCB515-EFE8-4E6B-A574-118842B806E7}" destId="{C18DCCCA-4A8E-4DC5-97E0-0B4A1B688934}" srcOrd="0" destOrd="0" presId="urn:microsoft.com/office/officeart/2005/8/layout/hList1"/>
    <dgm:cxn modelId="{45EC2ACB-81A7-44AC-9193-0ABADAA6D3B6}" type="presParOf" srcId="{C18DCCCA-4A8E-4DC5-97E0-0B4A1B688934}" destId="{64045219-69F3-499E-B407-92EB0D09E8A7}" srcOrd="0" destOrd="0" presId="urn:microsoft.com/office/officeart/2005/8/layout/hList1"/>
    <dgm:cxn modelId="{566A49E8-729F-488E-A1E0-22C92B794114}" type="presParOf" srcId="{C18DCCCA-4A8E-4DC5-97E0-0B4A1B688934}" destId="{D2B6D8CE-0406-4178-BCB2-96A252BE8F08}" srcOrd="1" destOrd="0" presId="urn:microsoft.com/office/officeart/2005/8/layout/hList1"/>
    <dgm:cxn modelId="{683CD309-3055-4D78-83C9-51920B1FB067}" type="presParOf" srcId="{BEFCB515-EFE8-4E6B-A574-118842B806E7}" destId="{AA1528B2-3628-4FC9-B26F-574280D2F940}" srcOrd="1" destOrd="0" presId="urn:microsoft.com/office/officeart/2005/8/layout/hList1"/>
    <dgm:cxn modelId="{96F65678-5942-44C5-A9E8-50958EC54B12}" type="presParOf" srcId="{BEFCB515-EFE8-4E6B-A574-118842B806E7}" destId="{D288ED5C-0F0C-4B79-96F8-42CC7F8E8ADA}" srcOrd="2" destOrd="0" presId="urn:microsoft.com/office/officeart/2005/8/layout/hList1"/>
    <dgm:cxn modelId="{852F7619-797D-469B-9C89-DCA0BD382A4A}" type="presParOf" srcId="{D288ED5C-0F0C-4B79-96F8-42CC7F8E8ADA}" destId="{441CC416-CBF2-43B3-9063-B0C14618642D}" srcOrd="0" destOrd="0" presId="urn:microsoft.com/office/officeart/2005/8/layout/hList1"/>
    <dgm:cxn modelId="{9B38A794-6E4F-430B-B42F-80AA6636E3C0}" type="presParOf" srcId="{D288ED5C-0F0C-4B79-96F8-42CC7F8E8ADA}" destId="{7E8DA879-7EA9-4717-8A07-DF24F32422A2}" srcOrd="1" destOrd="0" presId="urn:microsoft.com/office/officeart/2005/8/layout/hList1"/>
    <dgm:cxn modelId="{46EBDDD6-CA15-4B4F-9F08-46C56BBF3CF8}" type="presParOf" srcId="{BEFCB515-EFE8-4E6B-A574-118842B806E7}" destId="{E83C58E1-CD77-42DC-B985-8CE19D12D65E}" srcOrd="3" destOrd="0" presId="urn:microsoft.com/office/officeart/2005/8/layout/hList1"/>
    <dgm:cxn modelId="{8159DCA6-E656-4A19-AABD-D0F6CC3B98C8}" type="presParOf" srcId="{BEFCB515-EFE8-4E6B-A574-118842B806E7}" destId="{5A1271C3-CEEF-486E-ABDC-3FF97A12A1D7}" srcOrd="4" destOrd="0" presId="urn:microsoft.com/office/officeart/2005/8/layout/hList1"/>
    <dgm:cxn modelId="{3F8CA57D-3EF5-4593-8B92-DC07F6F8C9E0}" type="presParOf" srcId="{5A1271C3-CEEF-486E-ABDC-3FF97A12A1D7}" destId="{B7F6A45D-A4CB-4B70-A968-AF88F3991339}" srcOrd="0" destOrd="0" presId="urn:microsoft.com/office/officeart/2005/8/layout/hList1"/>
    <dgm:cxn modelId="{9DF1F2B0-F298-4650-8845-7BB9C0F983EB}" type="presParOf" srcId="{5A1271C3-CEEF-486E-ABDC-3FF97A12A1D7}" destId="{18F6CD62-0D9C-4303-8723-FE5EE5498F5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D04C6C7-C3AE-4D2D-8871-C6B1B1D1365C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F9ED2B80-2050-45EF-A037-D93A33A315EC}">
      <dgm:prSet phldrT="[Текст]" custT="1"/>
      <dgm:spPr/>
      <dgm:t>
        <a:bodyPr/>
        <a:lstStyle/>
        <a:p>
          <a:r>
            <a:rPr lang="ru-RU" sz="2400" b="1" dirty="0" err="1" smtClean="0"/>
            <a:t>здійснення</a:t>
          </a:r>
          <a:r>
            <a:rPr lang="ru-RU" sz="2400" b="1" dirty="0" smtClean="0"/>
            <a:t> </a:t>
          </a:r>
          <a:r>
            <a:rPr lang="ru-RU" sz="2400" b="1" dirty="0" err="1" smtClean="0"/>
            <a:t>влади</a:t>
          </a:r>
          <a:r>
            <a:rPr lang="ru-RU" sz="2400" b="1" dirty="0" smtClean="0"/>
            <a:t> </a:t>
          </a:r>
          <a:endParaRPr lang="ru-RU" sz="2400" b="1" dirty="0"/>
        </a:p>
      </dgm:t>
    </dgm:pt>
    <dgm:pt modelId="{A88CC770-CAB4-42EF-9E7D-757E1FBBDDA4}" type="parTrans" cxnId="{012788B1-F7C5-4E08-81CC-89F48927385B}">
      <dgm:prSet/>
      <dgm:spPr/>
      <dgm:t>
        <a:bodyPr/>
        <a:lstStyle/>
        <a:p>
          <a:endParaRPr lang="ru-RU"/>
        </a:p>
      </dgm:t>
    </dgm:pt>
    <dgm:pt modelId="{8B643A3C-31C3-42E5-AE08-96425DA0713A}" type="sibTrans" cxnId="{012788B1-F7C5-4E08-81CC-89F48927385B}">
      <dgm:prSet/>
      <dgm:spPr/>
      <dgm:t>
        <a:bodyPr/>
        <a:lstStyle/>
        <a:p>
          <a:endParaRPr lang="ru-RU"/>
        </a:p>
      </dgm:t>
    </dgm:pt>
    <dgm:pt modelId="{EF3E1C04-BBB2-4343-B633-8F7F7CD25D50}">
      <dgm:prSet phldrT="[Текст]" custT="1"/>
      <dgm:spPr/>
      <dgm:t>
        <a:bodyPr/>
        <a:lstStyle/>
        <a:p>
          <a:r>
            <a:rPr lang="ru-RU" sz="2000" dirty="0" err="1" smtClean="0"/>
            <a:t>розробка</a:t>
          </a:r>
          <a:r>
            <a:rPr lang="ru-RU" sz="2000" dirty="0" smtClean="0"/>
            <a:t> </a:t>
          </a:r>
          <a:r>
            <a:rPr lang="ru-RU" sz="2000" dirty="0" err="1" smtClean="0"/>
            <a:t>політичного</a:t>
          </a:r>
          <a:r>
            <a:rPr lang="ru-RU" sz="2000" dirty="0" smtClean="0"/>
            <a:t> курсу, а </a:t>
          </a:r>
          <a:r>
            <a:rPr lang="ru-RU" sz="2000" dirty="0" err="1" smtClean="0"/>
            <a:t>також</a:t>
          </a:r>
          <a:r>
            <a:rPr lang="ru-RU" sz="2000" dirty="0" smtClean="0"/>
            <a:t> </a:t>
          </a:r>
          <a:r>
            <a:rPr lang="ru-RU" sz="2000" dirty="0" err="1" smtClean="0"/>
            <a:t>пошук</a:t>
          </a:r>
          <a:r>
            <a:rPr lang="ru-RU" sz="2000" dirty="0" smtClean="0"/>
            <a:t> </a:t>
          </a:r>
          <a:r>
            <a:rPr lang="ru-RU" sz="2000" dirty="0" err="1" smtClean="0"/>
            <a:t>управлінських</a:t>
          </a:r>
          <a:r>
            <a:rPr lang="ru-RU" sz="2000" dirty="0" smtClean="0"/>
            <a:t> моделей </a:t>
          </a:r>
          <a:r>
            <a:rPr lang="ru-RU" sz="2000" dirty="0" err="1" smtClean="0"/>
            <a:t>його</a:t>
          </a:r>
          <a:r>
            <a:rPr lang="ru-RU" sz="2000" dirty="0" smtClean="0"/>
            <a:t> </a:t>
          </a:r>
          <a:r>
            <a:rPr lang="ru-RU" sz="2000" dirty="0" err="1" smtClean="0"/>
            <a:t>здійснення</a:t>
          </a:r>
          <a:r>
            <a:rPr lang="ru-RU" sz="2000" dirty="0" smtClean="0"/>
            <a:t>, </a:t>
          </a:r>
          <a:r>
            <a:rPr lang="ru-RU" sz="2000" dirty="0" err="1" smtClean="0"/>
            <a:t>формування</a:t>
          </a:r>
          <a:r>
            <a:rPr lang="ru-RU" sz="2000" dirty="0" smtClean="0"/>
            <a:t> </a:t>
          </a:r>
          <a:r>
            <a:rPr lang="ru-RU" sz="2000" dirty="0" err="1" smtClean="0"/>
            <a:t>громадської</a:t>
          </a:r>
          <a:r>
            <a:rPr lang="ru-RU" sz="2000" dirty="0" smtClean="0"/>
            <a:t> думки для </a:t>
          </a:r>
          <a:r>
            <a:rPr lang="ru-RU" sz="2000" dirty="0" err="1" smtClean="0"/>
            <a:t>підтримки</a:t>
          </a:r>
          <a:r>
            <a:rPr lang="ru-RU" sz="2000" dirty="0" smtClean="0"/>
            <a:t> </a:t>
          </a:r>
          <a:r>
            <a:rPr lang="ru-RU" sz="2000" dirty="0" err="1" smtClean="0"/>
            <a:t>цього</a:t>
          </a:r>
          <a:r>
            <a:rPr lang="ru-RU" sz="2000" dirty="0" smtClean="0"/>
            <a:t> курсу, </a:t>
          </a:r>
          <a:r>
            <a:rPr lang="ru-RU" sz="2000" dirty="0" err="1" smtClean="0"/>
            <a:t>розширення</a:t>
          </a:r>
          <a:r>
            <a:rPr lang="ru-RU" sz="2000" dirty="0" smtClean="0"/>
            <a:t> </a:t>
          </a:r>
          <a:r>
            <a:rPr lang="ru-RU" sz="2000" dirty="0" err="1" smtClean="0"/>
            <a:t>контактів</a:t>
          </a:r>
          <a:r>
            <a:rPr lang="ru-RU" sz="2000" dirty="0" smtClean="0"/>
            <a:t> з </a:t>
          </a:r>
          <a:r>
            <a:rPr lang="ru-RU" sz="2000" dirty="0" err="1" smtClean="0"/>
            <a:t>різними</a:t>
          </a:r>
          <a:r>
            <a:rPr lang="ru-RU" sz="2000" dirty="0" smtClean="0"/>
            <a:t> </a:t>
          </a:r>
          <a:r>
            <a:rPr lang="ru-RU" sz="2000" dirty="0" err="1" smtClean="0"/>
            <a:t>політичними</a:t>
          </a:r>
          <a:r>
            <a:rPr lang="ru-RU" sz="2000" dirty="0" smtClean="0"/>
            <a:t> силами і </a:t>
          </a:r>
          <a:r>
            <a:rPr lang="ru-RU" sz="2000" dirty="0" err="1" smtClean="0"/>
            <a:t>соціальної</a:t>
          </a:r>
          <a:r>
            <a:rPr lang="ru-RU" sz="2000" dirty="0" smtClean="0"/>
            <a:t> </a:t>
          </a:r>
          <a:r>
            <a:rPr lang="ru-RU" sz="2000" dirty="0" err="1" smtClean="0"/>
            <a:t>бази</a:t>
          </a:r>
          <a:r>
            <a:rPr lang="ru-RU" sz="2000" dirty="0" smtClean="0"/>
            <a:t> для </a:t>
          </a:r>
          <a:r>
            <a:rPr lang="ru-RU" sz="2000" dirty="0" err="1" smtClean="0"/>
            <a:t>здійснення</a:t>
          </a:r>
          <a:r>
            <a:rPr lang="ru-RU" sz="2000" dirty="0" smtClean="0"/>
            <a:t> </a:t>
          </a:r>
          <a:r>
            <a:rPr lang="ru-RU" sz="2000" dirty="0" err="1" smtClean="0"/>
            <a:t>владного</a:t>
          </a:r>
          <a:r>
            <a:rPr lang="ru-RU" sz="2000" dirty="0" smtClean="0"/>
            <a:t> статусу</a:t>
          </a:r>
          <a:endParaRPr lang="ru-RU" sz="2000" dirty="0"/>
        </a:p>
      </dgm:t>
    </dgm:pt>
    <dgm:pt modelId="{7495166C-020A-452C-89AE-02DEEA321630}" type="parTrans" cxnId="{04B43102-3F46-4F12-9A45-A4CCB1390CD2}">
      <dgm:prSet/>
      <dgm:spPr/>
      <dgm:t>
        <a:bodyPr/>
        <a:lstStyle/>
        <a:p>
          <a:endParaRPr lang="ru-RU"/>
        </a:p>
      </dgm:t>
    </dgm:pt>
    <dgm:pt modelId="{E24B6B01-5E7B-4207-9691-9D08C578EC62}" type="sibTrans" cxnId="{04B43102-3F46-4F12-9A45-A4CCB1390CD2}">
      <dgm:prSet/>
      <dgm:spPr/>
      <dgm:t>
        <a:bodyPr/>
        <a:lstStyle/>
        <a:p>
          <a:endParaRPr lang="ru-RU"/>
        </a:p>
      </dgm:t>
    </dgm:pt>
    <dgm:pt modelId="{1D7F859C-5886-4CBD-BD5A-96C226771EE8}">
      <dgm:prSet phldrT="[Текст]" custT="1"/>
      <dgm:spPr/>
      <dgm:t>
        <a:bodyPr/>
        <a:lstStyle/>
        <a:p>
          <a:r>
            <a:rPr lang="ru-RU" sz="2400" b="1" dirty="0" err="1" smtClean="0"/>
            <a:t>представництво</a:t>
          </a:r>
          <a:r>
            <a:rPr lang="ru-RU" sz="2400" b="1" dirty="0" smtClean="0"/>
            <a:t> </a:t>
          </a:r>
          <a:r>
            <a:rPr lang="ru-RU" sz="2400" b="1" dirty="0" err="1" smtClean="0"/>
            <a:t>соціальних</a:t>
          </a:r>
          <a:r>
            <a:rPr lang="ru-RU" sz="2400" b="1" dirty="0" smtClean="0"/>
            <a:t> </a:t>
          </a:r>
          <a:r>
            <a:rPr lang="ru-RU" sz="2400" b="1" dirty="0" err="1" smtClean="0"/>
            <a:t>інтересів</a:t>
          </a:r>
          <a:r>
            <a:rPr lang="ru-RU" sz="2400" dirty="0" smtClean="0"/>
            <a:t> </a:t>
          </a:r>
          <a:endParaRPr lang="ru-RU" sz="2400" dirty="0"/>
        </a:p>
      </dgm:t>
    </dgm:pt>
    <dgm:pt modelId="{A2712380-F99B-4D9C-928E-B2CF26B356C4}" type="parTrans" cxnId="{A5C800BA-7C9A-4AC9-BD31-036834DABF15}">
      <dgm:prSet/>
      <dgm:spPr/>
      <dgm:t>
        <a:bodyPr/>
        <a:lstStyle/>
        <a:p>
          <a:endParaRPr lang="ru-RU"/>
        </a:p>
      </dgm:t>
    </dgm:pt>
    <dgm:pt modelId="{EB7859F7-3DD7-4446-A9F5-9B0CFE9FA079}" type="sibTrans" cxnId="{A5C800BA-7C9A-4AC9-BD31-036834DABF15}">
      <dgm:prSet/>
      <dgm:spPr/>
      <dgm:t>
        <a:bodyPr/>
        <a:lstStyle/>
        <a:p>
          <a:endParaRPr lang="ru-RU"/>
        </a:p>
      </dgm:t>
    </dgm:pt>
    <dgm:pt modelId="{DEF3D228-D4A9-4372-AAFF-87605CA8E422}">
      <dgm:prSet phldrT="[Текст]" custT="1"/>
      <dgm:spPr/>
      <dgm:t>
        <a:bodyPr/>
        <a:lstStyle/>
        <a:p>
          <a:r>
            <a:rPr lang="ru-RU" sz="2000" dirty="0" err="1" smtClean="0"/>
            <a:t>партія</a:t>
          </a:r>
          <a:r>
            <a:rPr lang="ru-RU" sz="2000" dirty="0" smtClean="0"/>
            <a:t> </a:t>
          </a:r>
          <a:r>
            <a:rPr lang="ru-RU" sz="2000" dirty="0" err="1" smtClean="0"/>
            <a:t>виявляє</a:t>
          </a:r>
          <a:r>
            <a:rPr lang="ru-RU" sz="2000" dirty="0" smtClean="0"/>
            <a:t> </a:t>
          </a:r>
          <a:r>
            <a:rPr lang="ru-RU" sz="2000" dirty="0" err="1" smtClean="0"/>
            <a:t>інтереси</a:t>
          </a:r>
          <a:r>
            <a:rPr lang="ru-RU" sz="2000" dirty="0" smtClean="0"/>
            <a:t> тих </a:t>
          </a:r>
          <a:r>
            <a:rPr lang="ru-RU" sz="2000" dirty="0" err="1" smtClean="0"/>
            <a:t>чи</a:t>
          </a:r>
          <a:r>
            <a:rPr lang="ru-RU" sz="2000" dirty="0" smtClean="0"/>
            <a:t> </a:t>
          </a:r>
          <a:r>
            <a:rPr lang="ru-RU" sz="2000" dirty="0" err="1" smtClean="0"/>
            <a:t>інших</a:t>
          </a:r>
          <a:r>
            <a:rPr lang="ru-RU" sz="2000" dirty="0" smtClean="0"/>
            <a:t> </a:t>
          </a:r>
          <a:r>
            <a:rPr lang="ru-RU" sz="2000" dirty="0" err="1" smtClean="0"/>
            <a:t>соціальних</a:t>
          </a:r>
          <a:r>
            <a:rPr lang="ru-RU" sz="2000" dirty="0" smtClean="0"/>
            <a:t> </a:t>
          </a:r>
          <a:r>
            <a:rPr lang="ru-RU" sz="2000" dirty="0" err="1" smtClean="0"/>
            <a:t>груп</a:t>
          </a:r>
          <a:r>
            <a:rPr lang="ru-RU" sz="2000" dirty="0" smtClean="0"/>
            <a:t>, </a:t>
          </a:r>
          <a:r>
            <a:rPr lang="ru-RU" sz="2000" dirty="0" err="1" smtClean="0"/>
            <a:t>надає</a:t>
          </a:r>
          <a:r>
            <a:rPr lang="ru-RU" sz="2000" dirty="0" smtClean="0"/>
            <a:t> </a:t>
          </a:r>
          <a:r>
            <a:rPr lang="ru-RU" sz="2000" dirty="0" err="1" smtClean="0"/>
            <a:t>їм</a:t>
          </a:r>
          <a:r>
            <a:rPr lang="ru-RU" sz="2000" dirty="0" smtClean="0"/>
            <a:t> </a:t>
          </a:r>
          <a:r>
            <a:rPr lang="ru-RU" sz="2000" dirty="0" err="1" smtClean="0"/>
            <a:t>політичне</a:t>
          </a:r>
          <a:r>
            <a:rPr lang="ru-RU" sz="2000" dirty="0" smtClean="0"/>
            <a:t> </a:t>
          </a:r>
          <a:r>
            <a:rPr lang="ru-RU" sz="2000" dirty="0" err="1" smtClean="0"/>
            <a:t>спрямування</a:t>
          </a:r>
          <a:r>
            <a:rPr lang="ru-RU" sz="2000" dirty="0" smtClean="0"/>
            <a:t> через </a:t>
          </a:r>
          <a:r>
            <a:rPr lang="ru-RU" sz="2000" dirty="0" err="1" smtClean="0"/>
            <a:t>різні</a:t>
          </a:r>
          <a:r>
            <a:rPr lang="ru-RU" sz="2000" dirty="0" smtClean="0"/>
            <a:t> </a:t>
          </a:r>
          <a:r>
            <a:rPr lang="ru-RU" sz="2000" dirty="0" err="1" smtClean="0"/>
            <a:t>засоби</a:t>
          </a:r>
          <a:r>
            <a:rPr lang="ru-RU" sz="2000" dirty="0" smtClean="0"/>
            <a:t> </a:t>
          </a:r>
          <a:r>
            <a:rPr lang="ru-RU" sz="2000" dirty="0" err="1" smtClean="0"/>
            <a:t>комунікацій</a:t>
          </a:r>
          <a:r>
            <a:rPr lang="ru-RU" sz="2000" dirty="0" smtClean="0"/>
            <a:t>, </a:t>
          </a:r>
          <a:r>
            <a:rPr lang="ru-RU" sz="2000" dirty="0" err="1" smtClean="0"/>
            <a:t>коригує</a:t>
          </a:r>
          <a:r>
            <a:rPr lang="ru-RU" sz="2000" dirty="0" smtClean="0"/>
            <a:t> </a:t>
          </a:r>
          <a:r>
            <a:rPr lang="ru-RU" sz="2000" dirty="0" err="1" smtClean="0"/>
            <a:t>власний</a:t>
          </a:r>
          <a:r>
            <a:rPr lang="ru-RU" sz="2000" dirty="0" smtClean="0"/>
            <a:t> </a:t>
          </a:r>
          <a:r>
            <a:rPr lang="ru-RU" sz="2000" dirty="0" err="1" smtClean="0"/>
            <a:t>політичний</a:t>
          </a:r>
          <a:r>
            <a:rPr lang="ru-RU" sz="2000" dirty="0" smtClean="0"/>
            <a:t> курс </a:t>
          </a:r>
          <a:r>
            <a:rPr lang="ru-RU" sz="2000" dirty="0" err="1" smtClean="0"/>
            <a:t>відповідно</a:t>
          </a:r>
          <a:r>
            <a:rPr lang="ru-RU" sz="2000" dirty="0" smtClean="0"/>
            <a:t> до </a:t>
          </a:r>
          <a:r>
            <a:rPr lang="ru-RU" sz="2000" dirty="0" err="1" smtClean="0"/>
            <a:t>їхніх</a:t>
          </a:r>
          <a:r>
            <a:rPr lang="ru-RU" sz="2000" dirty="0" smtClean="0"/>
            <a:t> </a:t>
          </a:r>
          <a:r>
            <a:rPr lang="ru-RU" sz="2000" dirty="0" err="1" smtClean="0"/>
            <a:t>інтересів</a:t>
          </a:r>
          <a:endParaRPr lang="ru-RU" sz="2000" dirty="0"/>
        </a:p>
      </dgm:t>
    </dgm:pt>
    <dgm:pt modelId="{FFCB3FA7-4AC4-4C92-8AD9-B92F3BB083CC}" type="parTrans" cxnId="{6955CAE6-1E50-445E-B2B5-EF4B33D793BB}">
      <dgm:prSet/>
      <dgm:spPr/>
      <dgm:t>
        <a:bodyPr/>
        <a:lstStyle/>
        <a:p>
          <a:endParaRPr lang="ru-RU"/>
        </a:p>
      </dgm:t>
    </dgm:pt>
    <dgm:pt modelId="{5748C233-17B3-4BED-AFD6-087A8029D17F}" type="sibTrans" cxnId="{6955CAE6-1E50-445E-B2B5-EF4B33D793BB}">
      <dgm:prSet/>
      <dgm:spPr/>
      <dgm:t>
        <a:bodyPr/>
        <a:lstStyle/>
        <a:p>
          <a:endParaRPr lang="ru-RU"/>
        </a:p>
      </dgm:t>
    </dgm:pt>
    <dgm:pt modelId="{B1A71952-CFE0-470E-A94F-76BD9972A57B}" type="pres">
      <dgm:prSet presAssocID="{FD04C6C7-C3AE-4D2D-8871-C6B1B1D1365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F52599-5C5D-4DD7-9BD9-5516366C6156}" type="pres">
      <dgm:prSet presAssocID="{F9ED2B80-2050-45EF-A037-D93A33A315EC}" presName="composite" presStyleCnt="0"/>
      <dgm:spPr/>
      <dgm:t>
        <a:bodyPr/>
        <a:lstStyle/>
        <a:p>
          <a:endParaRPr lang="ru-RU"/>
        </a:p>
      </dgm:t>
    </dgm:pt>
    <dgm:pt modelId="{F81A0826-9762-4466-A14B-FB91245C8588}" type="pres">
      <dgm:prSet presAssocID="{F9ED2B80-2050-45EF-A037-D93A33A315EC}" presName="parTx" presStyleLbl="alignNode1" presStyleIdx="0" presStyleCnt="2" custAng="0" custScaleX="90499" custScaleY="68080" custLinFactY="-5994" custLinFactNeighborX="-5553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2F19E6-5AB8-4975-8997-49B5DB99E24E}" type="pres">
      <dgm:prSet presAssocID="{F9ED2B80-2050-45EF-A037-D93A33A315EC}" presName="desTx" presStyleLbl="alignAccFollowNode1" presStyleIdx="0" presStyleCnt="2" custLinFactNeighborX="-4103" custLinFactNeighborY="-154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CB8D8A-9EC8-4F38-AB70-A6CA83F15ADE}" type="pres">
      <dgm:prSet presAssocID="{8B643A3C-31C3-42E5-AE08-96425DA0713A}" presName="space" presStyleCnt="0"/>
      <dgm:spPr/>
      <dgm:t>
        <a:bodyPr/>
        <a:lstStyle/>
        <a:p>
          <a:endParaRPr lang="ru-RU"/>
        </a:p>
      </dgm:t>
    </dgm:pt>
    <dgm:pt modelId="{EB3EF8DC-C976-409A-AADC-EDD72637FC16}" type="pres">
      <dgm:prSet presAssocID="{1D7F859C-5886-4CBD-BD5A-96C226771EE8}" presName="composite" presStyleCnt="0"/>
      <dgm:spPr/>
      <dgm:t>
        <a:bodyPr/>
        <a:lstStyle/>
        <a:p>
          <a:endParaRPr lang="ru-RU"/>
        </a:p>
      </dgm:t>
    </dgm:pt>
    <dgm:pt modelId="{8AD12617-20A6-4BC1-A889-7CFF5268D42B}" type="pres">
      <dgm:prSet presAssocID="{1D7F859C-5886-4CBD-BD5A-96C226771EE8}" presName="parTx" presStyleLbl="alignNode1" presStyleIdx="1" presStyleCnt="2" custAng="10800000" custFlipVert="1" custScaleX="97589" custScaleY="100000" custLinFactNeighborX="-2414" custLinFactNeighborY="-1036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6E39E8-7974-4018-9697-1A4B696BFE01}" type="pres">
      <dgm:prSet presAssocID="{1D7F859C-5886-4CBD-BD5A-96C226771EE8}" presName="desTx" presStyleLbl="alignAccFollowNode1" presStyleIdx="1" presStyleCnt="2" custLinFactNeighborX="-1931" custLinFactNeighborY="68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9EFBC78-4572-4967-B7C3-95A1A7B989B9}" type="presOf" srcId="{DEF3D228-D4A9-4372-AAFF-87605CA8E422}" destId="{916E39E8-7974-4018-9697-1A4B696BFE01}" srcOrd="0" destOrd="0" presId="urn:microsoft.com/office/officeart/2005/8/layout/hList1"/>
    <dgm:cxn modelId="{027FF073-0B15-412B-A1BE-5F7A9DA9DDFE}" type="presOf" srcId="{EF3E1C04-BBB2-4343-B633-8F7F7CD25D50}" destId="{D22F19E6-5AB8-4975-8997-49B5DB99E24E}" srcOrd="0" destOrd="0" presId="urn:microsoft.com/office/officeart/2005/8/layout/hList1"/>
    <dgm:cxn modelId="{04B43102-3F46-4F12-9A45-A4CCB1390CD2}" srcId="{F9ED2B80-2050-45EF-A037-D93A33A315EC}" destId="{EF3E1C04-BBB2-4343-B633-8F7F7CD25D50}" srcOrd="0" destOrd="0" parTransId="{7495166C-020A-452C-89AE-02DEEA321630}" sibTransId="{E24B6B01-5E7B-4207-9691-9D08C578EC62}"/>
    <dgm:cxn modelId="{A5C800BA-7C9A-4AC9-BD31-036834DABF15}" srcId="{FD04C6C7-C3AE-4D2D-8871-C6B1B1D1365C}" destId="{1D7F859C-5886-4CBD-BD5A-96C226771EE8}" srcOrd="1" destOrd="0" parTransId="{A2712380-F99B-4D9C-928E-B2CF26B356C4}" sibTransId="{EB7859F7-3DD7-4446-A9F5-9B0CFE9FA079}"/>
    <dgm:cxn modelId="{698345ED-7244-4CAE-8A50-70C0ED9E5555}" type="presOf" srcId="{FD04C6C7-C3AE-4D2D-8871-C6B1B1D1365C}" destId="{B1A71952-CFE0-470E-A94F-76BD9972A57B}" srcOrd="0" destOrd="0" presId="urn:microsoft.com/office/officeart/2005/8/layout/hList1"/>
    <dgm:cxn modelId="{E43ABF7F-E81F-4F8B-9DB8-ACE2EF76D7B9}" type="presOf" srcId="{1D7F859C-5886-4CBD-BD5A-96C226771EE8}" destId="{8AD12617-20A6-4BC1-A889-7CFF5268D42B}" srcOrd="0" destOrd="0" presId="urn:microsoft.com/office/officeart/2005/8/layout/hList1"/>
    <dgm:cxn modelId="{0BFA2EF8-91DD-46A8-A7EB-6CCF16B0F02F}" type="presOf" srcId="{F9ED2B80-2050-45EF-A037-D93A33A315EC}" destId="{F81A0826-9762-4466-A14B-FB91245C8588}" srcOrd="0" destOrd="0" presId="urn:microsoft.com/office/officeart/2005/8/layout/hList1"/>
    <dgm:cxn modelId="{6955CAE6-1E50-445E-B2B5-EF4B33D793BB}" srcId="{1D7F859C-5886-4CBD-BD5A-96C226771EE8}" destId="{DEF3D228-D4A9-4372-AAFF-87605CA8E422}" srcOrd="0" destOrd="0" parTransId="{FFCB3FA7-4AC4-4C92-8AD9-B92F3BB083CC}" sibTransId="{5748C233-17B3-4BED-AFD6-087A8029D17F}"/>
    <dgm:cxn modelId="{012788B1-F7C5-4E08-81CC-89F48927385B}" srcId="{FD04C6C7-C3AE-4D2D-8871-C6B1B1D1365C}" destId="{F9ED2B80-2050-45EF-A037-D93A33A315EC}" srcOrd="0" destOrd="0" parTransId="{A88CC770-CAB4-42EF-9E7D-757E1FBBDDA4}" sibTransId="{8B643A3C-31C3-42E5-AE08-96425DA0713A}"/>
    <dgm:cxn modelId="{9C4A75E7-A8C9-4C17-8383-32397B9963E1}" type="presParOf" srcId="{B1A71952-CFE0-470E-A94F-76BD9972A57B}" destId="{1CF52599-5C5D-4DD7-9BD9-5516366C6156}" srcOrd="0" destOrd="0" presId="urn:microsoft.com/office/officeart/2005/8/layout/hList1"/>
    <dgm:cxn modelId="{1C3C6468-0B2B-473B-AF3E-08290700A595}" type="presParOf" srcId="{1CF52599-5C5D-4DD7-9BD9-5516366C6156}" destId="{F81A0826-9762-4466-A14B-FB91245C8588}" srcOrd="0" destOrd="0" presId="urn:microsoft.com/office/officeart/2005/8/layout/hList1"/>
    <dgm:cxn modelId="{D832A47B-5D3C-459B-BB57-CFC29E034FFD}" type="presParOf" srcId="{1CF52599-5C5D-4DD7-9BD9-5516366C6156}" destId="{D22F19E6-5AB8-4975-8997-49B5DB99E24E}" srcOrd="1" destOrd="0" presId="urn:microsoft.com/office/officeart/2005/8/layout/hList1"/>
    <dgm:cxn modelId="{A557BA82-95CE-4EA8-97E3-0A0026E9E1AB}" type="presParOf" srcId="{B1A71952-CFE0-470E-A94F-76BD9972A57B}" destId="{6FCB8D8A-9EC8-4F38-AB70-A6CA83F15ADE}" srcOrd="1" destOrd="0" presId="urn:microsoft.com/office/officeart/2005/8/layout/hList1"/>
    <dgm:cxn modelId="{40BD5DA6-98D5-4187-BBE9-7C0FCD7770E0}" type="presParOf" srcId="{B1A71952-CFE0-470E-A94F-76BD9972A57B}" destId="{EB3EF8DC-C976-409A-AADC-EDD72637FC16}" srcOrd="2" destOrd="0" presId="urn:microsoft.com/office/officeart/2005/8/layout/hList1"/>
    <dgm:cxn modelId="{032013E9-B288-42D0-993D-252D9A947CA3}" type="presParOf" srcId="{EB3EF8DC-C976-409A-AADC-EDD72637FC16}" destId="{8AD12617-20A6-4BC1-A889-7CFF5268D42B}" srcOrd="0" destOrd="0" presId="urn:microsoft.com/office/officeart/2005/8/layout/hList1"/>
    <dgm:cxn modelId="{31C6C234-33A1-46E8-A29F-A16C00788B9C}" type="presParOf" srcId="{EB3EF8DC-C976-409A-AADC-EDD72637FC16}" destId="{916E39E8-7974-4018-9697-1A4B696BFE0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A175069-B478-41B5-801A-C9FA6E0071D0}" type="doc">
      <dgm:prSet loTypeId="urn:microsoft.com/office/officeart/2005/8/layout/hierarchy2" loCatId="hierarchy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0A48D9-C0B0-4977-81E5-8008098128B3}">
      <dgm:prSet phldrT="[Текст]"/>
      <dgm:spPr/>
      <dgm:t>
        <a:bodyPr/>
        <a:lstStyle/>
        <a:p>
          <a:r>
            <a:rPr lang="uk-UA" dirty="0" smtClean="0"/>
            <a:t>Партії</a:t>
          </a:r>
          <a:endParaRPr lang="ru-RU" dirty="0"/>
        </a:p>
      </dgm:t>
    </dgm:pt>
    <dgm:pt modelId="{3D1A5982-5A52-40FF-8F96-507521109E72}" type="parTrans" cxnId="{D3AF4B26-747B-4F45-90E6-00402FD348D7}">
      <dgm:prSet/>
      <dgm:spPr/>
      <dgm:t>
        <a:bodyPr/>
        <a:lstStyle/>
        <a:p>
          <a:endParaRPr lang="ru-RU"/>
        </a:p>
      </dgm:t>
    </dgm:pt>
    <dgm:pt modelId="{063FFFC8-F7C6-4E50-97E8-761AEB987F89}" type="sibTrans" cxnId="{D3AF4B26-747B-4F45-90E6-00402FD348D7}">
      <dgm:prSet/>
      <dgm:spPr/>
      <dgm:t>
        <a:bodyPr/>
        <a:lstStyle/>
        <a:p>
          <a:endParaRPr lang="ru-RU"/>
        </a:p>
      </dgm:t>
    </dgm:pt>
    <dgm:pt modelId="{7DA1FD3B-7ABA-4761-A63B-37327FD70E67}">
      <dgm:prSet phldrT="[Текст]"/>
      <dgm:spPr/>
      <dgm:t>
        <a:bodyPr/>
        <a:lstStyle/>
        <a:p>
          <a:r>
            <a:rPr lang="uk-UA" dirty="0" smtClean="0"/>
            <a:t>Масові партії</a:t>
          </a:r>
          <a:endParaRPr lang="ru-RU" dirty="0"/>
        </a:p>
      </dgm:t>
    </dgm:pt>
    <dgm:pt modelId="{F94768AA-4C1C-4227-989D-3F45CCBE833F}" type="parTrans" cxnId="{22FBF902-FFFC-44B0-ADDA-FDD348FAF649}">
      <dgm:prSet/>
      <dgm:spPr/>
      <dgm:t>
        <a:bodyPr/>
        <a:lstStyle/>
        <a:p>
          <a:endParaRPr lang="ru-RU"/>
        </a:p>
      </dgm:t>
    </dgm:pt>
    <dgm:pt modelId="{5355DF1A-EF32-455F-8733-E29B62DCD69A}" type="sibTrans" cxnId="{22FBF902-FFFC-44B0-ADDA-FDD348FAF649}">
      <dgm:prSet/>
      <dgm:spPr/>
      <dgm:t>
        <a:bodyPr/>
        <a:lstStyle/>
        <a:p>
          <a:endParaRPr lang="ru-RU" dirty="0"/>
        </a:p>
      </dgm:t>
    </dgm:pt>
    <dgm:pt modelId="{622721D3-F3B8-42F1-861A-43933C3D03D6}">
      <dgm:prSet phldrT="[Текст]"/>
      <dgm:spPr/>
      <dgm:t>
        <a:bodyPr/>
        <a:lstStyle/>
        <a:p>
          <a:r>
            <a:rPr lang="ru-RU" dirty="0" err="1" smtClean="0"/>
            <a:t>соціал-демократичні</a:t>
          </a:r>
          <a:endParaRPr lang="ru-RU" dirty="0"/>
        </a:p>
      </dgm:t>
    </dgm:pt>
    <dgm:pt modelId="{6745A578-78F4-41F7-8C25-1F41E3F9B8EF}" type="parTrans" cxnId="{69426672-40A7-4D6F-B365-445519FC5199}">
      <dgm:prSet/>
      <dgm:spPr/>
      <dgm:t>
        <a:bodyPr/>
        <a:lstStyle/>
        <a:p>
          <a:endParaRPr lang="ru-RU"/>
        </a:p>
      </dgm:t>
    </dgm:pt>
    <dgm:pt modelId="{5054B173-5E6C-4656-B791-B50B7683250A}" type="sibTrans" cxnId="{69426672-40A7-4D6F-B365-445519FC5199}">
      <dgm:prSet/>
      <dgm:spPr/>
      <dgm:t>
        <a:bodyPr/>
        <a:lstStyle/>
        <a:p>
          <a:endParaRPr lang="ru-RU"/>
        </a:p>
      </dgm:t>
    </dgm:pt>
    <dgm:pt modelId="{5BFA29DA-7B59-4A10-84D9-E99648760B35}">
      <dgm:prSet phldrT="[Текст]"/>
      <dgm:spPr/>
      <dgm:t>
        <a:bodyPr/>
        <a:lstStyle/>
        <a:p>
          <a:r>
            <a:rPr lang="uk-UA" dirty="0" smtClean="0"/>
            <a:t>Кадрові партії</a:t>
          </a:r>
          <a:endParaRPr lang="ru-RU" dirty="0"/>
        </a:p>
      </dgm:t>
    </dgm:pt>
    <dgm:pt modelId="{B5AD525F-8D78-48AE-9E56-8B4CD2FF7F7A}" type="parTrans" cxnId="{8C84859C-E768-4421-A343-CE29D4AFAC8C}">
      <dgm:prSet/>
      <dgm:spPr/>
      <dgm:t>
        <a:bodyPr/>
        <a:lstStyle/>
        <a:p>
          <a:endParaRPr lang="ru-RU"/>
        </a:p>
      </dgm:t>
    </dgm:pt>
    <dgm:pt modelId="{14DCF1B7-E607-49C1-BA43-169F13A19940}" type="sibTrans" cxnId="{8C84859C-E768-4421-A343-CE29D4AFAC8C}">
      <dgm:prSet/>
      <dgm:spPr/>
      <dgm:t>
        <a:bodyPr/>
        <a:lstStyle/>
        <a:p>
          <a:endParaRPr lang="ru-RU"/>
        </a:p>
      </dgm:t>
    </dgm:pt>
    <dgm:pt modelId="{C19B0602-9C07-4AEF-857B-05FE87D52107}">
      <dgm:prSet phldrT="[Текст]"/>
      <dgm:spPr/>
      <dgm:t>
        <a:bodyPr/>
        <a:lstStyle/>
        <a:p>
          <a:r>
            <a:rPr lang="ru-RU" dirty="0" err="1" smtClean="0"/>
            <a:t>комуністичні</a:t>
          </a:r>
          <a:r>
            <a:rPr lang="ru-RU" dirty="0" smtClean="0"/>
            <a:t> </a:t>
          </a:r>
          <a:endParaRPr lang="ru-RU" dirty="0"/>
        </a:p>
      </dgm:t>
    </dgm:pt>
    <dgm:pt modelId="{D8D8CC5B-6DAB-4053-84EF-3ECE70D0A952}" type="sibTrans" cxnId="{DB02E7EC-887A-4527-A869-E12E8D73CD8A}">
      <dgm:prSet/>
      <dgm:spPr/>
      <dgm:t>
        <a:bodyPr/>
        <a:lstStyle/>
        <a:p>
          <a:endParaRPr lang="ru-RU"/>
        </a:p>
      </dgm:t>
    </dgm:pt>
    <dgm:pt modelId="{E28647E4-337E-4188-8596-86ECCAD9B0A8}" type="parTrans" cxnId="{DB02E7EC-887A-4527-A869-E12E8D73CD8A}">
      <dgm:prSet/>
      <dgm:spPr/>
      <dgm:t>
        <a:bodyPr/>
        <a:lstStyle/>
        <a:p>
          <a:endParaRPr lang="ru-RU"/>
        </a:p>
      </dgm:t>
    </dgm:pt>
    <dgm:pt modelId="{D37F1F39-EDEC-45BA-A26B-38B000676E60}" type="pres">
      <dgm:prSet presAssocID="{FA175069-B478-41B5-801A-C9FA6E0071D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0DAD2D1-73C8-45EB-8A22-F0B61125075E}" type="pres">
      <dgm:prSet presAssocID="{380A48D9-C0B0-4977-81E5-8008098128B3}" presName="root1" presStyleCnt="0"/>
      <dgm:spPr/>
      <dgm:t>
        <a:bodyPr/>
        <a:lstStyle/>
        <a:p>
          <a:endParaRPr lang="ru-RU"/>
        </a:p>
      </dgm:t>
    </dgm:pt>
    <dgm:pt modelId="{42CFB7C8-B1F2-44ED-AD9C-7C4D2E9B8ACF}" type="pres">
      <dgm:prSet presAssocID="{380A48D9-C0B0-4977-81E5-8008098128B3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098B0B7-154A-45D2-BFDF-E5ECEF47B59F}" type="pres">
      <dgm:prSet presAssocID="{380A48D9-C0B0-4977-81E5-8008098128B3}" presName="level2hierChild" presStyleCnt="0"/>
      <dgm:spPr/>
      <dgm:t>
        <a:bodyPr/>
        <a:lstStyle/>
        <a:p>
          <a:endParaRPr lang="ru-RU"/>
        </a:p>
      </dgm:t>
    </dgm:pt>
    <dgm:pt modelId="{A1C3D5ED-2645-4943-8CF7-4EE2B6868345}" type="pres">
      <dgm:prSet presAssocID="{F94768AA-4C1C-4227-989D-3F45CCBE833F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A354C4D7-CA9A-412F-B97C-42E243C59B6B}" type="pres">
      <dgm:prSet presAssocID="{F94768AA-4C1C-4227-989D-3F45CCBE833F}" presName="connTx" presStyleLbl="parChTrans1D2" presStyleIdx="0" presStyleCnt="2"/>
      <dgm:spPr/>
      <dgm:t>
        <a:bodyPr/>
        <a:lstStyle/>
        <a:p>
          <a:endParaRPr lang="ru-RU"/>
        </a:p>
      </dgm:t>
    </dgm:pt>
    <dgm:pt modelId="{4B885F74-7BE9-4504-AC7C-E8622A45337A}" type="pres">
      <dgm:prSet presAssocID="{7DA1FD3B-7ABA-4761-A63B-37327FD70E67}" presName="root2" presStyleCnt="0"/>
      <dgm:spPr/>
      <dgm:t>
        <a:bodyPr/>
        <a:lstStyle/>
        <a:p>
          <a:endParaRPr lang="ru-RU"/>
        </a:p>
      </dgm:t>
    </dgm:pt>
    <dgm:pt modelId="{FAA59D69-B7F2-40E3-BDB9-B1325A6E0BA6}" type="pres">
      <dgm:prSet presAssocID="{7DA1FD3B-7ABA-4761-A63B-37327FD70E67}" presName="LevelTwoTextNode" presStyleLbl="node2" presStyleIdx="0" presStyleCnt="2" custScaleX="113863" custScaleY="956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370F06B-DEE9-43D5-854A-4A1A896EFA04}" type="pres">
      <dgm:prSet presAssocID="{7DA1FD3B-7ABA-4761-A63B-37327FD70E67}" presName="level3hierChild" presStyleCnt="0"/>
      <dgm:spPr/>
      <dgm:t>
        <a:bodyPr/>
        <a:lstStyle/>
        <a:p>
          <a:endParaRPr lang="ru-RU"/>
        </a:p>
      </dgm:t>
    </dgm:pt>
    <dgm:pt modelId="{186D3CE0-4BF4-4E4A-BF8C-E7BEF63F71BD}" type="pres">
      <dgm:prSet presAssocID="{6745A578-78F4-41F7-8C25-1F41E3F9B8EF}" presName="conn2-1" presStyleLbl="parChTrans1D3" presStyleIdx="0" presStyleCnt="2"/>
      <dgm:spPr/>
      <dgm:t>
        <a:bodyPr/>
        <a:lstStyle/>
        <a:p>
          <a:endParaRPr lang="ru-RU"/>
        </a:p>
      </dgm:t>
    </dgm:pt>
    <dgm:pt modelId="{DAC9FED3-46FF-4F0A-8B13-FE0F20508E5E}" type="pres">
      <dgm:prSet presAssocID="{6745A578-78F4-41F7-8C25-1F41E3F9B8EF}" presName="connTx" presStyleLbl="parChTrans1D3" presStyleIdx="0" presStyleCnt="2"/>
      <dgm:spPr/>
      <dgm:t>
        <a:bodyPr/>
        <a:lstStyle/>
        <a:p>
          <a:endParaRPr lang="ru-RU"/>
        </a:p>
      </dgm:t>
    </dgm:pt>
    <dgm:pt modelId="{5F6A19EE-AA68-4D21-BEF1-D06D6AD9F8DA}" type="pres">
      <dgm:prSet presAssocID="{622721D3-F3B8-42F1-861A-43933C3D03D6}" presName="root2" presStyleCnt="0"/>
      <dgm:spPr/>
      <dgm:t>
        <a:bodyPr/>
        <a:lstStyle/>
        <a:p>
          <a:endParaRPr lang="ru-RU"/>
        </a:p>
      </dgm:t>
    </dgm:pt>
    <dgm:pt modelId="{28096DAB-1FFF-4213-9296-235D0A24F227}" type="pres">
      <dgm:prSet presAssocID="{622721D3-F3B8-42F1-861A-43933C3D03D6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2AE5E43-3CDB-4EC6-B910-F1C73E63C512}" type="pres">
      <dgm:prSet presAssocID="{622721D3-F3B8-42F1-861A-43933C3D03D6}" presName="level3hierChild" presStyleCnt="0"/>
      <dgm:spPr/>
      <dgm:t>
        <a:bodyPr/>
        <a:lstStyle/>
        <a:p>
          <a:endParaRPr lang="ru-RU"/>
        </a:p>
      </dgm:t>
    </dgm:pt>
    <dgm:pt modelId="{1778BFCE-562F-4123-82A8-DB1FB2693C92}" type="pres">
      <dgm:prSet presAssocID="{E28647E4-337E-4188-8596-86ECCAD9B0A8}" presName="conn2-1" presStyleLbl="parChTrans1D3" presStyleIdx="1" presStyleCnt="2"/>
      <dgm:spPr/>
      <dgm:t>
        <a:bodyPr/>
        <a:lstStyle/>
        <a:p>
          <a:endParaRPr lang="ru-RU"/>
        </a:p>
      </dgm:t>
    </dgm:pt>
    <dgm:pt modelId="{FA4DB681-61CE-45C6-AC4D-A7AFC2075B52}" type="pres">
      <dgm:prSet presAssocID="{E28647E4-337E-4188-8596-86ECCAD9B0A8}" presName="connTx" presStyleLbl="parChTrans1D3" presStyleIdx="1" presStyleCnt="2"/>
      <dgm:spPr/>
      <dgm:t>
        <a:bodyPr/>
        <a:lstStyle/>
        <a:p>
          <a:endParaRPr lang="ru-RU"/>
        </a:p>
      </dgm:t>
    </dgm:pt>
    <dgm:pt modelId="{283053A9-DE58-4DB0-B8A5-77C63DEA4AB5}" type="pres">
      <dgm:prSet presAssocID="{C19B0602-9C07-4AEF-857B-05FE87D52107}" presName="root2" presStyleCnt="0"/>
      <dgm:spPr/>
      <dgm:t>
        <a:bodyPr/>
        <a:lstStyle/>
        <a:p>
          <a:endParaRPr lang="ru-RU"/>
        </a:p>
      </dgm:t>
    </dgm:pt>
    <dgm:pt modelId="{5CE712EF-7C63-4532-BDC0-6541A53BCB9D}" type="pres">
      <dgm:prSet presAssocID="{C19B0602-9C07-4AEF-857B-05FE87D52107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E18D8F9-DF6B-458A-AC0F-BFFBD2630BBC}" type="pres">
      <dgm:prSet presAssocID="{C19B0602-9C07-4AEF-857B-05FE87D52107}" presName="level3hierChild" presStyleCnt="0"/>
      <dgm:spPr/>
      <dgm:t>
        <a:bodyPr/>
        <a:lstStyle/>
        <a:p>
          <a:endParaRPr lang="ru-RU"/>
        </a:p>
      </dgm:t>
    </dgm:pt>
    <dgm:pt modelId="{5CAAEE09-65AE-42D8-A79D-B269D5ED9FD6}" type="pres">
      <dgm:prSet presAssocID="{B5AD525F-8D78-48AE-9E56-8B4CD2FF7F7A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F7A2FAE7-358C-4306-99F2-8D463C5E8DCE}" type="pres">
      <dgm:prSet presAssocID="{B5AD525F-8D78-48AE-9E56-8B4CD2FF7F7A}" presName="connTx" presStyleLbl="parChTrans1D2" presStyleIdx="1" presStyleCnt="2"/>
      <dgm:spPr/>
      <dgm:t>
        <a:bodyPr/>
        <a:lstStyle/>
        <a:p>
          <a:endParaRPr lang="ru-RU"/>
        </a:p>
      </dgm:t>
    </dgm:pt>
    <dgm:pt modelId="{E5AF3577-9AC8-40B3-BC0F-6F2EBB89AE0C}" type="pres">
      <dgm:prSet presAssocID="{5BFA29DA-7B59-4A10-84D9-E99648760B35}" presName="root2" presStyleCnt="0"/>
      <dgm:spPr/>
      <dgm:t>
        <a:bodyPr/>
        <a:lstStyle/>
        <a:p>
          <a:endParaRPr lang="ru-RU"/>
        </a:p>
      </dgm:t>
    </dgm:pt>
    <dgm:pt modelId="{8E29CB34-DB35-4FEF-A733-502A1458FBA3}" type="pres">
      <dgm:prSet presAssocID="{5BFA29DA-7B59-4A10-84D9-E99648760B35}" presName="LevelTwoTextNode" presStyleLbl="node2" presStyleIdx="1" presStyleCnt="2" custLinFactNeighborX="-9744" custLinFactNeighborY="2192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3687781-171F-411B-849A-B41E9E007094}" type="pres">
      <dgm:prSet presAssocID="{5BFA29DA-7B59-4A10-84D9-E99648760B35}" presName="level3hierChild" presStyleCnt="0"/>
      <dgm:spPr/>
      <dgm:t>
        <a:bodyPr/>
        <a:lstStyle/>
        <a:p>
          <a:endParaRPr lang="ru-RU"/>
        </a:p>
      </dgm:t>
    </dgm:pt>
  </dgm:ptLst>
  <dgm:cxnLst>
    <dgm:cxn modelId="{25CC7FF0-627C-4DF1-9B14-8D2D719A4C9D}" type="presOf" srcId="{C19B0602-9C07-4AEF-857B-05FE87D52107}" destId="{5CE712EF-7C63-4532-BDC0-6541A53BCB9D}" srcOrd="0" destOrd="0" presId="urn:microsoft.com/office/officeart/2005/8/layout/hierarchy2"/>
    <dgm:cxn modelId="{E15B7E9C-9565-4CEA-A10B-C536359AA95C}" type="presOf" srcId="{F94768AA-4C1C-4227-989D-3F45CCBE833F}" destId="{A354C4D7-CA9A-412F-B97C-42E243C59B6B}" srcOrd="1" destOrd="0" presId="urn:microsoft.com/office/officeart/2005/8/layout/hierarchy2"/>
    <dgm:cxn modelId="{09CBF9AD-1145-49FB-B421-13C6A96EF629}" type="presOf" srcId="{B5AD525F-8D78-48AE-9E56-8B4CD2FF7F7A}" destId="{5CAAEE09-65AE-42D8-A79D-B269D5ED9FD6}" srcOrd="0" destOrd="0" presId="urn:microsoft.com/office/officeart/2005/8/layout/hierarchy2"/>
    <dgm:cxn modelId="{5A7E1D7D-5D69-43E1-8192-E25FA833F3BF}" type="presOf" srcId="{E28647E4-337E-4188-8596-86ECCAD9B0A8}" destId="{1778BFCE-562F-4123-82A8-DB1FB2693C92}" srcOrd="0" destOrd="0" presId="urn:microsoft.com/office/officeart/2005/8/layout/hierarchy2"/>
    <dgm:cxn modelId="{B1CA2957-2EFA-426C-8EC6-6BB8BA233BB7}" type="presOf" srcId="{7DA1FD3B-7ABA-4761-A63B-37327FD70E67}" destId="{FAA59D69-B7F2-40E3-BDB9-B1325A6E0BA6}" srcOrd="0" destOrd="0" presId="urn:microsoft.com/office/officeart/2005/8/layout/hierarchy2"/>
    <dgm:cxn modelId="{DB02E7EC-887A-4527-A869-E12E8D73CD8A}" srcId="{7DA1FD3B-7ABA-4761-A63B-37327FD70E67}" destId="{C19B0602-9C07-4AEF-857B-05FE87D52107}" srcOrd="1" destOrd="0" parTransId="{E28647E4-337E-4188-8596-86ECCAD9B0A8}" sibTransId="{D8D8CC5B-6DAB-4053-84EF-3ECE70D0A952}"/>
    <dgm:cxn modelId="{22FBF902-FFFC-44B0-ADDA-FDD348FAF649}" srcId="{380A48D9-C0B0-4977-81E5-8008098128B3}" destId="{7DA1FD3B-7ABA-4761-A63B-37327FD70E67}" srcOrd="0" destOrd="0" parTransId="{F94768AA-4C1C-4227-989D-3F45CCBE833F}" sibTransId="{5355DF1A-EF32-455F-8733-E29B62DCD69A}"/>
    <dgm:cxn modelId="{CFC8318E-CD6A-4906-8A8A-4B0698475FCF}" type="presOf" srcId="{6745A578-78F4-41F7-8C25-1F41E3F9B8EF}" destId="{186D3CE0-4BF4-4E4A-BF8C-E7BEF63F71BD}" srcOrd="0" destOrd="0" presId="urn:microsoft.com/office/officeart/2005/8/layout/hierarchy2"/>
    <dgm:cxn modelId="{898B7263-BB37-4AA0-AA3B-CC162CAF7758}" type="presOf" srcId="{B5AD525F-8D78-48AE-9E56-8B4CD2FF7F7A}" destId="{F7A2FAE7-358C-4306-99F2-8D463C5E8DCE}" srcOrd="1" destOrd="0" presId="urn:microsoft.com/office/officeart/2005/8/layout/hierarchy2"/>
    <dgm:cxn modelId="{BBF11D38-EC11-48B1-9606-23D964373FEE}" type="presOf" srcId="{380A48D9-C0B0-4977-81E5-8008098128B3}" destId="{42CFB7C8-B1F2-44ED-AD9C-7C4D2E9B8ACF}" srcOrd="0" destOrd="0" presId="urn:microsoft.com/office/officeart/2005/8/layout/hierarchy2"/>
    <dgm:cxn modelId="{06FEA159-717D-4D33-BE19-FA14F04A6857}" type="presOf" srcId="{E28647E4-337E-4188-8596-86ECCAD9B0A8}" destId="{FA4DB681-61CE-45C6-AC4D-A7AFC2075B52}" srcOrd="1" destOrd="0" presId="urn:microsoft.com/office/officeart/2005/8/layout/hierarchy2"/>
    <dgm:cxn modelId="{86B48084-5F66-4E43-B70F-01DBD3EB7C59}" type="presOf" srcId="{622721D3-F3B8-42F1-861A-43933C3D03D6}" destId="{28096DAB-1FFF-4213-9296-235D0A24F227}" srcOrd="0" destOrd="0" presId="urn:microsoft.com/office/officeart/2005/8/layout/hierarchy2"/>
    <dgm:cxn modelId="{A8B365B2-8BA2-4540-AAC4-838946B9A913}" type="presOf" srcId="{6745A578-78F4-41F7-8C25-1F41E3F9B8EF}" destId="{DAC9FED3-46FF-4F0A-8B13-FE0F20508E5E}" srcOrd="1" destOrd="0" presId="urn:microsoft.com/office/officeart/2005/8/layout/hierarchy2"/>
    <dgm:cxn modelId="{2483936E-DB54-45F2-8444-B1E62846EAC9}" type="presOf" srcId="{F94768AA-4C1C-4227-989D-3F45CCBE833F}" destId="{A1C3D5ED-2645-4943-8CF7-4EE2B6868345}" srcOrd="0" destOrd="0" presId="urn:microsoft.com/office/officeart/2005/8/layout/hierarchy2"/>
    <dgm:cxn modelId="{A5FCD785-F9D6-434D-9B6C-32936CA39D6B}" type="presOf" srcId="{5BFA29DA-7B59-4A10-84D9-E99648760B35}" destId="{8E29CB34-DB35-4FEF-A733-502A1458FBA3}" srcOrd="0" destOrd="0" presId="urn:microsoft.com/office/officeart/2005/8/layout/hierarchy2"/>
    <dgm:cxn modelId="{8C84859C-E768-4421-A343-CE29D4AFAC8C}" srcId="{380A48D9-C0B0-4977-81E5-8008098128B3}" destId="{5BFA29DA-7B59-4A10-84D9-E99648760B35}" srcOrd="1" destOrd="0" parTransId="{B5AD525F-8D78-48AE-9E56-8B4CD2FF7F7A}" sibTransId="{14DCF1B7-E607-49C1-BA43-169F13A19940}"/>
    <dgm:cxn modelId="{D3AF4B26-747B-4F45-90E6-00402FD348D7}" srcId="{FA175069-B478-41B5-801A-C9FA6E0071D0}" destId="{380A48D9-C0B0-4977-81E5-8008098128B3}" srcOrd="0" destOrd="0" parTransId="{3D1A5982-5A52-40FF-8F96-507521109E72}" sibTransId="{063FFFC8-F7C6-4E50-97E8-761AEB987F89}"/>
    <dgm:cxn modelId="{69426672-40A7-4D6F-B365-445519FC5199}" srcId="{7DA1FD3B-7ABA-4761-A63B-37327FD70E67}" destId="{622721D3-F3B8-42F1-861A-43933C3D03D6}" srcOrd="0" destOrd="0" parTransId="{6745A578-78F4-41F7-8C25-1F41E3F9B8EF}" sibTransId="{5054B173-5E6C-4656-B791-B50B7683250A}"/>
    <dgm:cxn modelId="{93119B15-B5A1-4256-B6C6-AF8C72633CE2}" type="presOf" srcId="{FA175069-B478-41B5-801A-C9FA6E0071D0}" destId="{D37F1F39-EDEC-45BA-A26B-38B000676E60}" srcOrd="0" destOrd="0" presId="urn:microsoft.com/office/officeart/2005/8/layout/hierarchy2"/>
    <dgm:cxn modelId="{36577C99-F40A-45E9-B632-8A31FA562C22}" type="presParOf" srcId="{D37F1F39-EDEC-45BA-A26B-38B000676E60}" destId="{00DAD2D1-73C8-45EB-8A22-F0B61125075E}" srcOrd="0" destOrd="0" presId="urn:microsoft.com/office/officeart/2005/8/layout/hierarchy2"/>
    <dgm:cxn modelId="{AEA6686D-E68F-46F3-A068-58045FBD00FC}" type="presParOf" srcId="{00DAD2D1-73C8-45EB-8A22-F0B61125075E}" destId="{42CFB7C8-B1F2-44ED-AD9C-7C4D2E9B8ACF}" srcOrd="0" destOrd="0" presId="urn:microsoft.com/office/officeart/2005/8/layout/hierarchy2"/>
    <dgm:cxn modelId="{4BE49146-85FF-4745-828E-B676FC2C2CD6}" type="presParOf" srcId="{00DAD2D1-73C8-45EB-8A22-F0B61125075E}" destId="{C098B0B7-154A-45D2-BFDF-E5ECEF47B59F}" srcOrd="1" destOrd="0" presId="urn:microsoft.com/office/officeart/2005/8/layout/hierarchy2"/>
    <dgm:cxn modelId="{D45F86EC-102C-4089-81FF-0F8EECCA247E}" type="presParOf" srcId="{C098B0B7-154A-45D2-BFDF-E5ECEF47B59F}" destId="{A1C3D5ED-2645-4943-8CF7-4EE2B6868345}" srcOrd="0" destOrd="0" presId="urn:microsoft.com/office/officeart/2005/8/layout/hierarchy2"/>
    <dgm:cxn modelId="{DDA78C85-A0F5-4928-80AF-7DC3077E933C}" type="presParOf" srcId="{A1C3D5ED-2645-4943-8CF7-4EE2B6868345}" destId="{A354C4D7-CA9A-412F-B97C-42E243C59B6B}" srcOrd="0" destOrd="0" presId="urn:microsoft.com/office/officeart/2005/8/layout/hierarchy2"/>
    <dgm:cxn modelId="{6045E143-6F6D-4751-B4C3-D8165643D4B5}" type="presParOf" srcId="{C098B0B7-154A-45D2-BFDF-E5ECEF47B59F}" destId="{4B885F74-7BE9-4504-AC7C-E8622A45337A}" srcOrd="1" destOrd="0" presId="urn:microsoft.com/office/officeart/2005/8/layout/hierarchy2"/>
    <dgm:cxn modelId="{8C80256D-BDD8-434B-B4BD-685CE0735948}" type="presParOf" srcId="{4B885F74-7BE9-4504-AC7C-E8622A45337A}" destId="{FAA59D69-B7F2-40E3-BDB9-B1325A6E0BA6}" srcOrd="0" destOrd="0" presId="urn:microsoft.com/office/officeart/2005/8/layout/hierarchy2"/>
    <dgm:cxn modelId="{949C5CC9-0CC4-439E-81DA-C05165382CB8}" type="presParOf" srcId="{4B885F74-7BE9-4504-AC7C-E8622A45337A}" destId="{9370F06B-DEE9-43D5-854A-4A1A896EFA04}" srcOrd="1" destOrd="0" presId="urn:microsoft.com/office/officeart/2005/8/layout/hierarchy2"/>
    <dgm:cxn modelId="{FEA3B30E-CAF4-4F75-89C5-0AD128A05E82}" type="presParOf" srcId="{9370F06B-DEE9-43D5-854A-4A1A896EFA04}" destId="{186D3CE0-4BF4-4E4A-BF8C-E7BEF63F71BD}" srcOrd="0" destOrd="0" presId="urn:microsoft.com/office/officeart/2005/8/layout/hierarchy2"/>
    <dgm:cxn modelId="{928F5D0C-0862-4519-8CEB-EC84E24C728F}" type="presParOf" srcId="{186D3CE0-4BF4-4E4A-BF8C-E7BEF63F71BD}" destId="{DAC9FED3-46FF-4F0A-8B13-FE0F20508E5E}" srcOrd="0" destOrd="0" presId="urn:microsoft.com/office/officeart/2005/8/layout/hierarchy2"/>
    <dgm:cxn modelId="{5964DF64-B09A-45A8-A1C1-E41299C5246E}" type="presParOf" srcId="{9370F06B-DEE9-43D5-854A-4A1A896EFA04}" destId="{5F6A19EE-AA68-4D21-BEF1-D06D6AD9F8DA}" srcOrd="1" destOrd="0" presId="urn:microsoft.com/office/officeart/2005/8/layout/hierarchy2"/>
    <dgm:cxn modelId="{E71A4EEF-2C8F-40A2-B980-6B39F03B3D93}" type="presParOf" srcId="{5F6A19EE-AA68-4D21-BEF1-D06D6AD9F8DA}" destId="{28096DAB-1FFF-4213-9296-235D0A24F227}" srcOrd="0" destOrd="0" presId="urn:microsoft.com/office/officeart/2005/8/layout/hierarchy2"/>
    <dgm:cxn modelId="{65110365-4BE3-4941-B40A-0D96DD0835F1}" type="presParOf" srcId="{5F6A19EE-AA68-4D21-BEF1-D06D6AD9F8DA}" destId="{82AE5E43-3CDB-4EC6-B910-F1C73E63C512}" srcOrd="1" destOrd="0" presId="urn:microsoft.com/office/officeart/2005/8/layout/hierarchy2"/>
    <dgm:cxn modelId="{2BF82F1D-8866-4A63-A6E2-ADB72CAF5AE8}" type="presParOf" srcId="{9370F06B-DEE9-43D5-854A-4A1A896EFA04}" destId="{1778BFCE-562F-4123-82A8-DB1FB2693C92}" srcOrd="2" destOrd="0" presId="urn:microsoft.com/office/officeart/2005/8/layout/hierarchy2"/>
    <dgm:cxn modelId="{24382F17-978D-4211-AAE1-24494DA77B9F}" type="presParOf" srcId="{1778BFCE-562F-4123-82A8-DB1FB2693C92}" destId="{FA4DB681-61CE-45C6-AC4D-A7AFC2075B52}" srcOrd="0" destOrd="0" presId="urn:microsoft.com/office/officeart/2005/8/layout/hierarchy2"/>
    <dgm:cxn modelId="{F566AD8A-EBFB-4CD7-ADC9-1AB9917FAEDA}" type="presParOf" srcId="{9370F06B-DEE9-43D5-854A-4A1A896EFA04}" destId="{283053A9-DE58-4DB0-B8A5-77C63DEA4AB5}" srcOrd="3" destOrd="0" presId="urn:microsoft.com/office/officeart/2005/8/layout/hierarchy2"/>
    <dgm:cxn modelId="{1C6CAFEA-C3FF-4CBE-93FC-E3FCC4A1BC6E}" type="presParOf" srcId="{283053A9-DE58-4DB0-B8A5-77C63DEA4AB5}" destId="{5CE712EF-7C63-4532-BDC0-6541A53BCB9D}" srcOrd="0" destOrd="0" presId="urn:microsoft.com/office/officeart/2005/8/layout/hierarchy2"/>
    <dgm:cxn modelId="{601FF4D3-5D0E-4046-AADF-D1584FD3A3AD}" type="presParOf" srcId="{283053A9-DE58-4DB0-B8A5-77C63DEA4AB5}" destId="{6E18D8F9-DF6B-458A-AC0F-BFFBD2630BBC}" srcOrd="1" destOrd="0" presId="urn:microsoft.com/office/officeart/2005/8/layout/hierarchy2"/>
    <dgm:cxn modelId="{9B9025C3-A457-4EA6-B4DD-C6165C6F47A7}" type="presParOf" srcId="{C098B0B7-154A-45D2-BFDF-E5ECEF47B59F}" destId="{5CAAEE09-65AE-42D8-A79D-B269D5ED9FD6}" srcOrd="2" destOrd="0" presId="urn:microsoft.com/office/officeart/2005/8/layout/hierarchy2"/>
    <dgm:cxn modelId="{C95292DD-DBCB-4824-965C-3FA5E1C93678}" type="presParOf" srcId="{5CAAEE09-65AE-42D8-A79D-B269D5ED9FD6}" destId="{F7A2FAE7-358C-4306-99F2-8D463C5E8DCE}" srcOrd="0" destOrd="0" presId="urn:microsoft.com/office/officeart/2005/8/layout/hierarchy2"/>
    <dgm:cxn modelId="{928696A5-6EBE-4A37-A1EE-006DF16F3053}" type="presParOf" srcId="{C098B0B7-154A-45D2-BFDF-E5ECEF47B59F}" destId="{E5AF3577-9AC8-40B3-BC0F-6F2EBB89AE0C}" srcOrd="3" destOrd="0" presId="urn:microsoft.com/office/officeart/2005/8/layout/hierarchy2"/>
    <dgm:cxn modelId="{60A4992F-BABD-41A3-AE10-AE1E9996181D}" type="presParOf" srcId="{E5AF3577-9AC8-40B3-BC0F-6F2EBB89AE0C}" destId="{8E29CB34-DB35-4FEF-A733-502A1458FBA3}" srcOrd="0" destOrd="0" presId="urn:microsoft.com/office/officeart/2005/8/layout/hierarchy2"/>
    <dgm:cxn modelId="{74FDBC38-CD59-4770-AF94-CCFE4187A7C9}" type="presParOf" srcId="{E5AF3577-9AC8-40B3-BC0F-6F2EBB89AE0C}" destId="{93687781-171F-411B-849A-B41E9E00709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7E4120E-C871-4330-BA65-B03B427610B1}" type="doc">
      <dgm:prSet loTypeId="urn:microsoft.com/office/officeart/2005/8/layout/hierarchy2" loCatId="hierarchy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D919519-7AC4-4F4A-ABBA-68F231349727}">
      <dgm:prSet phldrT="[Текст]" custT="1"/>
      <dgm:spPr/>
      <dgm:t>
        <a:bodyPr/>
        <a:lstStyle/>
        <a:p>
          <a:r>
            <a:rPr lang="uk-UA" sz="3200" dirty="0" smtClean="0"/>
            <a:t>фашистські</a:t>
          </a:r>
          <a:endParaRPr lang="ru-RU" sz="3200" dirty="0"/>
        </a:p>
      </dgm:t>
    </dgm:pt>
    <dgm:pt modelId="{E33480EC-4B1D-4A81-94D4-D89E2DCEC683}" type="parTrans" cxnId="{42E69413-167F-4397-BE14-292E66FF217D}">
      <dgm:prSet/>
      <dgm:spPr/>
      <dgm:t>
        <a:bodyPr/>
        <a:lstStyle/>
        <a:p>
          <a:endParaRPr lang="ru-RU"/>
        </a:p>
      </dgm:t>
    </dgm:pt>
    <dgm:pt modelId="{F890B1AF-B9F0-461B-B468-205242BC4A32}" type="sibTrans" cxnId="{42E69413-167F-4397-BE14-292E66FF217D}">
      <dgm:prSet/>
      <dgm:spPr/>
      <dgm:t>
        <a:bodyPr/>
        <a:lstStyle/>
        <a:p>
          <a:endParaRPr lang="ru-RU"/>
        </a:p>
      </dgm:t>
    </dgm:pt>
    <dgm:pt modelId="{13FC4001-1947-4C5B-A0F1-E01EA5356612}" type="pres">
      <dgm:prSet presAssocID="{17E4120E-C871-4330-BA65-B03B427610B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77F159-1FF8-4847-B9B2-385DC980EEFB}" type="pres">
      <dgm:prSet presAssocID="{1D919519-7AC4-4F4A-ABBA-68F231349727}" presName="root1" presStyleCnt="0"/>
      <dgm:spPr/>
      <dgm:t>
        <a:bodyPr/>
        <a:lstStyle/>
        <a:p>
          <a:endParaRPr lang="ru-RU"/>
        </a:p>
      </dgm:t>
    </dgm:pt>
    <dgm:pt modelId="{DE7DBE80-F731-41D6-8D1B-563890312E9C}" type="pres">
      <dgm:prSet presAssocID="{1D919519-7AC4-4F4A-ABBA-68F231349727}" presName="LevelOneTextNode" presStyleLbl="node0" presStyleIdx="0" presStyleCnt="1" custScaleX="23931" custScaleY="23423" custLinFactNeighborX="27733" custLinFactNeighborY="2897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D1AF0E-6D69-4A1C-A93E-565CD8724690}" type="pres">
      <dgm:prSet presAssocID="{1D919519-7AC4-4F4A-ABBA-68F231349727}" presName="level2hierChild" presStyleCnt="0"/>
      <dgm:spPr/>
      <dgm:t>
        <a:bodyPr/>
        <a:lstStyle/>
        <a:p>
          <a:endParaRPr lang="ru-RU"/>
        </a:p>
      </dgm:t>
    </dgm:pt>
  </dgm:ptLst>
  <dgm:cxnLst>
    <dgm:cxn modelId="{42E69413-167F-4397-BE14-292E66FF217D}" srcId="{17E4120E-C871-4330-BA65-B03B427610B1}" destId="{1D919519-7AC4-4F4A-ABBA-68F231349727}" srcOrd="0" destOrd="0" parTransId="{E33480EC-4B1D-4A81-94D4-D89E2DCEC683}" sibTransId="{F890B1AF-B9F0-461B-B468-205242BC4A32}"/>
    <dgm:cxn modelId="{5AEDBCD0-85DA-476E-9537-20E8C91F3EDB}" type="presOf" srcId="{17E4120E-C871-4330-BA65-B03B427610B1}" destId="{13FC4001-1947-4C5B-A0F1-E01EA5356612}" srcOrd="0" destOrd="0" presId="urn:microsoft.com/office/officeart/2005/8/layout/hierarchy2"/>
    <dgm:cxn modelId="{9667331B-94C9-4D7A-BAB1-4710BAD6149F}" type="presOf" srcId="{1D919519-7AC4-4F4A-ABBA-68F231349727}" destId="{DE7DBE80-F731-41D6-8D1B-563890312E9C}" srcOrd="0" destOrd="0" presId="urn:microsoft.com/office/officeart/2005/8/layout/hierarchy2"/>
    <dgm:cxn modelId="{6D5D248C-561B-447B-8321-3757A8EE75A7}" type="presParOf" srcId="{13FC4001-1947-4C5B-A0F1-E01EA5356612}" destId="{2077F159-1FF8-4847-B9B2-385DC980EEFB}" srcOrd="0" destOrd="0" presId="urn:microsoft.com/office/officeart/2005/8/layout/hierarchy2"/>
    <dgm:cxn modelId="{F16B1912-663C-4907-90BE-8DD8569FD94A}" type="presParOf" srcId="{2077F159-1FF8-4847-B9B2-385DC980EEFB}" destId="{DE7DBE80-F731-41D6-8D1B-563890312E9C}" srcOrd="0" destOrd="0" presId="urn:microsoft.com/office/officeart/2005/8/layout/hierarchy2"/>
    <dgm:cxn modelId="{5CCBF6D1-CF8A-44FA-BEFC-5B5F1C6C5A1B}" type="presParOf" srcId="{2077F159-1FF8-4847-B9B2-385DC980EEFB}" destId="{C6D1AF0E-6D69-4A1C-A93E-565CD872469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28E2F48-9A06-48F3-AB6B-711C7B939A29}" type="doc">
      <dgm:prSet loTypeId="urn:microsoft.com/office/officeart/2005/8/layout/orgChart1" loCatId="hierarchy" qsTypeId="urn:microsoft.com/office/officeart/2005/8/quickstyle/3d6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6BD317A2-09A6-4925-BB43-4291B706F991}">
      <dgm:prSet phldrT="[Текст]" custT="1"/>
      <dgm:spPr/>
      <dgm:t>
        <a:bodyPr/>
        <a:lstStyle/>
        <a:p>
          <a:r>
            <a:rPr lang="ru-RU" sz="2400" dirty="0" err="1" smtClean="0"/>
            <a:t>Типологія</a:t>
          </a:r>
          <a:r>
            <a:rPr lang="ru-RU" sz="2400" dirty="0" smtClean="0"/>
            <a:t> </a:t>
          </a:r>
          <a:r>
            <a:rPr lang="ru-RU" sz="2400" dirty="0" err="1" smtClean="0"/>
            <a:t>партій</a:t>
          </a:r>
          <a:r>
            <a:rPr lang="ru-RU" sz="2400" dirty="0" smtClean="0"/>
            <a:t> </a:t>
          </a:r>
          <a:r>
            <a:rPr lang="ru-RU" sz="2400" dirty="0" err="1" smtClean="0"/>
            <a:t>передбачає</a:t>
          </a:r>
          <a:r>
            <a:rPr lang="ru-RU" sz="2400" dirty="0" smtClean="0"/>
            <a:t> </a:t>
          </a:r>
          <a:r>
            <a:rPr lang="ru-RU" sz="2400" dirty="0" err="1" smtClean="0"/>
            <a:t>декілька</a:t>
          </a:r>
          <a:r>
            <a:rPr lang="ru-RU" sz="2400" dirty="0" smtClean="0"/>
            <a:t> </a:t>
          </a:r>
          <a:r>
            <a:rPr lang="ru-RU" sz="2400" dirty="0" err="1" smtClean="0"/>
            <a:t>варіантів</a:t>
          </a:r>
          <a:endParaRPr lang="ru-RU" sz="2400" dirty="0"/>
        </a:p>
      </dgm:t>
    </dgm:pt>
    <dgm:pt modelId="{C020C026-6B70-4574-8E7A-0F37FF5EC13B}" type="parTrans" cxnId="{80C10482-365F-4937-BEE6-835A9F857A86}">
      <dgm:prSet/>
      <dgm:spPr/>
      <dgm:t>
        <a:bodyPr/>
        <a:lstStyle/>
        <a:p>
          <a:endParaRPr lang="ru-RU"/>
        </a:p>
      </dgm:t>
    </dgm:pt>
    <dgm:pt modelId="{DE6F8C6A-AD98-4783-A65E-5244A114D46B}" type="sibTrans" cxnId="{80C10482-365F-4937-BEE6-835A9F857A86}">
      <dgm:prSet/>
      <dgm:spPr/>
      <dgm:t>
        <a:bodyPr/>
        <a:lstStyle/>
        <a:p>
          <a:endParaRPr lang="ru-RU"/>
        </a:p>
      </dgm:t>
    </dgm:pt>
    <dgm:pt modelId="{8187BE56-8E41-4C83-B5C1-7D24D257313F}">
      <dgm:prSet phldrT="[Текст]"/>
      <dgm:spPr/>
      <dgm:t>
        <a:bodyPr/>
        <a:lstStyle/>
        <a:p>
          <a:r>
            <a:rPr lang="ru-RU" dirty="0" err="1" smtClean="0">
              <a:solidFill>
                <a:schemeClr val="tx1"/>
              </a:solidFill>
            </a:rPr>
            <a:t>тритипова</a:t>
          </a:r>
          <a:r>
            <a:rPr lang="ru-RU" dirty="0" smtClean="0">
              <a:solidFill>
                <a:schemeClr val="tx1"/>
              </a:solidFill>
            </a:rPr>
            <a:t> схема М. </a:t>
          </a:r>
          <a:r>
            <a:rPr lang="ru-RU" dirty="0" err="1" smtClean="0">
              <a:solidFill>
                <a:schemeClr val="tx1"/>
              </a:solidFill>
            </a:rPr>
            <a:t>Дюверже</a:t>
          </a:r>
          <a:r>
            <a:rPr lang="ru-RU" dirty="0" smtClean="0">
              <a:solidFill>
                <a:schemeClr val="tx1"/>
              </a:solidFill>
            </a:rPr>
            <a:t>, </a:t>
          </a:r>
          <a:r>
            <a:rPr lang="ru-RU" dirty="0" err="1" smtClean="0">
              <a:solidFill>
                <a:schemeClr val="tx1"/>
              </a:solidFill>
            </a:rPr>
            <a:t>згідно</a:t>
          </a:r>
          <a:r>
            <a:rPr lang="ru-RU" dirty="0" smtClean="0">
              <a:solidFill>
                <a:schemeClr val="tx1"/>
              </a:solidFill>
            </a:rPr>
            <a:t> з </a:t>
          </a:r>
          <a:r>
            <a:rPr lang="ru-RU" dirty="0" err="1" smtClean="0">
              <a:solidFill>
                <a:schemeClr val="tx1"/>
              </a:solidFill>
            </a:rPr>
            <a:t>якою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партійні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системи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поділяються</a:t>
          </a:r>
          <a:r>
            <a:rPr lang="ru-RU" dirty="0" smtClean="0">
              <a:solidFill>
                <a:schemeClr val="tx1"/>
              </a:solidFill>
            </a:rPr>
            <a:t> на</a:t>
          </a:r>
        </a:p>
        <a:p>
          <a:r>
            <a:rPr lang="ru-RU" dirty="0" err="1" smtClean="0">
              <a:solidFill>
                <a:schemeClr val="tx1"/>
              </a:solidFill>
            </a:rPr>
            <a:t>однопартійні</a:t>
          </a:r>
          <a:r>
            <a:rPr lang="ru-RU" dirty="0" smtClean="0">
              <a:solidFill>
                <a:schemeClr val="tx1"/>
              </a:solidFill>
            </a:rPr>
            <a:t>, </a:t>
          </a:r>
          <a:r>
            <a:rPr lang="ru-RU" dirty="0" err="1" smtClean="0">
              <a:solidFill>
                <a:schemeClr val="tx1"/>
              </a:solidFill>
            </a:rPr>
            <a:t>двопартійні</a:t>
          </a:r>
          <a:r>
            <a:rPr lang="ru-RU" dirty="0" smtClean="0">
              <a:solidFill>
                <a:schemeClr val="tx1"/>
              </a:solidFill>
            </a:rPr>
            <a:t> і </a:t>
          </a:r>
          <a:r>
            <a:rPr lang="ru-RU" dirty="0" err="1" smtClean="0">
              <a:solidFill>
                <a:schemeClr val="tx1"/>
              </a:solidFill>
            </a:rPr>
            <a:t>мультипартійні</a:t>
          </a:r>
          <a:endParaRPr lang="ru-RU" dirty="0">
            <a:solidFill>
              <a:schemeClr val="tx1"/>
            </a:solidFill>
          </a:endParaRPr>
        </a:p>
      </dgm:t>
    </dgm:pt>
    <dgm:pt modelId="{6403D706-4EA9-47A4-B0C7-921A130CBC50}" type="parTrans" cxnId="{EEF208FB-8B4B-41CC-8AC1-0D6F7FD6CB23}">
      <dgm:prSet/>
      <dgm:spPr/>
      <dgm:t>
        <a:bodyPr/>
        <a:lstStyle/>
        <a:p>
          <a:endParaRPr lang="ru-RU"/>
        </a:p>
      </dgm:t>
    </dgm:pt>
    <dgm:pt modelId="{80363497-DCDB-4B87-AEEC-1F5EE078D248}" type="sibTrans" cxnId="{EEF208FB-8B4B-41CC-8AC1-0D6F7FD6CB23}">
      <dgm:prSet/>
      <dgm:spPr/>
      <dgm:t>
        <a:bodyPr/>
        <a:lstStyle/>
        <a:p>
          <a:endParaRPr lang="ru-RU"/>
        </a:p>
      </dgm:t>
    </dgm:pt>
    <dgm:pt modelId="{D59593A5-016D-4B88-959A-69BD7C6EED8F}">
      <dgm:prSet phldrT="[Текст]"/>
      <dgm:spPr/>
      <dgm:t>
        <a:bodyPr/>
        <a:lstStyle/>
        <a:p>
          <a:r>
            <a:rPr lang="ru-RU" dirty="0" err="1" smtClean="0">
              <a:solidFill>
                <a:schemeClr val="tx1"/>
              </a:solidFill>
            </a:rPr>
            <a:t>тритипова</a:t>
          </a:r>
          <a:r>
            <a:rPr lang="ru-RU" dirty="0" smtClean="0">
              <a:solidFill>
                <a:schemeClr val="tx1"/>
              </a:solidFill>
            </a:rPr>
            <a:t> система Б. </a:t>
          </a:r>
          <a:r>
            <a:rPr lang="ru-RU" dirty="0" err="1" smtClean="0">
              <a:solidFill>
                <a:schemeClr val="tx1"/>
              </a:solidFill>
            </a:rPr>
            <a:t>Гаврилишина</a:t>
          </a:r>
          <a:r>
            <a:rPr lang="ru-RU" dirty="0" smtClean="0">
              <a:solidFill>
                <a:schemeClr val="tx1"/>
              </a:solidFill>
            </a:rPr>
            <a:t>, </a:t>
          </a:r>
          <a:r>
            <a:rPr lang="ru-RU" dirty="0" err="1" smtClean="0">
              <a:solidFill>
                <a:schemeClr val="tx1"/>
              </a:solidFill>
            </a:rPr>
            <a:t>який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поділяє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партійні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системи</a:t>
          </a:r>
          <a:r>
            <a:rPr lang="ru-RU" dirty="0" smtClean="0">
              <a:solidFill>
                <a:schemeClr val="tx1"/>
              </a:solidFill>
            </a:rPr>
            <a:t> на </a:t>
          </a:r>
          <a:r>
            <a:rPr lang="ru-RU" dirty="0" err="1" smtClean="0">
              <a:solidFill>
                <a:schemeClr val="tx1"/>
              </a:solidFill>
            </a:rPr>
            <a:t>олігархічні</a:t>
          </a:r>
          <a:r>
            <a:rPr lang="ru-RU" dirty="0" smtClean="0">
              <a:solidFill>
                <a:schemeClr val="tx1"/>
              </a:solidFill>
            </a:rPr>
            <a:t>,</a:t>
          </a:r>
        </a:p>
        <a:p>
          <a:r>
            <a:rPr lang="ru-RU" dirty="0" err="1" smtClean="0">
              <a:solidFill>
                <a:schemeClr val="tx1"/>
              </a:solidFill>
            </a:rPr>
            <a:t>противаг</a:t>
          </a:r>
          <a:r>
            <a:rPr lang="ru-RU" dirty="0" smtClean="0">
              <a:solidFill>
                <a:schemeClr val="tx1"/>
              </a:solidFill>
            </a:rPr>
            <a:t> (</a:t>
          </a:r>
          <a:r>
            <a:rPr lang="ru-RU" dirty="0" err="1" smtClean="0">
              <a:solidFill>
                <a:schemeClr val="tx1"/>
              </a:solidFill>
            </a:rPr>
            <a:t>боротьби</a:t>
          </a:r>
          <a:r>
            <a:rPr lang="ru-RU" dirty="0" smtClean="0">
              <a:solidFill>
                <a:schemeClr val="tx1"/>
              </a:solidFill>
            </a:rPr>
            <a:t> за </a:t>
          </a:r>
          <a:r>
            <a:rPr lang="ru-RU" dirty="0" err="1" smtClean="0">
              <a:solidFill>
                <a:schemeClr val="tx1"/>
              </a:solidFill>
            </a:rPr>
            <a:t>владу</a:t>
          </a:r>
          <a:r>
            <a:rPr lang="ru-RU" dirty="0" smtClean="0">
              <a:solidFill>
                <a:schemeClr val="tx1"/>
              </a:solidFill>
            </a:rPr>
            <a:t>) і </a:t>
          </a:r>
          <a:r>
            <a:rPr lang="ru-RU" dirty="0" err="1" smtClean="0">
              <a:solidFill>
                <a:schemeClr val="tx1"/>
              </a:solidFill>
            </a:rPr>
            <a:t>колегіальні</a:t>
          </a:r>
          <a:r>
            <a:rPr lang="ru-RU" dirty="0" smtClean="0">
              <a:solidFill>
                <a:schemeClr val="tx1"/>
              </a:solidFill>
            </a:rPr>
            <a:t> (</a:t>
          </a:r>
          <a:r>
            <a:rPr lang="ru-RU" dirty="0" err="1" smtClean="0">
              <a:solidFill>
                <a:schemeClr val="tx1"/>
              </a:solidFill>
            </a:rPr>
            <a:t>співпраці</a:t>
          </a:r>
          <a:r>
            <a:rPr lang="ru-RU" dirty="0" smtClean="0">
              <a:solidFill>
                <a:schemeClr val="tx1"/>
              </a:solidFill>
            </a:rPr>
            <a:t> при </a:t>
          </a:r>
          <a:r>
            <a:rPr lang="ru-RU" dirty="0" err="1" smtClean="0">
              <a:solidFill>
                <a:schemeClr val="tx1"/>
              </a:solidFill>
            </a:rPr>
            <a:t>владі</a:t>
          </a:r>
          <a:r>
            <a:rPr lang="ru-RU" dirty="0" smtClean="0">
              <a:solidFill>
                <a:schemeClr val="tx1"/>
              </a:solidFill>
            </a:rPr>
            <a:t>)</a:t>
          </a:r>
          <a:endParaRPr lang="ru-RU" dirty="0">
            <a:solidFill>
              <a:schemeClr val="tx1"/>
            </a:solidFill>
          </a:endParaRPr>
        </a:p>
      </dgm:t>
    </dgm:pt>
    <dgm:pt modelId="{88C5F4FF-81DB-4A7D-A0E3-A69D562F2B37}" type="parTrans" cxnId="{96202319-2BDE-41B1-BF4C-118F4A5A475B}">
      <dgm:prSet/>
      <dgm:spPr/>
      <dgm:t>
        <a:bodyPr/>
        <a:lstStyle/>
        <a:p>
          <a:endParaRPr lang="ru-RU"/>
        </a:p>
      </dgm:t>
    </dgm:pt>
    <dgm:pt modelId="{CAA9AEF5-3159-4348-9138-5FBE2E018B16}" type="sibTrans" cxnId="{96202319-2BDE-41B1-BF4C-118F4A5A475B}">
      <dgm:prSet/>
      <dgm:spPr/>
      <dgm:t>
        <a:bodyPr/>
        <a:lstStyle/>
        <a:p>
          <a:endParaRPr lang="ru-RU"/>
        </a:p>
      </dgm:t>
    </dgm:pt>
    <dgm:pt modelId="{9EA617D9-D848-4A39-BA97-EF2F7BB6CC55}">
      <dgm:prSet phldrT="[Текст]"/>
      <dgm:spPr/>
      <dgm:t>
        <a:bodyPr/>
        <a:lstStyle/>
        <a:p>
          <a:r>
            <a:rPr lang="ru-RU" dirty="0" err="1" smtClean="0">
              <a:solidFill>
                <a:schemeClr val="tx1"/>
              </a:solidFill>
            </a:rPr>
            <a:t>семитипова</a:t>
          </a:r>
          <a:r>
            <a:rPr lang="ru-RU" dirty="0" smtClean="0">
              <a:solidFill>
                <a:schemeClr val="tx1"/>
              </a:solidFill>
            </a:rPr>
            <a:t> схема Дж. </a:t>
          </a:r>
          <a:r>
            <a:rPr lang="ru-RU" dirty="0" err="1" smtClean="0">
              <a:solidFill>
                <a:schemeClr val="tx1"/>
              </a:solidFill>
            </a:rPr>
            <a:t>Сарторі</a:t>
          </a:r>
          <a:r>
            <a:rPr lang="ru-RU" dirty="0" smtClean="0">
              <a:solidFill>
                <a:schemeClr val="tx1"/>
              </a:solidFill>
            </a:rPr>
            <a:t> з таким </a:t>
          </a:r>
          <a:r>
            <a:rPr lang="ru-RU" dirty="0" err="1" smtClean="0">
              <a:solidFill>
                <a:schemeClr val="tx1"/>
              </a:solidFill>
            </a:rPr>
            <a:t>поділом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партійних</a:t>
          </a:r>
          <a:r>
            <a:rPr lang="ru-RU" dirty="0" smtClean="0">
              <a:solidFill>
                <a:schemeClr val="tx1"/>
              </a:solidFill>
            </a:rPr>
            <a:t> систем: </a:t>
          </a:r>
          <a:r>
            <a:rPr lang="ru-RU" dirty="0" err="1" smtClean="0">
              <a:solidFill>
                <a:schemeClr val="tx1"/>
              </a:solidFill>
            </a:rPr>
            <a:t>однопартійна</a:t>
          </a:r>
          <a:r>
            <a:rPr lang="ru-RU" dirty="0" smtClean="0">
              <a:solidFill>
                <a:schemeClr val="tx1"/>
              </a:solidFill>
            </a:rPr>
            <a:t>,</a:t>
          </a:r>
        </a:p>
        <a:p>
          <a:r>
            <a:rPr lang="ru-RU" dirty="0" err="1" smtClean="0">
              <a:solidFill>
                <a:schemeClr val="tx1"/>
              </a:solidFill>
            </a:rPr>
            <a:t>гегемоністська</a:t>
          </a:r>
          <a:r>
            <a:rPr lang="ru-RU" dirty="0" smtClean="0">
              <a:solidFill>
                <a:schemeClr val="tx1"/>
              </a:solidFill>
            </a:rPr>
            <a:t>, </a:t>
          </a:r>
          <a:r>
            <a:rPr lang="ru-RU" dirty="0" err="1" smtClean="0">
              <a:solidFill>
                <a:schemeClr val="tx1"/>
              </a:solidFill>
            </a:rPr>
            <a:t>домінування</a:t>
          </a:r>
          <a:r>
            <a:rPr lang="ru-RU" dirty="0" smtClean="0">
              <a:solidFill>
                <a:schemeClr val="tx1"/>
              </a:solidFill>
            </a:rPr>
            <a:t>, </a:t>
          </a:r>
          <a:r>
            <a:rPr lang="ru-RU" dirty="0" err="1" smtClean="0">
              <a:solidFill>
                <a:schemeClr val="tx1"/>
              </a:solidFill>
            </a:rPr>
            <a:t>двопартійна</a:t>
          </a:r>
          <a:r>
            <a:rPr lang="ru-RU" dirty="0" smtClean="0">
              <a:solidFill>
                <a:schemeClr val="tx1"/>
              </a:solidFill>
            </a:rPr>
            <a:t>, </a:t>
          </a:r>
          <a:r>
            <a:rPr lang="ru-RU" dirty="0" err="1" smtClean="0">
              <a:solidFill>
                <a:schemeClr val="tx1"/>
              </a:solidFill>
            </a:rPr>
            <a:t>обмеженого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плюралізму</a:t>
          </a:r>
          <a:r>
            <a:rPr lang="ru-RU" dirty="0" smtClean="0">
              <a:solidFill>
                <a:schemeClr val="tx1"/>
              </a:solidFill>
            </a:rPr>
            <a:t>, </a:t>
          </a:r>
          <a:r>
            <a:rPr lang="ru-RU" dirty="0" err="1" smtClean="0">
              <a:solidFill>
                <a:schemeClr val="tx1"/>
              </a:solidFill>
            </a:rPr>
            <a:t>поляризованого</a:t>
          </a:r>
          <a:endParaRPr lang="ru-RU" dirty="0" smtClean="0">
            <a:solidFill>
              <a:schemeClr val="tx1"/>
            </a:solidFill>
          </a:endParaRPr>
        </a:p>
        <a:p>
          <a:r>
            <a:rPr lang="ru-RU" dirty="0" err="1" smtClean="0">
              <a:solidFill>
                <a:schemeClr val="tx1"/>
              </a:solidFill>
            </a:rPr>
            <a:t>плюралізму</a:t>
          </a:r>
          <a:r>
            <a:rPr lang="ru-RU" dirty="0" smtClean="0">
              <a:solidFill>
                <a:schemeClr val="tx1"/>
              </a:solidFill>
            </a:rPr>
            <a:t>, </a:t>
          </a:r>
          <a:r>
            <a:rPr lang="ru-RU" dirty="0" err="1" smtClean="0">
              <a:solidFill>
                <a:schemeClr val="tx1"/>
              </a:solidFill>
            </a:rPr>
            <a:t>атомізована</a:t>
          </a:r>
          <a:r>
            <a:rPr lang="ru-RU" dirty="0" smtClean="0">
              <a:solidFill>
                <a:schemeClr val="tx1"/>
              </a:solidFill>
            </a:rPr>
            <a:t>.</a:t>
          </a:r>
          <a:endParaRPr lang="ru-RU" dirty="0">
            <a:solidFill>
              <a:schemeClr val="tx1"/>
            </a:solidFill>
          </a:endParaRPr>
        </a:p>
      </dgm:t>
    </dgm:pt>
    <dgm:pt modelId="{1E41D0CC-2F2D-4A0C-BB57-1D6E3B4C4067}" type="parTrans" cxnId="{7853D4BA-9A7E-432A-BE79-BA34F3047A4E}">
      <dgm:prSet>
        <dgm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976EDD8A-B82C-498D-A7B2-CBBE8D31DE0D}" type="sibTrans" cxnId="{7853D4BA-9A7E-432A-BE79-BA34F3047A4E}">
      <dgm:prSet/>
      <dgm:spPr/>
      <dgm:t>
        <a:bodyPr/>
        <a:lstStyle/>
        <a:p>
          <a:endParaRPr lang="ru-RU"/>
        </a:p>
      </dgm:t>
    </dgm:pt>
    <dgm:pt modelId="{5C63F94F-09CB-48B8-B4FB-F83EA95035C0}" type="pres">
      <dgm:prSet presAssocID="{A28E2F48-9A06-48F3-AB6B-711C7B939A2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9675C87-B82D-4A7A-999D-B3D2683AF2BE}" type="pres">
      <dgm:prSet presAssocID="{6BD317A2-09A6-4925-BB43-4291B706F991}" presName="hierRoot1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5092DC80-83E4-4265-ABC8-82F50CDB0AFF}" type="pres">
      <dgm:prSet presAssocID="{6BD317A2-09A6-4925-BB43-4291B706F991}" presName="rootComposite1" presStyleCnt="0"/>
      <dgm:spPr/>
      <dgm:t>
        <a:bodyPr/>
        <a:lstStyle/>
        <a:p>
          <a:endParaRPr lang="ru-RU"/>
        </a:p>
      </dgm:t>
    </dgm:pt>
    <dgm:pt modelId="{809F1E06-71AD-45C4-A0E9-10DAA9016E51}" type="pres">
      <dgm:prSet presAssocID="{6BD317A2-09A6-4925-BB43-4291B706F991}" presName="rootText1" presStyleLbl="node0" presStyleIdx="0" presStyleCnt="1" custScaleX="236662" custLinFactNeighborX="-2" custLinFactNeighborY="-136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BB75BC0-17E5-4D02-9144-29B6B50E5B45}" type="pres">
      <dgm:prSet presAssocID="{6BD317A2-09A6-4925-BB43-4291B706F991}" presName="rootConnector1" presStyleLbl="node1" presStyleIdx="0" presStyleCnt="0"/>
      <dgm:spPr/>
      <dgm:t>
        <a:bodyPr/>
        <a:lstStyle/>
        <a:p>
          <a:endParaRPr lang="ru-RU"/>
        </a:p>
      </dgm:t>
    </dgm:pt>
    <dgm:pt modelId="{9A489AA3-0DE4-42BD-A0D8-98C1B7EF368B}" type="pres">
      <dgm:prSet presAssocID="{6BD317A2-09A6-4925-BB43-4291B706F991}" presName="hierChild2" presStyleCnt="0"/>
      <dgm:spPr/>
      <dgm:t>
        <a:bodyPr/>
        <a:lstStyle/>
        <a:p>
          <a:endParaRPr lang="ru-RU"/>
        </a:p>
      </dgm:t>
    </dgm:pt>
    <dgm:pt modelId="{7DDCA04C-D518-447F-93B3-BC0B9E43B98A}" type="pres">
      <dgm:prSet presAssocID="{6403D706-4EA9-47A4-B0C7-921A130CBC50}" presName="Name37" presStyleLbl="parChTrans1D2" presStyleIdx="0" presStyleCnt="3"/>
      <dgm:spPr/>
      <dgm:t>
        <a:bodyPr/>
        <a:lstStyle/>
        <a:p>
          <a:endParaRPr lang="ru-RU"/>
        </a:p>
      </dgm:t>
    </dgm:pt>
    <dgm:pt modelId="{9233F7B6-C196-4F02-90A4-DB476895A739}" type="pres">
      <dgm:prSet presAssocID="{8187BE56-8E41-4C83-B5C1-7D24D257313F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1E8CA04E-7BE3-463E-B7C3-C59BFCAB369E}" type="pres">
      <dgm:prSet presAssocID="{8187BE56-8E41-4C83-B5C1-7D24D257313F}" presName="rootComposite" presStyleCnt="0"/>
      <dgm:spPr/>
      <dgm:t>
        <a:bodyPr/>
        <a:lstStyle/>
        <a:p>
          <a:endParaRPr lang="ru-RU"/>
        </a:p>
      </dgm:t>
    </dgm:pt>
    <dgm:pt modelId="{72957F97-3165-453F-8887-2DD45AA31B31}" type="pres">
      <dgm:prSet presAssocID="{8187BE56-8E41-4C83-B5C1-7D24D257313F}" presName="rootText" presStyleLbl="node2" presStyleIdx="0" presStyleCnt="3" custLinFactNeighborX="4085" custLinFactNeighborY="-95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C43CA87-5EF8-4EE8-AF5A-A721730CE115}" type="pres">
      <dgm:prSet presAssocID="{8187BE56-8E41-4C83-B5C1-7D24D257313F}" presName="rootConnector" presStyleLbl="node2" presStyleIdx="0" presStyleCnt="3"/>
      <dgm:spPr/>
      <dgm:t>
        <a:bodyPr/>
        <a:lstStyle/>
        <a:p>
          <a:endParaRPr lang="ru-RU"/>
        </a:p>
      </dgm:t>
    </dgm:pt>
    <dgm:pt modelId="{2E009949-AE99-4724-BAAD-BFC9F36E459C}" type="pres">
      <dgm:prSet presAssocID="{8187BE56-8E41-4C83-B5C1-7D24D257313F}" presName="hierChild4" presStyleCnt="0"/>
      <dgm:spPr/>
      <dgm:t>
        <a:bodyPr/>
        <a:lstStyle/>
        <a:p>
          <a:endParaRPr lang="ru-RU"/>
        </a:p>
      </dgm:t>
    </dgm:pt>
    <dgm:pt modelId="{611661C3-FE47-4A1F-8806-63D273AD566F}" type="pres">
      <dgm:prSet presAssocID="{8187BE56-8E41-4C83-B5C1-7D24D257313F}" presName="hierChild5" presStyleCnt="0"/>
      <dgm:spPr/>
      <dgm:t>
        <a:bodyPr/>
        <a:lstStyle/>
        <a:p>
          <a:endParaRPr lang="ru-RU"/>
        </a:p>
      </dgm:t>
    </dgm:pt>
    <dgm:pt modelId="{3D0ED442-A912-4200-846F-B984314B9E61}" type="pres">
      <dgm:prSet presAssocID="{88C5F4FF-81DB-4A7D-A0E3-A69D562F2B37}" presName="Name37" presStyleLbl="parChTrans1D2" presStyleIdx="1" presStyleCnt="3"/>
      <dgm:spPr/>
      <dgm:t>
        <a:bodyPr/>
        <a:lstStyle/>
        <a:p>
          <a:endParaRPr lang="ru-RU"/>
        </a:p>
      </dgm:t>
    </dgm:pt>
    <dgm:pt modelId="{AC613B47-FA0D-455A-9F29-070D89730F53}" type="pres">
      <dgm:prSet presAssocID="{D59593A5-016D-4B88-959A-69BD7C6EED8F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74478B01-9064-44C6-B8F8-84A71EA2C66D}" type="pres">
      <dgm:prSet presAssocID="{D59593A5-016D-4B88-959A-69BD7C6EED8F}" presName="rootComposite" presStyleCnt="0"/>
      <dgm:spPr/>
      <dgm:t>
        <a:bodyPr/>
        <a:lstStyle/>
        <a:p>
          <a:endParaRPr lang="ru-RU"/>
        </a:p>
      </dgm:t>
    </dgm:pt>
    <dgm:pt modelId="{F8B1C832-633A-46F8-8D0D-E74CD39129DF}" type="pres">
      <dgm:prSet presAssocID="{D59593A5-016D-4B88-959A-69BD7C6EED8F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E51BC24-4165-42FC-934C-CA8622711E00}" type="pres">
      <dgm:prSet presAssocID="{D59593A5-016D-4B88-959A-69BD7C6EED8F}" presName="rootConnector" presStyleLbl="node2" presStyleIdx="1" presStyleCnt="3"/>
      <dgm:spPr/>
      <dgm:t>
        <a:bodyPr/>
        <a:lstStyle/>
        <a:p>
          <a:endParaRPr lang="ru-RU"/>
        </a:p>
      </dgm:t>
    </dgm:pt>
    <dgm:pt modelId="{1C9C9BA4-8107-4366-811B-E56847BDAC7D}" type="pres">
      <dgm:prSet presAssocID="{D59593A5-016D-4B88-959A-69BD7C6EED8F}" presName="hierChild4" presStyleCnt="0"/>
      <dgm:spPr/>
      <dgm:t>
        <a:bodyPr/>
        <a:lstStyle/>
        <a:p>
          <a:endParaRPr lang="ru-RU"/>
        </a:p>
      </dgm:t>
    </dgm:pt>
    <dgm:pt modelId="{EB5D768A-E1A9-421E-A637-855B92DDD710}" type="pres">
      <dgm:prSet presAssocID="{D59593A5-016D-4B88-959A-69BD7C6EED8F}" presName="hierChild5" presStyleCnt="0"/>
      <dgm:spPr/>
      <dgm:t>
        <a:bodyPr/>
        <a:lstStyle/>
        <a:p>
          <a:endParaRPr lang="ru-RU"/>
        </a:p>
      </dgm:t>
    </dgm:pt>
    <dgm:pt modelId="{986C9748-D3BE-4F21-AFB4-AC5BD2763720}" type="pres">
      <dgm:prSet presAssocID="{1E41D0CC-2F2D-4A0C-BB57-1D6E3B4C4067}" presName="Name37" presStyleLbl="parChTrans1D2" presStyleIdx="2" presStyleCnt="3"/>
      <dgm:spPr/>
      <dgm:t>
        <a:bodyPr/>
        <a:lstStyle/>
        <a:p>
          <a:endParaRPr lang="ru-RU"/>
        </a:p>
      </dgm:t>
    </dgm:pt>
    <dgm:pt modelId="{3ED23359-B901-4E74-9A99-B2D5119DA0AD}" type="pres">
      <dgm:prSet presAssocID="{9EA617D9-D848-4A39-BA97-EF2F7BB6CC55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FFD01F95-D676-473C-A0EC-4289A407DAFD}" type="pres">
      <dgm:prSet presAssocID="{9EA617D9-D848-4A39-BA97-EF2F7BB6CC55}" presName="rootComposite" presStyleCnt="0"/>
      <dgm:spPr/>
      <dgm:t>
        <a:bodyPr/>
        <a:lstStyle/>
        <a:p>
          <a:endParaRPr lang="ru-RU"/>
        </a:p>
      </dgm:t>
    </dgm:pt>
    <dgm:pt modelId="{D3059A57-D88B-4765-818E-5E0D3A6D7E6F}" type="pres">
      <dgm:prSet presAssocID="{9EA617D9-D848-4A39-BA97-EF2F7BB6CC55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FEEF28E-349A-43CF-86F8-6B053AD80788}" type="pres">
      <dgm:prSet presAssocID="{9EA617D9-D848-4A39-BA97-EF2F7BB6CC55}" presName="rootConnector" presStyleLbl="node2" presStyleIdx="2" presStyleCnt="3"/>
      <dgm:spPr/>
      <dgm:t>
        <a:bodyPr/>
        <a:lstStyle/>
        <a:p>
          <a:endParaRPr lang="ru-RU"/>
        </a:p>
      </dgm:t>
    </dgm:pt>
    <dgm:pt modelId="{CBD4895A-909E-4E63-98A4-EB7128854119}" type="pres">
      <dgm:prSet presAssocID="{9EA617D9-D848-4A39-BA97-EF2F7BB6CC55}" presName="hierChild4" presStyleCnt="0"/>
      <dgm:spPr/>
      <dgm:t>
        <a:bodyPr/>
        <a:lstStyle/>
        <a:p>
          <a:endParaRPr lang="ru-RU"/>
        </a:p>
      </dgm:t>
    </dgm:pt>
    <dgm:pt modelId="{1E280D7C-FB88-4131-B7F0-5B30C57A47D1}" type="pres">
      <dgm:prSet presAssocID="{9EA617D9-D848-4A39-BA97-EF2F7BB6CC55}" presName="hierChild5" presStyleCnt="0"/>
      <dgm:spPr/>
      <dgm:t>
        <a:bodyPr/>
        <a:lstStyle/>
        <a:p>
          <a:endParaRPr lang="ru-RU"/>
        </a:p>
      </dgm:t>
    </dgm:pt>
    <dgm:pt modelId="{2D96FB78-419E-4696-80E4-B237EEF44CA3}" type="pres">
      <dgm:prSet presAssocID="{6BD317A2-09A6-4925-BB43-4291B706F991}" presName="hierChild3" presStyleCnt="0"/>
      <dgm:spPr/>
      <dgm:t>
        <a:bodyPr/>
        <a:lstStyle/>
        <a:p>
          <a:endParaRPr lang="ru-RU"/>
        </a:p>
      </dgm:t>
    </dgm:pt>
  </dgm:ptLst>
  <dgm:cxnLst>
    <dgm:cxn modelId="{EEF208FB-8B4B-41CC-8AC1-0D6F7FD6CB23}" srcId="{6BD317A2-09A6-4925-BB43-4291B706F991}" destId="{8187BE56-8E41-4C83-B5C1-7D24D257313F}" srcOrd="0" destOrd="0" parTransId="{6403D706-4EA9-47A4-B0C7-921A130CBC50}" sibTransId="{80363497-DCDB-4B87-AEEC-1F5EE078D248}"/>
    <dgm:cxn modelId="{44AB8462-448E-430E-ABF2-13E01F01D7E4}" type="presOf" srcId="{9EA617D9-D848-4A39-BA97-EF2F7BB6CC55}" destId="{D3059A57-D88B-4765-818E-5E0D3A6D7E6F}" srcOrd="0" destOrd="0" presId="urn:microsoft.com/office/officeart/2005/8/layout/orgChart1"/>
    <dgm:cxn modelId="{B265928F-22E4-415A-9A40-2F9CCF094AB2}" type="presOf" srcId="{6403D706-4EA9-47A4-B0C7-921A130CBC50}" destId="{7DDCA04C-D518-447F-93B3-BC0B9E43B98A}" srcOrd="0" destOrd="0" presId="urn:microsoft.com/office/officeart/2005/8/layout/orgChart1"/>
    <dgm:cxn modelId="{BCAD4ABB-866C-4F67-B43E-D31BC3F6B1A0}" type="presOf" srcId="{D59593A5-016D-4B88-959A-69BD7C6EED8F}" destId="{3E51BC24-4165-42FC-934C-CA8622711E00}" srcOrd="1" destOrd="0" presId="urn:microsoft.com/office/officeart/2005/8/layout/orgChart1"/>
    <dgm:cxn modelId="{229FE62D-E1F5-476E-9AEF-A37A32727AA3}" type="presOf" srcId="{9EA617D9-D848-4A39-BA97-EF2F7BB6CC55}" destId="{0FEEF28E-349A-43CF-86F8-6B053AD80788}" srcOrd="1" destOrd="0" presId="urn:microsoft.com/office/officeart/2005/8/layout/orgChart1"/>
    <dgm:cxn modelId="{96202319-2BDE-41B1-BF4C-118F4A5A475B}" srcId="{6BD317A2-09A6-4925-BB43-4291B706F991}" destId="{D59593A5-016D-4B88-959A-69BD7C6EED8F}" srcOrd="1" destOrd="0" parTransId="{88C5F4FF-81DB-4A7D-A0E3-A69D562F2B37}" sibTransId="{CAA9AEF5-3159-4348-9138-5FBE2E018B16}"/>
    <dgm:cxn modelId="{7EBC4CB7-085F-49D7-8BCE-58B407A9DB0C}" type="presOf" srcId="{6BD317A2-09A6-4925-BB43-4291B706F991}" destId="{809F1E06-71AD-45C4-A0E9-10DAA9016E51}" srcOrd="0" destOrd="0" presId="urn:microsoft.com/office/officeart/2005/8/layout/orgChart1"/>
    <dgm:cxn modelId="{7853D4BA-9A7E-432A-BE79-BA34F3047A4E}" srcId="{6BD317A2-09A6-4925-BB43-4291B706F991}" destId="{9EA617D9-D848-4A39-BA97-EF2F7BB6CC55}" srcOrd="2" destOrd="0" parTransId="{1E41D0CC-2F2D-4A0C-BB57-1D6E3B4C4067}" sibTransId="{976EDD8A-B82C-498D-A7B2-CBBE8D31DE0D}"/>
    <dgm:cxn modelId="{640DCF93-6292-4023-B3A6-F4BB52446402}" type="presOf" srcId="{6BD317A2-09A6-4925-BB43-4291B706F991}" destId="{7BB75BC0-17E5-4D02-9144-29B6B50E5B45}" srcOrd="1" destOrd="0" presId="urn:microsoft.com/office/officeart/2005/8/layout/orgChart1"/>
    <dgm:cxn modelId="{5F0D6213-36BF-4280-AD57-5AAFC2195C3A}" type="presOf" srcId="{D59593A5-016D-4B88-959A-69BD7C6EED8F}" destId="{F8B1C832-633A-46F8-8D0D-E74CD39129DF}" srcOrd="0" destOrd="0" presId="urn:microsoft.com/office/officeart/2005/8/layout/orgChart1"/>
    <dgm:cxn modelId="{3DAC2C03-D1FA-4235-B531-964EF680D202}" type="presOf" srcId="{88C5F4FF-81DB-4A7D-A0E3-A69D562F2B37}" destId="{3D0ED442-A912-4200-846F-B984314B9E61}" srcOrd="0" destOrd="0" presId="urn:microsoft.com/office/officeart/2005/8/layout/orgChart1"/>
    <dgm:cxn modelId="{2CE4673C-690A-4368-B6BB-2FF9A5FE1018}" type="presOf" srcId="{8187BE56-8E41-4C83-B5C1-7D24D257313F}" destId="{7C43CA87-5EF8-4EE8-AF5A-A721730CE115}" srcOrd="1" destOrd="0" presId="urn:microsoft.com/office/officeart/2005/8/layout/orgChart1"/>
    <dgm:cxn modelId="{EA202C34-F250-4158-B161-3127FC57AF3C}" type="presOf" srcId="{A28E2F48-9A06-48F3-AB6B-711C7B939A29}" destId="{5C63F94F-09CB-48B8-B4FB-F83EA95035C0}" srcOrd="0" destOrd="0" presId="urn:microsoft.com/office/officeart/2005/8/layout/orgChart1"/>
    <dgm:cxn modelId="{A42D2076-B22B-4CAE-BB50-34BE64FE470A}" type="presOf" srcId="{8187BE56-8E41-4C83-B5C1-7D24D257313F}" destId="{72957F97-3165-453F-8887-2DD45AA31B31}" srcOrd="0" destOrd="0" presId="urn:microsoft.com/office/officeart/2005/8/layout/orgChart1"/>
    <dgm:cxn modelId="{80C10482-365F-4937-BEE6-835A9F857A86}" srcId="{A28E2F48-9A06-48F3-AB6B-711C7B939A29}" destId="{6BD317A2-09A6-4925-BB43-4291B706F991}" srcOrd="0" destOrd="0" parTransId="{C020C026-6B70-4574-8E7A-0F37FF5EC13B}" sibTransId="{DE6F8C6A-AD98-4783-A65E-5244A114D46B}"/>
    <dgm:cxn modelId="{DD0890CD-89B5-4C2E-9D84-F6F1B839F110}" type="presOf" srcId="{1E41D0CC-2F2D-4A0C-BB57-1D6E3B4C4067}" destId="{986C9748-D3BE-4F21-AFB4-AC5BD2763720}" srcOrd="0" destOrd="0" presId="urn:microsoft.com/office/officeart/2005/8/layout/orgChart1"/>
    <dgm:cxn modelId="{FFFEA222-0F4B-4428-8586-E45705589A17}" type="presParOf" srcId="{5C63F94F-09CB-48B8-B4FB-F83EA95035C0}" destId="{39675C87-B82D-4A7A-999D-B3D2683AF2BE}" srcOrd="0" destOrd="0" presId="urn:microsoft.com/office/officeart/2005/8/layout/orgChart1"/>
    <dgm:cxn modelId="{3829C43C-5B01-4721-8EA6-8B2B880EECCE}" type="presParOf" srcId="{39675C87-B82D-4A7A-999D-B3D2683AF2BE}" destId="{5092DC80-83E4-4265-ABC8-82F50CDB0AFF}" srcOrd="0" destOrd="0" presId="urn:microsoft.com/office/officeart/2005/8/layout/orgChart1"/>
    <dgm:cxn modelId="{3875C9E8-038A-4363-BE38-3016B1EC0717}" type="presParOf" srcId="{5092DC80-83E4-4265-ABC8-82F50CDB0AFF}" destId="{809F1E06-71AD-45C4-A0E9-10DAA9016E51}" srcOrd="0" destOrd="0" presId="urn:microsoft.com/office/officeart/2005/8/layout/orgChart1"/>
    <dgm:cxn modelId="{37F0F492-E4D5-429E-A3DE-5B078F34E74D}" type="presParOf" srcId="{5092DC80-83E4-4265-ABC8-82F50CDB0AFF}" destId="{7BB75BC0-17E5-4D02-9144-29B6B50E5B45}" srcOrd="1" destOrd="0" presId="urn:microsoft.com/office/officeart/2005/8/layout/orgChart1"/>
    <dgm:cxn modelId="{1BA5B29A-A3E8-474E-85CF-B570C97AF6C5}" type="presParOf" srcId="{39675C87-B82D-4A7A-999D-B3D2683AF2BE}" destId="{9A489AA3-0DE4-42BD-A0D8-98C1B7EF368B}" srcOrd="1" destOrd="0" presId="urn:microsoft.com/office/officeart/2005/8/layout/orgChart1"/>
    <dgm:cxn modelId="{F8630782-3809-4E04-8C6C-AE1024DBCCC5}" type="presParOf" srcId="{9A489AA3-0DE4-42BD-A0D8-98C1B7EF368B}" destId="{7DDCA04C-D518-447F-93B3-BC0B9E43B98A}" srcOrd="0" destOrd="0" presId="urn:microsoft.com/office/officeart/2005/8/layout/orgChart1"/>
    <dgm:cxn modelId="{45CF8D46-55B9-4D56-BAF8-42A7666E4EEB}" type="presParOf" srcId="{9A489AA3-0DE4-42BD-A0D8-98C1B7EF368B}" destId="{9233F7B6-C196-4F02-90A4-DB476895A739}" srcOrd="1" destOrd="0" presId="urn:microsoft.com/office/officeart/2005/8/layout/orgChart1"/>
    <dgm:cxn modelId="{56E284AF-A359-423F-9C17-B6D91ECDA57E}" type="presParOf" srcId="{9233F7B6-C196-4F02-90A4-DB476895A739}" destId="{1E8CA04E-7BE3-463E-B7C3-C59BFCAB369E}" srcOrd="0" destOrd="0" presId="urn:microsoft.com/office/officeart/2005/8/layout/orgChart1"/>
    <dgm:cxn modelId="{0CE38C07-64FC-4934-A506-93AD1B28FA36}" type="presParOf" srcId="{1E8CA04E-7BE3-463E-B7C3-C59BFCAB369E}" destId="{72957F97-3165-453F-8887-2DD45AA31B31}" srcOrd="0" destOrd="0" presId="urn:microsoft.com/office/officeart/2005/8/layout/orgChart1"/>
    <dgm:cxn modelId="{DE2F5667-4F0E-4708-B403-A80696C823A3}" type="presParOf" srcId="{1E8CA04E-7BE3-463E-B7C3-C59BFCAB369E}" destId="{7C43CA87-5EF8-4EE8-AF5A-A721730CE115}" srcOrd="1" destOrd="0" presId="urn:microsoft.com/office/officeart/2005/8/layout/orgChart1"/>
    <dgm:cxn modelId="{B84AE0D9-2EE5-4FF8-84BB-A96792757507}" type="presParOf" srcId="{9233F7B6-C196-4F02-90A4-DB476895A739}" destId="{2E009949-AE99-4724-BAAD-BFC9F36E459C}" srcOrd="1" destOrd="0" presId="urn:microsoft.com/office/officeart/2005/8/layout/orgChart1"/>
    <dgm:cxn modelId="{5DBEAB34-8464-4E55-A3F9-46AB8E2117AB}" type="presParOf" srcId="{9233F7B6-C196-4F02-90A4-DB476895A739}" destId="{611661C3-FE47-4A1F-8806-63D273AD566F}" srcOrd="2" destOrd="0" presId="urn:microsoft.com/office/officeart/2005/8/layout/orgChart1"/>
    <dgm:cxn modelId="{3CD09827-0463-475D-99BE-DF99464DC116}" type="presParOf" srcId="{9A489AA3-0DE4-42BD-A0D8-98C1B7EF368B}" destId="{3D0ED442-A912-4200-846F-B984314B9E61}" srcOrd="2" destOrd="0" presId="urn:microsoft.com/office/officeart/2005/8/layout/orgChart1"/>
    <dgm:cxn modelId="{B59B44E9-C3B9-47EB-912E-E829A43A4B6E}" type="presParOf" srcId="{9A489AA3-0DE4-42BD-A0D8-98C1B7EF368B}" destId="{AC613B47-FA0D-455A-9F29-070D89730F53}" srcOrd="3" destOrd="0" presId="urn:microsoft.com/office/officeart/2005/8/layout/orgChart1"/>
    <dgm:cxn modelId="{5874FD5D-BA12-4716-9EF6-2244A5E83F97}" type="presParOf" srcId="{AC613B47-FA0D-455A-9F29-070D89730F53}" destId="{74478B01-9064-44C6-B8F8-84A71EA2C66D}" srcOrd="0" destOrd="0" presId="urn:microsoft.com/office/officeart/2005/8/layout/orgChart1"/>
    <dgm:cxn modelId="{EBF18396-4EB3-4F4F-AC97-22DE843EF2F9}" type="presParOf" srcId="{74478B01-9064-44C6-B8F8-84A71EA2C66D}" destId="{F8B1C832-633A-46F8-8D0D-E74CD39129DF}" srcOrd="0" destOrd="0" presId="urn:microsoft.com/office/officeart/2005/8/layout/orgChart1"/>
    <dgm:cxn modelId="{F289CC95-A9E5-4C3A-9DD8-3CD737C5A999}" type="presParOf" srcId="{74478B01-9064-44C6-B8F8-84A71EA2C66D}" destId="{3E51BC24-4165-42FC-934C-CA8622711E00}" srcOrd="1" destOrd="0" presId="urn:microsoft.com/office/officeart/2005/8/layout/orgChart1"/>
    <dgm:cxn modelId="{EA9C9E05-0F92-4DCB-AFD4-E9C92E7355AD}" type="presParOf" srcId="{AC613B47-FA0D-455A-9F29-070D89730F53}" destId="{1C9C9BA4-8107-4366-811B-E56847BDAC7D}" srcOrd="1" destOrd="0" presId="urn:microsoft.com/office/officeart/2005/8/layout/orgChart1"/>
    <dgm:cxn modelId="{AB54EF8E-03CD-4717-AE2F-49D14AC16789}" type="presParOf" srcId="{AC613B47-FA0D-455A-9F29-070D89730F53}" destId="{EB5D768A-E1A9-421E-A637-855B92DDD710}" srcOrd="2" destOrd="0" presId="urn:microsoft.com/office/officeart/2005/8/layout/orgChart1"/>
    <dgm:cxn modelId="{AF5864CC-935C-47A1-AB69-940479DE7CC1}" type="presParOf" srcId="{9A489AA3-0DE4-42BD-A0D8-98C1B7EF368B}" destId="{986C9748-D3BE-4F21-AFB4-AC5BD2763720}" srcOrd="4" destOrd="0" presId="urn:microsoft.com/office/officeart/2005/8/layout/orgChart1"/>
    <dgm:cxn modelId="{CDA189EB-34B7-47B3-9C93-28CCDF106117}" type="presParOf" srcId="{9A489AA3-0DE4-42BD-A0D8-98C1B7EF368B}" destId="{3ED23359-B901-4E74-9A99-B2D5119DA0AD}" srcOrd="5" destOrd="0" presId="urn:microsoft.com/office/officeart/2005/8/layout/orgChart1"/>
    <dgm:cxn modelId="{60947F1B-D0AF-45CB-86FC-52847ED0E96B}" type="presParOf" srcId="{3ED23359-B901-4E74-9A99-B2D5119DA0AD}" destId="{FFD01F95-D676-473C-A0EC-4289A407DAFD}" srcOrd="0" destOrd="0" presId="urn:microsoft.com/office/officeart/2005/8/layout/orgChart1"/>
    <dgm:cxn modelId="{3B6EBE74-C0A4-4FDE-8868-36A4C54C9CDB}" type="presParOf" srcId="{FFD01F95-D676-473C-A0EC-4289A407DAFD}" destId="{D3059A57-D88B-4765-818E-5E0D3A6D7E6F}" srcOrd="0" destOrd="0" presId="urn:microsoft.com/office/officeart/2005/8/layout/orgChart1"/>
    <dgm:cxn modelId="{2E79BBC9-6944-4D8C-820F-977FC1E70FE7}" type="presParOf" srcId="{FFD01F95-D676-473C-A0EC-4289A407DAFD}" destId="{0FEEF28E-349A-43CF-86F8-6B053AD80788}" srcOrd="1" destOrd="0" presId="urn:microsoft.com/office/officeart/2005/8/layout/orgChart1"/>
    <dgm:cxn modelId="{AACE3E85-94C9-4A82-B7EC-A9988A2D0AFA}" type="presParOf" srcId="{3ED23359-B901-4E74-9A99-B2D5119DA0AD}" destId="{CBD4895A-909E-4E63-98A4-EB7128854119}" srcOrd="1" destOrd="0" presId="urn:microsoft.com/office/officeart/2005/8/layout/orgChart1"/>
    <dgm:cxn modelId="{A56B9F11-2CBA-4EED-9807-F09DEDE4542E}" type="presParOf" srcId="{3ED23359-B901-4E74-9A99-B2D5119DA0AD}" destId="{1E280D7C-FB88-4131-B7F0-5B30C57A47D1}" srcOrd="2" destOrd="0" presId="urn:microsoft.com/office/officeart/2005/8/layout/orgChart1"/>
    <dgm:cxn modelId="{4AC775C9-E0E7-4DDD-90C6-7E79E07F2318}" type="presParOf" srcId="{39675C87-B82D-4A7A-999D-B3D2683AF2BE}" destId="{2D96FB78-419E-4696-80E4-B237EEF44CA3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8DDB70-2579-4FE6-A100-396ED9E299CD}">
      <dsp:nvSpPr>
        <dsp:cNvPr id="0" name=""/>
        <dsp:cNvSpPr/>
      </dsp:nvSpPr>
      <dsp:spPr>
        <a:xfrm>
          <a:off x="2815004" y="1877740"/>
          <a:ext cx="2295015" cy="2295015"/>
        </a:xfrm>
        <a:prstGeom prst="gear9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Влада</a:t>
          </a:r>
          <a:endParaRPr lang="ru-RU" sz="2200" kern="1200" dirty="0"/>
        </a:p>
      </dsp:txBody>
      <dsp:txXfrm>
        <a:off x="3276404" y="2415336"/>
        <a:ext cx="1372215" cy="1179685"/>
      </dsp:txXfrm>
    </dsp:sp>
    <dsp:sp modelId="{56AEB044-1AF0-402A-9D0D-81C6C1C3ACD5}">
      <dsp:nvSpPr>
        <dsp:cNvPr id="0" name=""/>
        <dsp:cNvSpPr/>
      </dsp:nvSpPr>
      <dsp:spPr>
        <a:xfrm>
          <a:off x="1509076" y="1335281"/>
          <a:ext cx="1669102" cy="1669102"/>
        </a:xfrm>
        <a:prstGeom prst="gear6">
          <a:avLst/>
        </a:prstGeom>
        <a:solidFill>
          <a:schemeClr val="accent2">
            <a:hueOff val="-1482143"/>
            <a:satOff val="7100"/>
            <a:lumOff val="6569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err="1" smtClean="0"/>
            <a:t>Партії</a:t>
          </a:r>
          <a:endParaRPr lang="ru-RU" sz="2200" kern="1200" dirty="0"/>
        </a:p>
      </dsp:txBody>
      <dsp:txXfrm>
        <a:off x="1929277" y="1758022"/>
        <a:ext cx="828700" cy="823620"/>
      </dsp:txXfrm>
    </dsp:sp>
    <dsp:sp modelId="{791499AD-3839-4002-8732-D9A18124ABAA}">
      <dsp:nvSpPr>
        <dsp:cNvPr id="0" name=""/>
        <dsp:cNvSpPr/>
      </dsp:nvSpPr>
      <dsp:spPr>
        <a:xfrm rot="20700000">
          <a:off x="2443943" y="183771"/>
          <a:ext cx="1635379" cy="1635379"/>
        </a:xfrm>
        <a:prstGeom prst="gear6">
          <a:avLst/>
        </a:prstGeom>
        <a:solidFill>
          <a:schemeClr val="accent2">
            <a:hueOff val="-2964286"/>
            <a:satOff val="14200"/>
            <a:lumOff val="13137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Народ</a:t>
          </a:r>
          <a:endParaRPr lang="ru-RU" sz="2200" kern="1200" dirty="0"/>
        </a:p>
      </dsp:txBody>
      <dsp:txXfrm rot="-20700000">
        <a:off x="2802630" y="542458"/>
        <a:ext cx="918006" cy="918006"/>
      </dsp:txXfrm>
    </dsp:sp>
    <dsp:sp modelId="{981428B3-B969-4296-BA19-9D0C1D12765C}">
      <dsp:nvSpPr>
        <dsp:cNvPr id="0" name=""/>
        <dsp:cNvSpPr/>
      </dsp:nvSpPr>
      <dsp:spPr>
        <a:xfrm>
          <a:off x="2667651" y="1531560"/>
          <a:ext cx="2937620" cy="2937620"/>
        </a:xfrm>
        <a:prstGeom prst="circularArrow">
          <a:avLst>
            <a:gd name="adj1" fmla="val 4688"/>
            <a:gd name="adj2" fmla="val 299029"/>
            <a:gd name="adj3" fmla="val 2515734"/>
            <a:gd name="adj4" fmla="val 15862206"/>
            <a:gd name="adj5" fmla="val 546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7E7729-2FF8-4735-A856-75D9727117DB}">
      <dsp:nvSpPr>
        <dsp:cNvPr id="0" name=""/>
        <dsp:cNvSpPr/>
      </dsp:nvSpPr>
      <dsp:spPr>
        <a:xfrm>
          <a:off x="1213481" y="966065"/>
          <a:ext cx="2134364" cy="213436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2">
            <a:hueOff val="-1482143"/>
            <a:satOff val="7100"/>
            <a:lumOff val="6569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C2BA1E-931B-42A9-9168-7044FA9E00FC}">
      <dsp:nvSpPr>
        <dsp:cNvPr id="0" name=""/>
        <dsp:cNvSpPr/>
      </dsp:nvSpPr>
      <dsp:spPr>
        <a:xfrm>
          <a:off x="2065663" y="-174345"/>
          <a:ext cx="2301274" cy="2301274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2">
            <a:hueOff val="-2964286"/>
            <a:satOff val="14200"/>
            <a:lumOff val="13137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C461B5-ADA1-43BB-9695-6F9600305376}">
      <dsp:nvSpPr>
        <dsp:cNvPr id="0" name=""/>
        <dsp:cNvSpPr/>
      </dsp:nvSpPr>
      <dsp:spPr>
        <a:xfrm>
          <a:off x="-5727000" y="-876770"/>
          <a:ext cx="6819649" cy="6819649"/>
        </a:xfrm>
        <a:prstGeom prst="blockArc">
          <a:avLst>
            <a:gd name="adj1" fmla="val 18900000"/>
            <a:gd name="adj2" fmla="val 2700000"/>
            <a:gd name="adj3" fmla="val 317"/>
          </a:avLst>
        </a:pr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2ED4AF-EFE9-4F4B-AB81-A15D2997038D}">
      <dsp:nvSpPr>
        <dsp:cNvPr id="0" name=""/>
        <dsp:cNvSpPr/>
      </dsp:nvSpPr>
      <dsp:spPr>
        <a:xfrm>
          <a:off x="713398" y="518485"/>
          <a:ext cx="7099100" cy="101322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4245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solidFill>
                <a:schemeClr val="tx1"/>
              </a:solidFill>
            </a:rPr>
            <a:t>Партія</a:t>
          </a:r>
          <a:r>
            <a:rPr lang="ru-RU" sz="1600" kern="1200" dirty="0" smtClean="0">
              <a:solidFill>
                <a:schemeClr val="tx1"/>
              </a:solidFill>
            </a:rPr>
            <a:t> - </a:t>
          </a:r>
          <a:r>
            <a:rPr lang="ru-RU" sz="1600" kern="1200" dirty="0" err="1" smtClean="0">
              <a:solidFill>
                <a:schemeClr val="tx1"/>
              </a:solidFill>
            </a:rPr>
            <a:t>суб'єкт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певної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ідеології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або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особливої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світоглядної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орієнтації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713398" y="518485"/>
        <a:ext cx="7099100" cy="1013221"/>
      </dsp:txXfrm>
    </dsp:sp>
    <dsp:sp modelId="{B585823D-2B20-4A99-AE42-96D8E810FD67}">
      <dsp:nvSpPr>
        <dsp:cNvPr id="0" name=""/>
        <dsp:cNvSpPr/>
      </dsp:nvSpPr>
      <dsp:spPr>
        <a:xfrm>
          <a:off x="69912" y="379958"/>
          <a:ext cx="1266527" cy="126652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B0205C-E523-423B-B0A4-7318E2E2C8B5}">
      <dsp:nvSpPr>
        <dsp:cNvPr id="0" name=""/>
        <dsp:cNvSpPr/>
      </dsp:nvSpPr>
      <dsp:spPr>
        <a:xfrm>
          <a:off x="1071481" y="2026443"/>
          <a:ext cx="6730794" cy="101322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4245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>
              <a:solidFill>
                <a:schemeClr val="tx1"/>
              </a:solidFill>
            </a:rPr>
            <a:t>Партія</a:t>
          </a:r>
          <a:r>
            <a:rPr lang="ru-RU" sz="1400" kern="1200" dirty="0" smtClean="0">
              <a:solidFill>
                <a:schemeClr val="tx1"/>
              </a:solidFill>
            </a:rPr>
            <a:t> - </a:t>
          </a:r>
          <a:r>
            <a:rPr lang="ru-RU" sz="1400" kern="1200" dirty="0" err="1" smtClean="0">
              <a:solidFill>
                <a:schemeClr val="tx1"/>
              </a:solidFill>
            </a:rPr>
            <a:t>організація</a:t>
          </a:r>
          <a:r>
            <a:rPr lang="ru-RU" sz="1400" kern="1200" dirty="0" smtClean="0">
              <a:solidFill>
                <a:schemeClr val="tx1"/>
              </a:solidFill>
            </a:rPr>
            <a:t>, </a:t>
          </a:r>
          <a:r>
            <a:rPr lang="ru-RU" sz="1400" kern="1200" dirty="0" err="1" smtClean="0">
              <a:solidFill>
                <a:schemeClr val="tx1"/>
              </a:solidFill>
            </a:rPr>
            <a:t>тобто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достатньо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тривке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об'єднання</a:t>
          </a:r>
          <a:r>
            <a:rPr lang="ru-RU" sz="1400" kern="1200" dirty="0" smtClean="0">
              <a:solidFill>
                <a:schemeClr val="tx1"/>
              </a:solidFill>
            </a:rPr>
            <a:t> людей на </a:t>
          </a:r>
          <a:r>
            <a:rPr lang="ru-RU" sz="1400" kern="1200" dirty="0" err="1" smtClean="0">
              <a:solidFill>
                <a:schemeClr val="tx1"/>
              </a:solidFill>
            </a:rPr>
            <a:t>різних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рівнях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політики</a:t>
          </a:r>
          <a:r>
            <a:rPr lang="ru-RU" sz="1400" kern="1200" dirty="0" smtClean="0">
              <a:solidFill>
                <a:schemeClr val="tx1"/>
              </a:solidFill>
            </a:rPr>
            <a:t> —</a:t>
          </a:r>
          <a:r>
            <a:rPr lang="ru-RU" sz="1400" kern="1200" dirty="0" err="1" smtClean="0">
              <a:solidFill>
                <a:schemeClr val="tx1"/>
              </a:solidFill>
            </a:rPr>
            <a:t>від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місцевого</a:t>
          </a:r>
          <a:r>
            <a:rPr lang="ru-RU" sz="1400" kern="1200" dirty="0" smtClean="0">
              <a:solidFill>
                <a:schemeClr val="tx1"/>
              </a:solidFill>
            </a:rPr>
            <a:t> до </a:t>
          </a:r>
          <a:r>
            <a:rPr lang="ru-RU" sz="1400" kern="1200" dirty="0" err="1" smtClean="0">
              <a:solidFill>
                <a:schemeClr val="tx1"/>
              </a:solidFill>
            </a:rPr>
            <a:t>міжнародного</a:t>
          </a:r>
          <a:r>
            <a:rPr lang="ru-RU" sz="1400" kern="1200" dirty="0" smtClean="0">
              <a:solidFill>
                <a:schemeClr val="tx1"/>
              </a:solidFill>
            </a:rPr>
            <a:t>;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1071481" y="2026443"/>
        <a:ext cx="6730794" cy="1013221"/>
      </dsp:txXfrm>
    </dsp:sp>
    <dsp:sp modelId="{7607FC86-56D4-4090-B043-3EB2FA84FF1B}">
      <dsp:nvSpPr>
        <dsp:cNvPr id="0" name=""/>
        <dsp:cNvSpPr/>
      </dsp:nvSpPr>
      <dsp:spPr>
        <a:xfrm>
          <a:off x="438218" y="1899790"/>
          <a:ext cx="1266527" cy="126652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726BA2-06AC-429F-922E-42463A20739D}">
      <dsp:nvSpPr>
        <dsp:cNvPr id="0" name=""/>
        <dsp:cNvSpPr/>
      </dsp:nvSpPr>
      <dsp:spPr>
        <a:xfrm>
          <a:off x="703175" y="3546275"/>
          <a:ext cx="7099100" cy="101322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4245" tIns="27940" rIns="27940" bIns="2794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chemeClr val="tx1"/>
              </a:solidFill>
            </a:rPr>
            <a:t>мета </a:t>
          </a:r>
          <a:r>
            <a:rPr lang="ru-RU" sz="1100" kern="1200" dirty="0" err="1" smtClean="0">
              <a:solidFill>
                <a:schemeClr val="tx1"/>
              </a:solidFill>
            </a:rPr>
            <a:t>партії</a:t>
          </a:r>
          <a:r>
            <a:rPr lang="ru-RU" sz="1100" kern="1200" dirty="0" smtClean="0">
              <a:solidFill>
                <a:schemeClr val="tx1"/>
              </a:solidFill>
            </a:rPr>
            <a:t> — </a:t>
          </a:r>
          <a:r>
            <a:rPr lang="ru-RU" sz="1100" kern="1200" dirty="0" err="1" smtClean="0">
              <a:solidFill>
                <a:schemeClr val="tx1"/>
              </a:solidFill>
            </a:rPr>
            <a:t>завоювання</a:t>
          </a:r>
          <a:r>
            <a:rPr lang="ru-RU" sz="1100" kern="1200" dirty="0" smtClean="0">
              <a:solidFill>
                <a:schemeClr val="tx1"/>
              </a:solidFill>
            </a:rPr>
            <a:t> та </a:t>
          </a:r>
          <a:r>
            <a:rPr lang="ru-RU" sz="1100" kern="1200" dirty="0" err="1" smtClean="0">
              <a:solidFill>
                <a:schemeClr val="tx1"/>
              </a:solidFill>
            </a:rPr>
            <a:t>здійснення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влади</a:t>
          </a:r>
          <a:r>
            <a:rPr lang="ru-RU" sz="1100" kern="1200" dirty="0" smtClean="0">
              <a:solidFill>
                <a:schemeClr val="tx1"/>
              </a:solidFill>
            </a:rPr>
            <a:t> (</a:t>
          </a:r>
          <a:r>
            <a:rPr lang="ru-RU" sz="1100" kern="1200" dirty="0" err="1" smtClean="0">
              <a:solidFill>
                <a:schemeClr val="tx1"/>
              </a:solidFill>
            </a:rPr>
            <a:t>хоча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бувають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партії</a:t>
          </a:r>
          <a:r>
            <a:rPr lang="ru-RU" sz="1100" kern="1200" dirty="0" smtClean="0">
              <a:solidFill>
                <a:schemeClr val="tx1"/>
              </a:solidFill>
            </a:rPr>
            <a:t>, </a:t>
          </a:r>
          <a:r>
            <a:rPr lang="ru-RU" sz="1100" kern="1200" dirty="0" err="1" smtClean="0">
              <a:solidFill>
                <a:schemeClr val="tx1"/>
              </a:solidFill>
            </a:rPr>
            <a:t>які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вбачають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свій</a:t>
          </a:r>
          <a:endParaRPr lang="ru-RU" sz="1100" kern="1200" dirty="0" smtClean="0">
            <a:solidFill>
              <a:schemeClr val="tx1"/>
            </a:solidFill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err="1" smtClean="0">
              <a:solidFill>
                <a:schemeClr val="tx1"/>
              </a:solidFill>
            </a:rPr>
            <a:t>обов'язок</a:t>
          </a:r>
          <a:r>
            <a:rPr lang="ru-RU" sz="1100" kern="1200" dirty="0" smtClean="0">
              <a:solidFill>
                <a:schemeClr val="tx1"/>
              </a:solidFill>
            </a:rPr>
            <a:t> у </a:t>
          </a:r>
          <a:r>
            <a:rPr lang="ru-RU" sz="1100" kern="1200" dirty="0" err="1" smtClean="0">
              <a:solidFill>
                <a:schemeClr val="tx1"/>
              </a:solidFill>
            </a:rPr>
            <a:t>пробудженні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сучасної</a:t>
          </a:r>
          <a:r>
            <a:rPr lang="ru-RU" sz="1100" kern="1200" dirty="0" smtClean="0">
              <a:solidFill>
                <a:schemeClr val="tx1"/>
              </a:solidFill>
            </a:rPr>
            <a:t> думки </a:t>
          </a:r>
          <a:r>
            <a:rPr lang="ru-RU" sz="1100" kern="1200" dirty="0" err="1" smtClean="0">
              <a:solidFill>
                <a:schemeClr val="tx1"/>
              </a:solidFill>
            </a:rPr>
            <a:t>навколо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болючих</a:t>
          </a:r>
          <a:r>
            <a:rPr lang="ru-RU" sz="1100" kern="1200" dirty="0" smtClean="0">
              <a:solidFill>
                <a:schemeClr val="tx1"/>
              </a:solidFill>
            </a:rPr>
            <a:t>, на </a:t>
          </a:r>
          <a:r>
            <a:rPr lang="ru-RU" sz="1100" kern="1200" dirty="0" err="1" smtClean="0">
              <a:solidFill>
                <a:schemeClr val="tx1"/>
              </a:solidFill>
            </a:rPr>
            <a:t>її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погляд</a:t>
          </a:r>
          <a:r>
            <a:rPr lang="ru-RU" sz="1100" kern="1200" dirty="0" smtClean="0">
              <a:solidFill>
                <a:schemeClr val="tx1"/>
              </a:solidFill>
            </a:rPr>
            <a:t>, проблем);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err="1" smtClean="0">
              <a:solidFill>
                <a:schemeClr val="tx1"/>
              </a:solidFill>
            </a:rPr>
            <a:t>кожна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партія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прагне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забезпечити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собі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підтримку</a:t>
          </a:r>
          <a:r>
            <a:rPr lang="ru-RU" sz="1100" kern="1200" dirty="0" smtClean="0">
              <a:solidFill>
                <a:schemeClr val="tx1"/>
              </a:solidFill>
            </a:rPr>
            <a:t> народу — </a:t>
          </a:r>
          <a:r>
            <a:rPr lang="ru-RU" sz="1100" kern="1200" dirty="0" err="1" smtClean="0">
              <a:solidFill>
                <a:schemeClr val="tx1"/>
              </a:solidFill>
            </a:rPr>
            <a:t>від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голосування</a:t>
          </a:r>
          <a:r>
            <a:rPr lang="ru-RU" sz="1100" kern="1200" dirty="0" smtClean="0">
              <a:solidFill>
                <a:schemeClr val="tx1"/>
              </a:solidFill>
            </a:rPr>
            <a:t> за </a:t>
          </a:r>
          <a:r>
            <a:rPr lang="ru-RU" sz="1100" kern="1200" dirty="0" err="1" smtClean="0">
              <a:solidFill>
                <a:schemeClr val="tx1"/>
              </a:solidFill>
            </a:rPr>
            <a:t>неї</a:t>
          </a:r>
          <a:r>
            <a:rPr lang="ru-RU" sz="1100" kern="1200" dirty="0" smtClean="0">
              <a:solidFill>
                <a:schemeClr val="tx1"/>
              </a:solidFill>
            </a:rPr>
            <a:t> до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chemeClr val="tx1"/>
              </a:solidFill>
            </a:rPr>
            <a:t>активного членства.</a:t>
          </a:r>
          <a:endParaRPr lang="ru-RU" sz="1100" kern="1200" dirty="0">
            <a:solidFill>
              <a:schemeClr val="tx1"/>
            </a:solidFill>
          </a:endParaRPr>
        </a:p>
      </dsp:txBody>
      <dsp:txXfrm>
        <a:off x="703175" y="3546275"/>
        <a:ext cx="7099100" cy="1013221"/>
      </dsp:txXfrm>
    </dsp:sp>
    <dsp:sp modelId="{28AA7763-A533-46AE-93BC-242D5385159A}">
      <dsp:nvSpPr>
        <dsp:cNvPr id="0" name=""/>
        <dsp:cNvSpPr/>
      </dsp:nvSpPr>
      <dsp:spPr>
        <a:xfrm>
          <a:off x="69912" y="3419622"/>
          <a:ext cx="1266527" cy="126652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045219-69F3-499E-B407-92EB0D09E8A7}">
      <dsp:nvSpPr>
        <dsp:cNvPr id="0" name=""/>
        <dsp:cNvSpPr/>
      </dsp:nvSpPr>
      <dsp:spPr>
        <a:xfrm rot="10800000" flipV="1">
          <a:off x="0" y="0"/>
          <a:ext cx="3249498" cy="124907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/>
            <a:t>ідеологічна</a:t>
          </a:r>
          <a:endParaRPr lang="ru-RU" sz="2400" kern="1200" dirty="0"/>
        </a:p>
      </dsp:txBody>
      <dsp:txXfrm rot="-10800000">
        <a:off x="0" y="0"/>
        <a:ext cx="3249498" cy="1249073"/>
      </dsp:txXfrm>
    </dsp:sp>
    <dsp:sp modelId="{D2B6D8CE-0406-4178-BCB2-96A252BE8F08}">
      <dsp:nvSpPr>
        <dsp:cNvPr id="0" name=""/>
        <dsp:cNvSpPr/>
      </dsp:nvSpPr>
      <dsp:spPr>
        <a:xfrm>
          <a:off x="0" y="989474"/>
          <a:ext cx="3342532" cy="4912941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err="1" smtClean="0"/>
            <a:t>розробка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ідеології</a:t>
          </a:r>
          <a:r>
            <a:rPr lang="ru-RU" sz="2000" kern="1200" dirty="0" smtClean="0"/>
            <a:t> і </a:t>
          </a:r>
          <a:r>
            <a:rPr lang="ru-RU" sz="2000" kern="1200" dirty="0" err="1" smtClean="0"/>
            <a:t>поширення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її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серед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електорату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що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сприяє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інтеграції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ісоціалізації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певних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соціальних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груп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категорій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індивідів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передбачає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їх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об'єднання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навколозасвоєння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певної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системи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цінностей</a:t>
          </a:r>
          <a:r>
            <a:rPr lang="ru-RU" sz="2000" kern="1200" dirty="0" smtClean="0"/>
            <a:t>, норм</a:t>
          </a:r>
          <a:endParaRPr lang="ru-RU" sz="2000" kern="1200" dirty="0"/>
        </a:p>
      </dsp:txBody>
      <dsp:txXfrm>
        <a:off x="0" y="989474"/>
        <a:ext cx="3342532" cy="4912941"/>
      </dsp:txXfrm>
    </dsp:sp>
    <dsp:sp modelId="{441CC416-CBF2-43B3-9063-B0C14618642D}">
      <dsp:nvSpPr>
        <dsp:cNvPr id="0" name=""/>
        <dsp:cNvSpPr/>
      </dsp:nvSpPr>
      <dsp:spPr>
        <a:xfrm>
          <a:off x="3845020" y="0"/>
          <a:ext cx="3563163" cy="11808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/>
            <a:t>наукова</a:t>
          </a:r>
          <a:endParaRPr lang="ru-RU" sz="2400" kern="1200" dirty="0"/>
        </a:p>
      </dsp:txBody>
      <dsp:txXfrm>
        <a:off x="3845020" y="0"/>
        <a:ext cx="3563163" cy="1180800"/>
      </dsp:txXfrm>
    </dsp:sp>
    <dsp:sp modelId="{7E8DA879-7EA9-4717-8A07-DF24F32422A2}">
      <dsp:nvSpPr>
        <dsp:cNvPr id="0" name=""/>
        <dsp:cNvSpPr/>
      </dsp:nvSpPr>
      <dsp:spPr>
        <a:xfrm>
          <a:off x="3897612" y="935060"/>
          <a:ext cx="3563163" cy="4840622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err="1" smtClean="0"/>
            <a:t>розробка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партією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різних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соціальних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проектів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технологій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виборчої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компанії,законопроектів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програм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соціально-економічного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політичного</a:t>
          </a:r>
          <a:r>
            <a:rPr lang="ru-RU" sz="2000" kern="1200" dirty="0" smtClean="0"/>
            <a:t>, духовно-культурного </a:t>
          </a:r>
          <a:r>
            <a:rPr lang="ru-RU" sz="2000" kern="1200" dirty="0" err="1" smtClean="0"/>
            <a:t>розвитку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адміністративно-управлінських</a:t>
          </a:r>
          <a:r>
            <a:rPr lang="ru-RU" sz="2000" kern="1200" dirty="0" smtClean="0"/>
            <a:t> процедур на </a:t>
          </a:r>
          <a:r>
            <a:rPr lang="ru-RU" sz="2000" kern="1200" dirty="0" err="1" smtClean="0"/>
            <a:t>основі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функціонування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інформативно-аналітичних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центрів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центрів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стратегічних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досліджень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соціологічних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лабораторій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бібліотек</a:t>
          </a:r>
          <a:endParaRPr lang="ru-RU" sz="2000" kern="1200" dirty="0"/>
        </a:p>
      </dsp:txBody>
      <dsp:txXfrm>
        <a:off x="3897612" y="935060"/>
        <a:ext cx="3563163" cy="4840622"/>
      </dsp:txXfrm>
    </dsp:sp>
    <dsp:sp modelId="{B7F6A45D-A4CB-4B70-A968-AF88F3991339}">
      <dsp:nvSpPr>
        <dsp:cNvPr id="0" name=""/>
        <dsp:cNvSpPr/>
      </dsp:nvSpPr>
      <dsp:spPr>
        <a:xfrm>
          <a:off x="7910671" y="0"/>
          <a:ext cx="3563163" cy="11808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участь у </a:t>
          </a:r>
          <a:r>
            <a:rPr lang="ru-RU" sz="2000" b="1" kern="1200" dirty="0" err="1" smtClean="0"/>
            <a:t>боротьбі</a:t>
          </a:r>
          <a:r>
            <a:rPr lang="ru-RU" sz="2000" b="1" kern="1200" dirty="0" smtClean="0"/>
            <a:t> за </a:t>
          </a:r>
          <a:r>
            <a:rPr lang="ru-RU" sz="2000" b="1" kern="1200" dirty="0" err="1" smtClean="0"/>
            <a:t>владу</a:t>
          </a:r>
          <a:r>
            <a:rPr lang="ru-RU" sz="2000" kern="1200" dirty="0" smtClean="0"/>
            <a:t> </a:t>
          </a:r>
          <a:endParaRPr lang="ru-RU" sz="2000" kern="1200" dirty="0"/>
        </a:p>
      </dsp:txBody>
      <dsp:txXfrm>
        <a:off x="7910671" y="0"/>
        <a:ext cx="3563163" cy="1180800"/>
      </dsp:txXfrm>
    </dsp:sp>
    <dsp:sp modelId="{18F6CD62-0D9C-4303-8723-FE5EE5498F5A}">
      <dsp:nvSpPr>
        <dsp:cNvPr id="0" name=""/>
        <dsp:cNvSpPr/>
      </dsp:nvSpPr>
      <dsp:spPr>
        <a:xfrm>
          <a:off x="7910671" y="949182"/>
          <a:ext cx="3563163" cy="5008059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err="1" smtClean="0"/>
            <a:t>механізм</a:t>
          </a:r>
          <a:r>
            <a:rPr lang="ru-RU" sz="2000" kern="1200" dirty="0" smtClean="0"/>
            <a:t> добору </a:t>
          </a:r>
          <a:r>
            <a:rPr lang="ru-RU" sz="2000" kern="1200" dirty="0" err="1" smtClean="0"/>
            <a:t>кадрів</a:t>
          </a:r>
          <a:r>
            <a:rPr lang="ru-RU" sz="2000" kern="1200" dirty="0" smtClean="0"/>
            <a:t> та </a:t>
          </a:r>
          <a:r>
            <a:rPr lang="ru-RU" sz="2000" kern="1200" dirty="0" err="1" smtClean="0"/>
            <a:t>підготовки</a:t>
          </a:r>
          <a:r>
            <a:rPr lang="ru-RU" sz="2000" kern="1200" dirty="0" smtClean="0"/>
            <a:t> для </a:t>
          </a:r>
          <a:r>
            <a:rPr lang="ru-RU" sz="2000" kern="1200" dirty="0" err="1" smtClean="0"/>
            <a:t>різних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рівнів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державної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діяльності</a:t>
          </a:r>
          <a:r>
            <a:rPr lang="ru-RU" sz="2000" kern="1200" dirty="0" smtClean="0"/>
            <a:t> (</a:t>
          </a:r>
          <a:r>
            <a:rPr lang="ru-RU" sz="2000" kern="1200" dirty="0" err="1" smtClean="0"/>
            <a:t>депутатської</a:t>
          </a:r>
          <a:r>
            <a:rPr lang="ru-RU" sz="2000" kern="1200" dirty="0" smtClean="0"/>
            <a:t> і </a:t>
          </a:r>
          <a:r>
            <a:rPr lang="ru-RU" sz="2000" kern="1200" dirty="0" err="1" smtClean="0"/>
            <a:t>адміністративно-управлінської</a:t>
          </a:r>
          <a:r>
            <a:rPr lang="ru-RU" sz="2000" kern="1200" dirty="0" smtClean="0"/>
            <a:t>), </a:t>
          </a:r>
          <a:r>
            <a:rPr lang="ru-RU" sz="2000" kern="1200" dirty="0" err="1" smtClean="0"/>
            <a:t>створення</a:t>
          </a:r>
          <a:r>
            <a:rPr lang="ru-RU" sz="2000" kern="1200" dirty="0" smtClean="0"/>
            <a:t> «</a:t>
          </a:r>
          <a:r>
            <a:rPr lang="ru-RU" sz="2000" kern="1200" dirty="0" err="1" smtClean="0"/>
            <a:t>тіньових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кабінетів</a:t>
          </a:r>
          <a:r>
            <a:rPr lang="ru-RU" sz="2000" kern="1200" dirty="0" smtClean="0"/>
            <a:t>», </a:t>
          </a:r>
          <a:r>
            <a:rPr lang="ru-RU" sz="2000" kern="1200" dirty="0" err="1" smtClean="0"/>
            <a:t>моделювання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державної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діяльності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своїх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політичних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опонентів</a:t>
          </a:r>
          <a:r>
            <a:rPr lang="ru-RU" sz="2000" kern="1200" dirty="0" smtClean="0"/>
            <a:t>, критика </a:t>
          </a:r>
          <a:r>
            <a:rPr lang="ru-RU" sz="2000" kern="1200" dirty="0" err="1" smtClean="0"/>
            <a:t>їхнього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політичного</a:t>
          </a:r>
          <a:r>
            <a:rPr lang="ru-RU" sz="2000" kern="1200" dirty="0" smtClean="0"/>
            <a:t> курсу, </a:t>
          </a:r>
          <a:r>
            <a:rPr lang="ru-RU" sz="2000" kern="1200" dirty="0" err="1" smtClean="0"/>
            <a:t>розробка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стратегії</a:t>
          </a:r>
          <a:r>
            <a:rPr lang="ru-RU" sz="2000" kern="1200" dirty="0" smtClean="0"/>
            <a:t> і тактики </a:t>
          </a:r>
          <a:r>
            <a:rPr lang="ru-RU" sz="2000" kern="1200" dirty="0" err="1" smtClean="0"/>
            <a:t>передвиборчої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боротьби</a:t>
          </a:r>
          <a:endParaRPr lang="ru-RU" sz="2000" kern="1200" dirty="0"/>
        </a:p>
      </dsp:txBody>
      <dsp:txXfrm>
        <a:off x="7910671" y="949182"/>
        <a:ext cx="3563163" cy="500805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1A0826-9762-4466-A14B-FB91245C8588}">
      <dsp:nvSpPr>
        <dsp:cNvPr id="0" name=""/>
        <dsp:cNvSpPr/>
      </dsp:nvSpPr>
      <dsp:spPr>
        <a:xfrm>
          <a:off x="0" y="0"/>
          <a:ext cx="4761781" cy="59069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/>
            <a:t>здійснення</a:t>
          </a:r>
          <a:r>
            <a:rPr lang="ru-RU" sz="2400" b="1" kern="1200" dirty="0" smtClean="0"/>
            <a:t> </a:t>
          </a:r>
          <a:r>
            <a:rPr lang="ru-RU" sz="2400" b="1" kern="1200" dirty="0" err="1" smtClean="0"/>
            <a:t>влади</a:t>
          </a:r>
          <a:r>
            <a:rPr lang="ru-RU" sz="2400" b="1" kern="1200" dirty="0" smtClean="0"/>
            <a:t> </a:t>
          </a:r>
          <a:endParaRPr lang="ru-RU" sz="2400" b="1" kern="1200" dirty="0"/>
        </a:p>
      </dsp:txBody>
      <dsp:txXfrm>
        <a:off x="0" y="0"/>
        <a:ext cx="4761781" cy="590696"/>
      </dsp:txXfrm>
    </dsp:sp>
    <dsp:sp modelId="{D22F19E6-5AB8-4975-8997-49B5DB99E24E}">
      <dsp:nvSpPr>
        <dsp:cNvPr id="0" name=""/>
        <dsp:cNvSpPr/>
      </dsp:nvSpPr>
      <dsp:spPr>
        <a:xfrm>
          <a:off x="0" y="1167654"/>
          <a:ext cx="5261694" cy="28548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err="1" smtClean="0"/>
            <a:t>розробка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політичного</a:t>
          </a:r>
          <a:r>
            <a:rPr lang="ru-RU" sz="2000" kern="1200" dirty="0" smtClean="0"/>
            <a:t> курсу, а </a:t>
          </a:r>
          <a:r>
            <a:rPr lang="ru-RU" sz="2000" kern="1200" dirty="0" err="1" smtClean="0"/>
            <a:t>також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пошук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управлінських</a:t>
          </a:r>
          <a:r>
            <a:rPr lang="ru-RU" sz="2000" kern="1200" dirty="0" smtClean="0"/>
            <a:t> моделей </a:t>
          </a:r>
          <a:r>
            <a:rPr lang="ru-RU" sz="2000" kern="1200" dirty="0" err="1" smtClean="0"/>
            <a:t>його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здійснення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формування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громадської</a:t>
          </a:r>
          <a:r>
            <a:rPr lang="ru-RU" sz="2000" kern="1200" dirty="0" smtClean="0"/>
            <a:t> думки для </a:t>
          </a:r>
          <a:r>
            <a:rPr lang="ru-RU" sz="2000" kern="1200" dirty="0" err="1" smtClean="0"/>
            <a:t>підтримки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цього</a:t>
          </a:r>
          <a:r>
            <a:rPr lang="ru-RU" sz="2000" kern="1200" dirty="0" smtClean="0"/>
            <a:t> курсу, </a:t>
          </a:r>
          <a:r>
            <a:rPr lang="ru-RU" sz="2000" kern="1200" dirty="0" err="1" smtClean="0"/>
            <a:t>розширення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контактів</a:t>
          </a:r>
          <a:r>
            <a:rPr lang="ru-RU" sz="2000" kern="1200" dirty="0" smtClean="0"/>
            <a:t> з </a:t>
          </a:r>
          <a:r>
            <a:rPr lang="ru-RU" sz="2000" kern="1200" dirty="0" err="1" smtClean="0"/>
            <a:t>різними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політичними</a:t>
          </a:r>
          <a:r>
            <a:rPr lang="ru-RU" sz="2000" kern="1200" dirty="0" smtClean="0"/>
            <a:t> силами і </a:t>
          </a:r>
          <a:r>
            <a:rPr lang="ru-RU" sz="2000" kern="1200" dirty="0" err="1" smtClean="0"/>
            <a:t>соціальної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бази</a:t>
          </a:r>
          <a:r>
            <a:rPr lang="ru-RU" sz="2000" kern="1200" dirty="0" smtClean="0"/>
            <a:t> для </a:t>
          </a:r>
          <a:r>
            <a:rPr lang="ru-RU" sz="2000" kern="1200" dirty="0" err="1" smtClean="0"/>
            <a:t>здійснення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владного</a:t>
          </a:r>
          <a:r>
            <a:rPr lang="ru-RU" sz="2000" kern="1200" dirty="0" smtClean="0"/>
            <a:t> статусу</a:t>
          </a:r>
          <a:endParaRPr lang="ru-RU" sz="2000" kern="1200" dirty="0"/>
        </a:p>
      </dsp:txBody>
      <dsp:txXfrm>
        <a:off x="0" y="1167654"/>
        <a:ext cx="5261694" cy="2854800"/>
      </dsp:txXfrm>
    </dsp:sp>
    <dsp:sp modelId="{8AD12617-20A6-4BC1-A889-7CFF5268D42B}">
      <dsp:nvSpPr>
        <dsp:cNvPr id="0" name=""/>
        <dsp:cNvSpPr/>
      </dsp:nvSpPr>
      <dsp:spPr>
        <a:xfrm rot="10800000" flipV="1">
          <a:off x="5934799" y="114292"/>
          <a:ext cx="5134835" cy="18720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/>
            <a:t>представництво</a:t>
          </a:r>
          <a:r>
            <a:rPr lang="ru-RU" sz="2400" b="1" kern="1200" dirty="0" smtClean="0"/>
            <a:t> </a:t>
          </a:r>
          <a:r>
            <a:rPr lang="ru-RU" sz="2400" b="1" kern="1200" dirty="0" err="1" smtClean="0"/>
            <a:t>соціальних</a:t>
          </a:r>
          <a:r>
            <a:rPr lang="ru-RU" sz="2400" b="1" kern="1200" dirty="0" smtClean="0"/>
            <a:t> </a:t>
          </a:r>
          <a:r>
            <a:rPr lang="ru-RU" sz="2400" b="1" kern="1200" dirty="0" err="1" smtClean="0"/>
            <a:t>інтересів</a:t>
          </a:r>
          <a:r>
            <a:rPr lang="ru-RU" sz="2400" kern="1200" dirty="0" smtClean="0"/>
            <a:t> </a:t>
          </a:r>
          <a:endParaRPr lang="ru-RU" sz="2400" kern="1200" dirty="0"/>
        </a:p>
      </dsp:txBody>
      <dsp:txXfrm rot="-10800000">
        <a:off x="5934799" y="114292"/>
        <a:ext cx="5134835" cy="1872000"/>
      </dsp:txXfrm>
    </dsp:sp>
    <dsp:sp modelId="{916E39E8-7974-4018-9697-1A4B696BFE01}">
      <dsp:nvSpPr>
        <dsp:cNvPr id="0" name=""/>
        <dsp:cNvSpPr/>
      </dsp:nvSpPr>
      <dsp:spPr>
        <a:xfrm>
          <a:off x="5896783" y="2374631"/>
          <a:ext cx="5261694" cy="28548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err="1" smtClean="0"/>
            <a:t>партія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виявляє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інтереси</a:t>
          </a:r>
          <a:r>
            <a:rPr lang="ru-RU" sz="2000" kern="1200" dirty="0" smtClean="0"/>
            <a:t> тих </a:t>
          </a:r>
          <a:r>
            <a:rPr lang="ru-RU" sz="2000" kern="1200" dirty="0" err="1" smtClean="0"/>
            <a:t>чи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інших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соціальних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груп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надає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їм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політичне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спрямування</a:t>
          </a:r>
          <a:r>
            <a:rPr lang="ru-RU" sz="2000" kern="1200" dirty="0" smtClean="0"/>
            <a:t> через </a:t>
          </a:r>
          <a:r>
            <a:rPr lang="ru-RU" sz="2000" kern="1200" dirty="0" err="1" smtClean="0"/>
            <a:t>різні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засоби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комунікацій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коригує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власний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політичний</a:t>
          </a:r>
          <a:r>
            <a:rPr lang="ru-RU" sz="2000" kern="1200" dirty="0" smtClean="0"/>
            <a:t> курс </a:t>
          </a:r>
          <a:r>
            <a:rPr lang="ru-RU" sz="2000" kern="1200" dirty="0" err="1" smtClean="0"/>
            <a:t>відповідно</a:t>
          </a:r>
          <a:r>
            <a:rPr lang="ru-RU" sz="2000" kern="1200" dirty="0" smtClean="0"/>
            <a:t> до </a:t>
          </a:r>
          <a:r>
            <a:rPr lang="ru-RU" sz="2000" kern="1200" dirty="0" err="1" smtClean="0"/>
            <a:t>їхніх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інтересів</a:t>
          </a:r>
          <a:endParaRPr lang="ru-RU" sz="2000" kern="1200" dirty="0"/>
        </a:p>
      </dsp:txBody>
      <dsp:txXfrm>
        <a:off x="5896783" y="2374631"/>
        <a:ext cx="5261694" cy="28548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CFB7C8-B1F2-44ED-AD9C-7C4D2E9B8ACF}">
      <dsp:nvSpPr>
        <dsp:cNvPr id="0" name=""/>
        <dsp:cNvSpPr/>
      </dsp:nvSpPr>
      <dsp:spPr>
        <a:xfrm>
          <a:off x="78" y="2442331"/>
          <a:ext cx="2274979" cy="11374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Партії</a:t>
          </a:r>
          <a:endParaRPr lang="ru-RU" sz="2700" kern="1200" dirty="0"/>
        </a:p>
      </dsp:txBody>
      <dsp:txXfrm>
        <a:off x="33394" y="2475647"/>
        <a:ext cx="2208347" cy="1070857"/>
      </dsp:txXfrm>
    </dsp:sp>
    <dsp:sp modelId="{A1C3D5ED-2645-4943-8CF7-4EE2B6868345}">
      <dsp:nvSpPr>
        <dsp:cNvPr id="0" name=""/>
        <dsp:cNvSpPr/>
      </dsp:nvSpPr>
      <dsp:spPr>
        <a:xfrm rot="19457599">
          <a:off x="2169724" y="2664887"/>
          <a:ext cx="1120658" cy="38320"/>
        </a:xfrm>
        <a:custGeom>
          <a:avLst/>
          <a:gdLst/>
          <a:ahLst/>
          <a:cxnLst/>
          <a:rect l="0" t="0" r="0" b="0"/>
          <a:pathLst>
            <a:path>
              <a:moveTo>
                <a:pt x="0" y="19160"/>
              </a:moveTo>
              <a:lnTo>
                <a:pt x="1120658" y="1916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702037" y="2656031"/>
        <a:ext cx="56032" cy="56032"/>
      </dsp:txXfrm>
    </dsp:sp>
    <dsp:sp modelId="{FAA59D69-B7F2-40E3-BDB9-B1325A6E0BA6}">
      <dsp:nvSpPr>
        <dsp:cNvPr id="0" name=""/>
        <dsp:cNvSpPr/>
      </dsp:nvSpPr>
      <dsp:spPr>
        <a:xfrm>
          <a:off x="3185049" y="1813299"/>
          <a:ext cx="2590359" cy="10874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Масові партії</a:t>
          </a:r>
          <a:endParaRPr lang="ru-RU" sz="2700" kern="1200" dirty="0"/>
        </a:p>
      </dsp:txBody>
      <dsp:txXfrm>
        <a:off x="3216899" y="1845149"/>
        <a:ext cx="2526659" cy="1023740"/>
      </dsp:txXfrm>
    </dsp:sp>
    <dsp:sp modelId="{186D3CE0-4BF4-4E4A-BF8C-E7BEF63F71BD}">
      <dsp:nvSpPr>
        <dsp:cNvPr id="0" name=""/>
        <dsp:cNvSpPr/>
      </dsp:nvSpPr>
      <dsp:spPr>
        <a:xfrm rot="19457599">
          <a:off x="5670076" y="2010831"/>
          <a:ext cx="1120658" cy="38320"/>
        </a:xfrm>
        <a:custGeom>
          <a:avLst/>
          <a:gdLst/>
          <a:ahLst/>
          <a:cxnLst/>
          <a:rect l="0" t="0" r="0" b="0"/>
          <a:pathLst>
            <a:path>
              <a:moveTo>
                <a:pt x="0" y="19160"/>
              </a:moveTo>
              <a:lnTo>
                <a:pt x="1120658" y="19160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6202388" y="2001974"/>
        <a:ext cx="56032" cy="56032"/>
      </dsp:txXfrm>
    </dsp:sp>
    <dsp:sp modelId="{28096DAB-1FFF-4213-9296-235D0A24F227}">
      <dsp:nvSpPr>
        <dsp:cNvPr id="0" name=""/>
        <dsp:cNvSpPr/>
      </dsp:nvSpPr>
      <dsp:spPr>
        <a:xfrm>
          <a:off x="6685401" y="1134218"/>
          <a:ext cx="2274979" cy="11374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err="1" smtClean="0"/>
            <a:t>соціал-демократичні</a:t>
          </a:r>
          <a:endParaRPr lang="ru-RU" sz="2700" kern="1200" dirty="0"/>
        </a:p>
      </dsp:txBody>
      <dsp:txXfrm>
        <a:off x="6718717" y="1167534"/>
        <a:ext cx="2208347" cy="1070857"/>
      </dsp:txXfrm>
    </dsp:sp>
    <dsp:sp modelId="{1778BFCE-562F-4123-82A8-DB1FB2693C92}">
      <dsp:nvSpPr>
        <dsp:cNvPr id="0" name=""/>
        <dsp:cNvSpPr/>
      </dsp:nvSpPr>
      <dsp:spPr>
        <a:xfrm rot="2142401">
          <a:off x="5670076" y="2664887"/>
          <a:ext cx="1120658" cy="38320"/>
        </a:xfrm>
        <a:custGeom>
          <a:avLst/>
          <a:gdLst/>
          <a:ahLst/>
          <a:cxnLst/>
          <a:rect l="0" t="0" r="0" b="0"/>
          <a:pathLst>
            <a:path>
              <a:moveTo>
                <a:pt x="0" y="19160"/>
              </a:moveTo>
              <a:lnTo>
                <a:pt x="1120658" y="19160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6202388" y="2656031"/>
        <a:ext cx="56032" cy="56032"/>
      </dsp:txXfrm>
    </dsp:sp>
    <dsp:sp modelId="{5CE712EF-7C63-4532-BDC0-6541A53BCB9D}">
      <dsp:nvSpPr>
        <dsp:cNvPr id="0" name=""/>
        <dsp:cNvSpPr/>
      </dsp:nvSpPr>
      <dsp:spPr>
        <a:xfrm>
          <a:off x="6685401" y="2442331"/>
          <a:ext cx="2274979" cy="11374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err="1" smtClean="0"/>
            <a:t>комуністичні</a:t>
          </a:r>
          <a:r>
            <a:rPr lang="ru-RU" sz="2700" kern="1200" dirty="0" smtClean="0"/>
            <a:t> </a:t>
          </a:r>
          <a:endParaRPr lang="ru-RU" sz="2700" kern="1200" dirty="0"/>
        </a:p>
      </dsp:txBody>
      <dsp:txXfrm>
        <a:off x="6718717" y="2475647"/>
        <a:ext cx="2208347" cy="1070857"/>
      </dsp:txXfrm>
    </dsp:sp>
    <dsp:sp modelId="{5CAAEE09-65AE-42D8-A79D-B269D5ED9FD6}">
      <dsp:nvSpPr>
        <dsp:cNvPr id="0" name=""/>
        <dsp:cNvSpPr/>
      </dsp:nvSpPr>
      <dsp:spPr>
        <a:xfrm rot="3115085">
          <a:off x="2061230" y="3431123"/>
          <a:ext cx="1115972" cy="38320"/>
        </a:xfrm>
        <a:custGeom>
          <a:avLst/>
          <a:gdLst/>
          <a:ahLst/>
          <a:cxnLst/>
          <a:rect l="0" t="0" r="0" b="0"/>
          <a:pathLst>
            <a:path>
              <a:moveTo>
                <a:pt x="0" y="19160"/>
              </a:moveTo>
              <a:lnTo>
                <a:pt x="1115972" y="1916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91317" y="3422384"/>
        <a:ext cx="55798" cy="55798"/>
      </dsp:txXfrm>
    </dsp:sp>
    <dsp:sp modelId="{8E29CB34-DB35-4FEF-A733-502A1458FBA3}">
      <dsp:nvSpPr>
        <dsp:cNvPr id="0" name=""/>
        <dsp:cNvSpPr/>
      </dsp:nvSpPr>
      <dsp:spPr>
        <a:xfrm>
          <a:off x="2963375" y="3320746"/>
          <a:ext cx="2274979" cy="11374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Кадрові партії</a:t>
          </a:r>
          <a:endParaRPr lang="ru-RU" sz="2700" kern="1200" dirty="0"/>
        </a:p>
      </dsp:txBody>
      <dsp:txXfrm>
        <a:off x="2996691" y="3354062"/>
        <a:ext cx="2208347" cy="107085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7DBE80-F731-41D6-8D1B-563890312E9C}">
      <dsp:nvSpPr>
        <dsp:cNvPr id="0" name=""/>
        <dsp:cNvSpPr/>
      </dsp:nvSpPr>
      <dsp:spPr>
        <a:xfrm>
          <a:off x="7112049" y="3644568"/>
          <a:ext cx="2593482" cy="12692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фашистські</a:t>
          </a:r>
          <a:endParaRPr lang="ru-RU" sz="3200" kern="1200" dirty="0"/>
        </a:p>
      </dsp:txBody>
      <dsp:txXfrm>
        <a:off x="7149223" y="3681742"/>
        <a:ext cx="2519134" cy="119486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6C9748-D3BE-4F21-AFB4-AC5BD2763720}">
      <dsp:nvSpPr>
        <dsp:cNvPr id="0" name=""/>
        <dsp:cNvSpPr/>
      </dsp:nvSpPr>
      <dsp:spPr>
        <a:xfrm>
          <a:off x="5930651" y="1733896"/>
          <a:ext cx="4196097" cy="9652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1174"/>
              </a:lnTo>
              <a:lnTo>
                <a:pt x="4196097" y="601174"/>
              </a:lnTo>
              <a:lnTo>
                <a:pt x="4196097" y="965292"/>
              </a:lnTo>
            </a:path>
          </a:pathLst>
        </a:custGeom>
        <a:noFill/>
        <a:ln w="12700" cap="rnd" cmpd="sng" algn="ctr">
          <a:solidFill>
            <a:schemeClr val="accent2"/>
          </a:solidFill>
          <a:prstDash val="solid"/>
        </a:ln>
        <a:effectLst/>
        <a:sp3d z="-25400"/>
      </dsp:spPr>
      <dsp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dsp:style>
    </dsp:sp>
    <dsp:sp modelId="{3D0ED442-A912-4200-846F-B984314B9E61}">
      <dsp:nvSpPr>
        <dsp:cNvPr id="0" name=""/>
        <dsp:cNvSpPr/>
      </dsp:nvSpPr>
      <dsp:spPr>
        <a:xfrm>
          <a:off x="5884931" y="1733896"/>
          <a:ext cx="91440" cy="96529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01174"/>
              </a:lnTo>
              <a:lnTo>
                <a:pt x="45789" y="601174"/>
              </a:lnTo>
              <a:lnTo>
                <a:pt x="45789" y="965292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DDCA04C-D518-447F-93B3-BC0B9E43B98A}">
      <dsp:nvSpPr>
        <dsp:cNvPr id="0" name=""/>
        <dsp:cNvSpPr/>
      </dsp:nvSpPr>
      <dsp:spPr>
        <a:xfrm>
          <a:off x="1876351" y="1733896"/>
          <a:ext cx="4054299" cy="948803"/>
        </a:xfrm>
        <a:custGeom>
          <a:avLst/>
          <a:gdLst/>
          <a:ahLst/>
          <a:cxnLst/>
          <a:rect l="0" t="0" r="0" b="0"/>
          <a:pathLst>
            <a:path>
              <a:moveTo>
                <a:pt x="4054299" y="0"/>
              </a:moveTo>
              <a:lnTo>
                <a:pt x="4054299" y="584685"/>
              </a:lnTo>
              <a:lnTo>
                <a:pt x="0" y="584685"/>
              </a:lnTo>
              <a:lnTo>
                <a:pt x="0" y="948803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09F1E06-71AD-45C4-A0E9-10DAA9016E51}">
      <dsp:nvSpPr>
        <dsp:cNvPr id="0" name=""/>
        <dsp:cNvSpPr/>
      </dsp:nvSpPr>
      <dsp:spPr>
        <a:xfrm>
          <a:off x="1827178" y="0"/>
          <a:ext cx="8206946" cy="17338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/>
            <a:t>Типологія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партій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передбачає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декілька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варіантів</a:t>
          </a:r>
          <a:endParaRPr lang="ru-RU" sz="2400" kern="1200" dirty="0"/>
        </a:p>
      </dsp:txBody>
      <dsp:txXfrm>
        <a:off x="1827178" y="0"/>
        <a:ext cx="8206946" cy="1733896"/>
      </dsp:txXfrm>
    </dsp:sp>
    <dsp:sp modelId="{72957F97-3165-453F-8887-2DD45AA31B31}">
      <dsp:nvSpPr>
        <dsp:cNvPr id="0" name=""/>
        <dsp:cNvSpPr/>
      </dsp:nvSpPr>
      <dsp:spPr>
        <a:xfrm>
          <a:off x="142455" y="2682699"/>
          <a:ext cx="3467792" cy="173389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solidFill>
                <a:schemeClr val="tx1"/>
              </a:solidFill>
            </a:rPr>
            <a:t>тритипова</a:t>
          </a:r>
          <a:r>
            <a:rPr lang="ru-RU" sz="1600" kern="1200" dirty="0" smtClean="0">
              <a:solidFill>
                <a:schemeClr val="tx1"/>
              </a:solidFill>
            </a:rPr>
            <a:t> схема М. </a:t>
          </a:r>
          <a:r>
            <a:rPr lang="ru-RU" sz="1600" kern="1200" dirty="0" err="1" smtClean="0">
              <a:solidFill>
                <a:schemeClr val="tx1"/>
              </a:solidFill>
            </a:rPr>
            <a:t>Дюверже</a:t>
          </a:r>
          <a:r>
            <a:rPr lang="ru-RU" sz="1600" kern="1200" dirty="0" smtClean="0">
              <a:solidFill>
                <a:schemeClr val="tx1"/>
              </a:solidFill>
            </a:rPr>
            <a:t>, </a:t>
          </a:r>
          <a:r>
            <a:rPr lang="ru-RU" sz="1600" kern="1200" dirty="0" err="1" smtClean="0">
              <a:solidFill>
                <a:schemeClr val="tx1"/>
              </a:solidFill>
            </a:rPr>
            <a:t>згідно</a:t>
          </a:r>
          <a:r>
            <a:rPr lang="ru-RU" sz="1600" kern="1200" dirty="0" smtClean="0">
              <a:solidFill>
                <a:schemeClr val="tx1"/>
              </a:solidFill>
            </a:rPr>
            <a:t> з </a:t>
          </a:r>
          <a:r>
            <a:rPr lang="ru-RU" sz="1600" kern="1200" dirty="0" err="1" smtClean="0">
              <a:solidFill>
                <a:schemeClr val="tx1"/>
              </a:solidFill>
            </a:rPr>
            <a:t>якою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партійні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системи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поділяються</a:t>
          </a:r>
          <a:r>
            <a:rPr lang="ru-RU" sz="1600" kern="1200" dirty="0" smtClean="0">
              <a:solidFill>
                <a:schemeClr val="tx1"/>
              </a:solidFill>
            </a:rPr>
            <a:t> на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solidFill>
                <a:schemeClr val="tx1"/>
              </a:solidFill>
            </a:rPr>
            <a:t>однопартійні</a:t>
          </a:r>
          <a:r>
            <a:rPr lang="ru-RU" sz="1600" kern="1200" dirty="0" smtClean="0">
              <a:solidFill>
                <a:schemeClr val="tx1"/>
              </a:solidFill>
            </a:rPr>
            <a:t>, </a:t>
          </a:r>
          <a:r>
            <a:rPr lang="ru-RU" sz="1600" kern="1200" dirty="0" err="1" smtClean="0">
              <a:solidFill>
                <a:schemeClr val="tx1"/>
              </a:solidFill>
            </a:rPr>
            <a:t>двопартійні</a:t>
          </a:r>
          <a:r>
            <a:rPr lang="ru-RU" sz="1600" kern="1200" dirty="0" smtClean="0">
              <a:solidFill>
                <a:schemeClr val="tx1"/>
              </a:solidFill>
            </a:rPr>
            <a:t> і </a:t>
          </a:r>
          <a:r>
            <a:rPr lang="ru-RU" sz="1600" kern="1200" dirty="0" err="1" smtClean="0">
              <a:solidFill>
                <a:schemeClr val="tx1"/>
              </a:solidFill>
            </a:rPr>
            <a:t>мультипартійні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142455" y="2682699"/>
        <a:ext cx="3467792" cy="1733896"/>
      </dsp:txXfrm>
    </dsp:sp>
    <dsp:sp modelId="{F8B1C832-633A-46F8-8D0D-E74CD39129DF}">
      <dsp:nvSpPr>
        <dsp:cNvPr id="0" name=""/>
        <dsp:cNvSpPr/>
      </dsp:nvSpPr>
      <dsp:spPr>
        <a:xfrm>
          <a:off x="4196824" y="2699188"/>
          <a:ext cx="3467792" cy="173389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solidFill>
                <a:schemeClr val="tx1"/>
              </a:solidFill>
            </a:rPr>
            <a:t>тритипова</a:t>
          </a:r>
          <a:r>
            <a:rPr lang="ru-RU" sz="1600" kern="1200" dirty="0" smtClean="0">
              <a:solidFill>
                <a:schemeClr val="tx1"/>
              </a:solidFill>
            </a:rPr>
            <a:t> система Б. </a:t>
          </a:r>
          <a:r>
            <a:rPr lang="ru-RU" sz="1600" kern="1200" dirty="0" err="1" smtClean="0">
              <a:solidFill>
                <a:schemeClr val="tx1"/>
              </a:solidFill>
            </a:rPr>
            <a:t>Гаврилишина</a:t>
          </a:r>
          <a:r>
            <a:rPr lang="ru-RU" sz="1600" kern="1200" dirty="0" smtClean="0">
              <a:solidFill>
                <a:schemeClr val="tx1"/>
              </a:solidFill>
            </a:rPr>
            <a:t>, </a:t>
          </a:r>
          <a:r>
            <a:rPr lang="ru-RU" sz="1600" kern="1200" dirty="0" err="1" smtClean="0">
              <a:solidFill>
                <a:schemeClr val="tx1"/>
              </a:solidFill>
            </a:rPr>
            <a:t>який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поділяє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партійні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системи</a:t>
          </a:r>
          <a:r>
            <a:rPr lang="ru-RU" sz="1600" kern="1200" dirty="0" smtClean="0">
              <a:solidFill>
                <a:schemeClr val="tx1"/>
              </a:solidFill>
            </a:rPr>
            <a:t> на </a:t>
          </a:r>
          <a:r>
            <a:rPr lang="ru-RU" sz="1600" kern="1200" dirty="0" err="1" smtClean="0">
              <a:solidFill>
                <a:schemeClr val="tx1"/>
              </a:solidFill>
            </a:rPr>
            <a:t>олігархічні</a:t>
          </a:r>
          <a:r>
            <a:rPr lang="ru-RU" sz="1600" kern="1200" dirty="0" smtClean="0">
              <a:solidFill>
                <a:schemeClr val="tx1"/>
              </a:solidFill>
            </a:rPr>
            <a:t>,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solidFill>
                <a:schemeClr val="tx1"/>
              </a:solidFill>
            </a:rPr>
            <a:t>противаг</a:t>
          </a:r>
          <a:r>
            <a:rPr lang="ru-RU" sz="1600" kern="1200" dirty="0" smtClean="0">
              <a:solidFill>
                <a:schemeClr val="tx1"/>
              </a:solidFill>
            </a:rPr>
            <a:t> (</a:t>
          </a:r>
          <a:r>
            <a:rPr lang="ru-RU" sz="1600" kern="1200" dirty="0" err="1" smtClean="0">
              <a:solidFill>
                <a:schemeClr val="tx1"/>
              </a:solidFill>
            </a:rPr>
            <a:t>боротьби</a:t>
          </a:r>
          <a:r>
            <a:rPr lang="ru-RU" sz="1600" kern="1200" dirty="0" smtClean="0">
              <a:solidFill>
                <a:schemeClr val="tx1"/>
              </a:solidFill>
            </a:rPr>
            <a:t> за </a:t>
          </a:r>
          <a:r>
            <a:rPr lang="ru-RU" sz="1600" kern="1200" dirty="0" err="1" smtClean="0">
              <a:solidFill>
                <a:schemeClr val="tx1"/>
              </a:solidFill>
            </a:rPr>
            <a:t>владу</a:t>
          </a:r>
          <a:r>
            <a:rPr lang="ru-RU" sz="1600" kern="1200" dirty="0" smtClean="0">
              <a:solidFill>
                <a:schemeClr val="tx1"/>
              </a:solidFill>
            </a:rPr>
            <a:t>) і </a:t>
          </a:r>
          <a:r>
            <a:rPr lang="ru-RU" sz="1600" kern="1200" dirty="0" err="1" smtClean="0">
              <a:solidFill>
                <a:schemeClr val="tx1"/>
              </a:solidFill>
            </a:rPr>
            <a:t>колегіальні</a:t>
          </a:r>
          <a:r>
            <a:rPr lang="ru-RU" sz="1600" kern="1200" dirty="0" smtClean="0">
              <a:solidFill>
                <a:schemeClr val="tx1"/>
              </a:solidFill>
            </a:rPr>
            <a:t> (</a:t>
          </a:r>
          <a:r>
            <a:rPr lang="ru-RU" sz="1600" kern="1200" dirty="0" err="1" smtClean="0">
              <a:solidFill>
                <a:schemeClr val="tx1"/>
              </a:solidFill>
            </a:rPr>
            <a:t>співпраці</a:t>
          </a:r>
          <a:r>
            <a:rPr lang="ru-RU" sz="1600" kern="1200" dirty="0" smtClean="0">
              <a:solidFill>
                <a:schemeClr val="tx1"/>
              </a:solidFill>
            </a:rPr>
            <a:t> при </a:t>
          </a:r>
          <a:r>
            <a:rPr lang="ru-RU" sz="1600" kern="1200" dirty="0" err="1" smtClean="0">
              <a:solidFill>
                <a:schemeClr val="tx1"/>
              </a:solidFill>
            </a:rPr>
            <a:t>владі</a:t>
          </a:r>
          <a:r>
            <a:rPr lang="ru-RU" sz="1600" kern="1200" dirty="0" smtClean="0">
              <a:solidFill>
                <a:schemeClr val="tx1"/>
              </a:solidFill>
            </a:rPr>
            <a:t>)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4196824" y="2699188"/>
        <a:ext cx="3467792" cy="1733896"/>
      </dsp:txXfrm>
    </dsp:sp>
    <dsp:sp modelId="{D3059A57-D88B-4765-818E-5E0D3A6D7E6F}">
      <dsp:nvSpPr>
        <dsp:cNvPr id="0" name=""/>
        <dsp:cNvSpPr/>
      </dsp:nvSpPr>
      <dsp:spPr>
        <a:xfrm>
          <a:off x="8392853" y="2699188"/>
          <a:ext cx="3467792" cy="173389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solidFill>
                <a:schemeClr val="tx1"/>
              </a:solidFill>
            </a:rPr>
            <a:t>семитипова</a:t>
          </a:r>
          <a:r>
            <a:rPr lang="ru-RU" sz="1600" kern="1200" dirty="0" smtClean="0">
              <a:solidFill>
                <a:schemeClr val="tx1"/>
              </a:solidFill>
            </a:rPr>
            <a:t> схема Дж. </a:t>
          </a:r>
          <a:r>
            <a:rPr lang="ru-RU" sz="1600" kern="1200" dirty="0" err="1" smtClean="0">
              <a:solidFill>
                <a:schemeClr val="tx1"/>
              </a:solidFill>
            </a:rPr>
            <a:t>Сарторі</a:t>
          </a:r>
          <a:r>
            <a:rPr lang="ru-RU" sz="1600" kern="1200" dirty="0" smtClean="0">
              <a:solidFill>
                <a:schemeClr val="tx1"/>
              </a:solidFill>
            </a:rPr>
            <a:t> з таким </a:t>
          </a:r>
          <a:r>
            <a:rPr lang="ru-RU" sz="1600" kern="1200" dirty="0" err="1" smtClean="0">
              <a:solidFill>
                <a:schemeClr val="tx1"/>
              </a:solidFill>
            </a:rPr>
            <a:t>поділом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партійних</a:t>
          </a:r>
          <a:r>
            <a:rPr lang="ru-RU" sz="1600" kern="1200" dirty="0" smtClean="0">
              <a:solidFill>
                <a:schemeClr val="tx1"/>
              </a:solidFill>
            </a:rPr>
            <a:t> систем: </a:t>
          </a:r>
          <a:r>
            <a:rPr lang="ru-RU" sz="1600" kern="1200" dirty="0" err="1" smtClean="0">
              <a:solidFill>
                <a:schemeClr val="tx1"/>
              </a:solidFill>
            </a:rPr>
            <a:t>однопартійна</a:t>
          </a:r>
          <a:r>
            <a:rPr lang="ru-RU" sz="1600" kern="1200" dirty="0" smtClean="0">
              <a:solidFill>
                <a:schemeClr val="tx1"/>
              </a:solidFill>
            </a:rPr>
            <a:t>,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solidFill>
                <a:schemeClr val="tx1"/>
              </a:solidFill>
            </a:rPr>
            <a:t>гегемоністська</a:t>
          </a:r>
          <a:r>
            <a:rPr lang="ru-RU" sz="1600" kern="1200" dirty="0" smtClean="0">
              <a:solidFill>
                <a:schemeClr val="tx1"/>
              </a:solidFill>
            </a:rPr>
            <a:t>, </a:t>
          </a:r>
          <a:r>
            <a:rPr lang="ru-RU" sz="1600" kern="1200" dirty="0" err="1" smtClean="0">
              <a:solidFill>
                <a:schemeClr val="tx1"/>
              </a:solidFill>
            </a:rPr>
            <a:t>домінування</a:t>
          </a:r>
          <a:r>
            <a:rPr lang="ru-RU" sz="1600" kern="1200" dirty="0" smtClean="0">
              <a:solidFill>
                <a:schemeClr val="tx1"/>
              </a:solidFill>
            </a:rPr>
            <a:t>, </a:t>
          </a:r>
          <a:r>
            <a:rPr lang="ru-RU" sz="1600" kern="1200" dirty="0" err="1" smtClean="0">
              <a:solidFill>
                <a:schemeClr val="tx1"/>
              </a:solidFill>
            </a:rPr>
            <a:t>двопартійна</a:t>
          </a:r>
          <a:r>
            <a:rPr lang="ru-RU" sz="1600" kern="1200" dirty="0" smtClean="0">
              <a:solidFill>
                <a:schemeClr val="tx1"/>
              </a:solidFill>
            </a:rPr>
            <a:t>, </a:t>
          </a:r>
          <a:r>
            <a:rPr lang="ru-RU" sz="1600" kern="1200" dirty="0" err="1" smtClean="0">
              <a:solidFill>
                <a:schemeClr val="tx1"/>
              </a:solidFill>
            </a:rPr>
            <a:t>обмеженого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плюралізму</a:t>
          </a:r>
          <a:r>
            <a:rPr lang="ru-RU" sz="1600" kern="1200" dirty="0" smtClean="0">
              <a:solidFill>
                <a:schemeClr val="tx1"/>
              </a:solidFill>
            </a:rPr>
            <a:t>, </a:t>
          </a:r>
          <a:r>
            <a:rPr lang="ru-RU" sz="1600" kern="1200" dirty="0" err="1" smtClean="0">
              <a:solidFill>
                <a:schemeClr val="tx1"/>
              </a:solidFill>
            </a:rPr>
            <a:t>поляризованого</a:t>
          </a:r>
          <a:endParaRPr lang="ru-RU" sz="1600" kern="1200" dirty="0" smtClean="0">
            <a:solidFill>
              <a:schemeClr val="tx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solidFill>
                <a:schemeClr val="tx1"/>
              </a:solidFill>
            </a:rPr>
            <a:t>плюралізму</a:t>
          </a:r>
          <a:r>
            <a:rPr lang="ru-RU" sz="1600" kern="1200" dirty="0" smtClean="0">
              <a:solidFill>
                <a:schemeClr val="tx1"/>
              </a:solidFill>
            </a:rPr>
            <a:t>, </a:t>
          </a:r>
          <a:r>
            <a:rPr lang="ru-RU" sz="1600" kern="1200" dirty="0" err="1" smtClean="0">
              <a:solidFill>
                <a:schemeClr val="tx1"/>
              </a:solidFill>
            </a:rPr>
            <a:t>атомізована</a:t>
          </a:r>
          <a:r>
            <a:rPr lang="ru-RU" sz="1600" kern="1200" dirty="0" smtClean="0">
              <a:solidFill>
                <a:schemeClr val="tx1"/>
              </a:solidFill>
            </a:rPr>
            <a:t>.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8392853" y="2699188"/>
        <a:ext cx="3467792" cy="17338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82746-6C6A-4E12-B96C-DEBC7AB06655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540C-843C-4206-857F-54A84F483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4648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82746-6C6A-4E12-B96C-DEBC7AB06655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540C-843C-4206-857F-54A84F483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6237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82746-6C6A-4E12-B96C-DEBC7AB06655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540C-843C-4206-857F-54A84F483B67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58566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82746-6C6A-4E12-B96C-DEBC7AB06655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540C-843C-4206-857F-54A84F483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339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82746-6C6A-4E12-B96C-DEBC7AB06655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540C-843C-4206-857F-54A84F483B6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516300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82746-6C6A-4E12-B96C-DEBC7AB06655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540C-843C-4206-857F-54A84F483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5214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82746-6C6A-4E12-B96C-DEBC7AB06655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540C-843C-4206-857F-54A84F483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469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82746-6C6A-4E12-B96C-DEBC7AB06655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540C-843C-4206-857F-54A84F483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9071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82746-6C6A-4E12-B96C-DEBC7AB06655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540C-843C-4206-857F-54A84F483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32032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82746-6C6A-4E12-B96C-DEBC7AB06655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540C-843C-4206-857F-54A84F483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54670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82746-6C6A-4E12-B96C-DEBC7AB06655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540C-843C-4206-857F-54A84F483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4882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82746-6C6A-4E12-B96C-DEBC7AB06655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540C-843C-4206-857F-54A84F483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55247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82746-6C6A-4E12-B96C-DEBC7AB06655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540C-843C-4206-857F-54A84F483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3054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82746-6C6A-4E12-B96C-DEBC7AB06655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540C-843C-4206-857F-54A84F483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92674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82746-6C6A-4E12-B96C-DEBC7AB06655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540C-843C-4206-857F-54A84F483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63998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82746-6C6A-4E12-B96C-DEBC7AB06655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540C-843C-4206-857F-54A84F483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2033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82746-6C6A-4E12-B96C-DEBC7AB06655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AA0540C-843C-4206-857F-54A84F483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943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  <p:sldLayoutId id="2147483834" r:id="rId12"/>
    <p:sldLayoutId id="2147483835" r:id="rId13"/>
    <p:sldLayoutId id="2147483836" r:id="rId14"/>
    <p:sldLayoutId id="2147483837" r:id="rId15"/>
    <p:sldLayoutId id="2147483838" r:id="rId16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Layout" Target="../diagrams/layout5.xml"/><Relationship Id="rId7" Type="http://schemas.openxmlformats.org/officeDocument/2006/relationships/image" Target="../media/image5.jpg"/><Relationship Id="rId12" Type="http://schemas.microsoft.com/office/2007/relationships/diagramDrawing" Target="../diagrams/drawing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openxmlformats.org/officeDocument/2006/relationships/diagramColors" Target="../diagrams/colors6.xml"/><Relationship Id="rId5" Type="http://schemas.openxmlformats.org/officeDocument/2006/relationships/diagramColors" Target="../diagrams/colors5.xml"/><Relationship Id="rId10" Type="http://schemas.openxmlformats.org/officeDocument/2006/relationships/diagramQuickStyle" Target="../diagrams/quickStyle6.xml"/><Relationship Id="rId4" Type="http://schemas.openxmlformats.org/officeDocument/2006/relationships/diagramQuickStyle" Target="../diagrams/quickStyle5.xml"/><Relationship Id="rId9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diagramLayout" Target="../diagrams/layout7.xml"/><Relationship Id="rId7" Type="http://schemas.openxmlformats.org/officeDocument/2006/relationships/image" Target="../media/image8.jp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6400" y="636432"/>
            <a:ext cx="11442700" cy="2537137"/>
          </a:xfrm>
        </p:spPr>
        <p:txBody>
          <a:bodyPr>
            <a:normAutofit/>
          </a:bodyPr>
          <a:lstStyle/>
          <a:p>
            <a:pPr algn="l"/>
            <a:r>
              <a:rPr lang="ru-RU" sz="4000" dirty="0" err="1" smtClean="0">
                <a:solidFill>
                  <a:schemeClr val="tx1"/>
                </a:solidFill>
              </a:rPr>
              <a:t>Презентація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smtClean="0">
                <a:solidFill>
                  <a:schemeClr val="tx1"/>
                </a:solidFill>
              </a:rPr>
              <a:t/>
            </a:r>
            <a:br>
              <a:rPr lang="ru-RU" sz="4000" dirty="0" smtClean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chemeClr val="tx1"/>
                </a:solidFill>
              </a:rPr>
              <a:t>на тему: «</a:t>
            </a:r>
            <a:r>
              <a:rPr lang="ru-RU" sz="4000" dirty="0" err="1" smtClean="0">
                <a:solidFill>
                  <a:schemeClr val="tx1"/>
                </a:solidFill>
              </a:rPr>
              <a:t>Партії</a:t>
            </a:r>
            <a:r>
              <a:rPr lang="ru-RU" sz="4000" dirty="0" smtClean="0">
                <a:solidFill>
                  <a:schemeClr val="tx1"/>
                </a:solidFill>
              </a:rPr>
              <a:t> та </a:t>
            </a:r>
            <a:r>
              <a:rPr lang="ru-RU" sz="4000" dirty="0" err="1" smtClean="0">
                <a:solidFill>
                  <a:schemeClr val="tx1"/>
                </a:solidFill>
              </a:rPr>
              <a:t>партійні</a:t>
            </a:r>
            <a:r>
              <a:rPr lang="ru-RU" sz="4000" dirty="0" smtClean="0">
                <a:solidFill>
                  <a:schemeClr val="tx1"/>
                </a:solidFill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</a:rPr>
              <a:t>системи</a:t>
            </a:r>
            <a:r>
              <a:rPr lang="ru-RU" sz="4000" dirty="0" smtClean="0">
                <a:solidFill>
                  <a:schemeClr val="bg1"/>
                </a:solidFill>
              </a:rPr>
              <a:t>»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07134" y="3938496"/>
            <a:ext cx="6400800" cy="1947333"/>
          </a:xfrm>
        </p:spPr>
        <p:txBody>
          <a:bodyPr>
            <a:normAutofit/>
          </a:bodyPr>
          <a:lstStyle/>
          <a:p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850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63600"/>
            <a:ext cx="9144000" cy="187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                                   М</a:t>
            </a:r>
            <a:r>
              <a:rPr lang="ru-RU" dirty="0"/>
              <a:t>. </a:t>
            </a:r>
            <a:r>
              <a:rPr lang="ru-RU" dirty="0" err="1" smtClean="0"/>
              <a:t>Дюверже</a:t>
            </a:r>
            <a:r>
              <a:rPr lang="ru-RU" dirty="0"/>
              <a:t> </a:t>
            </a:r>
            <a:r>
              <a:rPr lang="ru-RU" dirty="0" err="1" smtClean="0"/>
              <a:t>встановив</a:t>
            </a:r>
            <a:r>
              <a:rPr lang="ru-RU" dirty="0" smtClean="0"/>
              <a:t> </a:t>
            </a:r>
            <a:r>
              <a:rPr lang="ru-RU" dirty="0" err="1"/>
              <a:t>бінарну</a:t>
            </a:r>
            <a:r>
              <a:rPr lang="ru-RU" dirty="0"/>
              <a:t> </a:t>
            </a:r>
            <a:r>
              <a:rPr lang="ru-RU" dirty="0" err="1"/>
              <a:t>класифікацію</a:t>
            </a:r>
            <a:r>
              <a:rPr lang="ru-RU" dirty="0"/>
              <a:t> </a:t>
            </a:r>
            <a:r>
              <a:rPr lang="ru-RU" dirty="0" err="1" smtClean="0"/>
              <a:t>партій</a:t>
            </a:r>
            <a:r>
              <a:rPr lang="ru-RU" dirty="0" smtClean="0"/>
              <a:t>. 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646587721"/>
              </p:ext>
            </p:extLst>
          </p:nvPr>
        </p:nvGraphicFramePr>
        <p:xfrm>
          <a:off x="2462283" y="537029"/>
          <a:ext cx="8960459" cy="53430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400" y="254000"/>
            <a:ext cx="2081284" cy="3098800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graphicFrame>
        <p:nvGraphicFramePr>
          <p:cNvPr id="25" name="Схема 24"/>
          <p:cNvGraphicFramePr/>
          <p:nvPr>
            <p:extLst>
              <p:ext uri="{D42A27DB-BD31-4B8C-83A1-F6EECF244321}">
                <p14:modId xmlns:p14="http://schemas.microsoft.com/office/powerpoint/2010/main" val="2165611609"/>
              </p:ext>
            </p:extLst>
          </p:nvPr>
        </p:nvGraphicFramePr>
        <p:xfrm>
          <a:off x="1131454" y="1172633"/>
          <a:ext cx="10806546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cxnSp>
        <p:nvCxnSpPr>
          <p:cNvPr id="27" name="Прямая соединительная линия 26"/>
          <p:cNvCxnSpPr/>
          <p:nvPr/>
        </p:nvCxnSpPr>
        <p:spPr>
          <a:xfrm>
            <a:off x="8050272" y="3075904"/>
            <a:ext cx="758877" cy="156049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06715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25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3183" y="373487"/>
            <a:ext cx="10985679" cy="5667875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ru-RU" sz="2000" dirty="0" smtClean="0"/>
              <a:t>     </a:t>
            </a:r>
            <a:r>
              <a:rPr lang="ru-RU" sz="2000" dirty="0" err="1" smtClean="0">
                <a:solidFill>
                  <a:schemeClr val="tx1"/>
                </a:solidFill>
              </a:rPr>
              <a:t>Кадрові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партії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виникли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на початку </a:t>
            </a:r>
            <a:r>
              <a:rPr lang="ru-RU" sz="2000" dirty="0">
                <a:solidFill>
                  <a:schemeClr val="tx1"/>
                </a:solidFill>
              </a:rPr>
              <a:t>XX ст. на </a:t>
            </a:r>
            <a:r>
              <a:rPr lang="ru-RU" sz="2000" dirty="0" err="1">
                <a:solidFill>
                  <a:schemeClr val="tx1"/>
                </a:solidFill>
              </a:rPr>
              <a:t>основі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електоральних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комісій</a:t>
            </a:r>
            <a:r>
              <a:rPr lang="ru-RU" sz="2000" dirty="0">
                <a:solidFill>
                  <a:schemeClr val="tx1"/>
                </a:solidFill>
              </a:rPr>
              <a:t> «у низах» та </a:t>
            </a:r>
            <a:r>
              <a:rPr lang="ru-RU" sz="2000" dirty="0" err="1">
                <a:solidFill>
                  <a:schemeClr val="tx1"/>
                </a:solidFill>
              </a:rPr>
              <a:t>парламентських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груп</a:t>
            </a:r>
            <a:r>
              <a:rPr lang="ru-RU" sz="2000" dirty="0">
                <a:solidFill>
                  <a:schemeClr val="tx1"/>
                </a:solidFill>
              </a:rPr>
              <a:t> «</a:t>
            </a:r>
            <a:r>
              <a:rPr lang="ru-RU" sz="2000" dirty="0" smtClean="0">
                <a:solidFill>
                  <a:schemeClr val="tx1"/>
                </a:solidFill>
              </a:rPr>
              <a:t>у верхах</a:t>
            </a:r>
            <a:r>
              <a:rPr lang="ru-RU" sz="2000" dirty="0">
                <a:solidFill>
                  <a:schemeClr val="tx1"/>
                </a:solidFill>
              </a:rPr>
              <a:t>». </a:t>
            </a:r>
            <a:r>
              <a:rPr lang="ru-RU" sz="2000" dirty="0" err="1">
                <a:solidFill>
                  <a:schemeClr val="tx1"/>
                </a:solidFill>
              </a:rPr>
              <a:t>Кадрові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партії</a:t>
            </a:r>
            <a:r>
              <a:rPr lang="ru-RU" sz="2000" dirty="0">
                <a:solidFill>
                  <a:schemeClr val="tx1"/>
                </a:solidFill>
              </a:rPr>
              <a:t> не </a:t>
            </a:r>
            <a:r>
              <a:rPr lang="ru-RU" sz="2000" dirty="0" err="1">
                <a:solidFill>
                  <a:schemeClr val="tx1"/>
                </a:solidFill>
              </a:rPr>
              <a:t>мають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інституту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фіксованого</a:t>
            </a:r>
            <a:r>
              <a:rPr lang="ru-RU" sz="2000" dirty="0">
                <a:solidFill>
                  <a:schemeClr val="tx1"/>
                </a:solidFill>
              </a:rPr>
              <a:t> членства і </a:t>
            </a:r>
            <a:r>
              <a:rPr lang="ru-RU" sz="2000" dirty="0" err="1">
                <a:solidFill>
                  <a:schemeClr val="tx1"/>
                </a:solidFill>
              </a:rPr>
              <a:t>членських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внесків</a:t>
            </a:r>
            <a:r>
              <a:rPr lang="ru-RU" sz="2000" dirty="0" smtClean="0">
                <a:solidFill>
                  <a:schemeClr val="tx1"/>
                </a:solidFill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</a:rPr>
              <a:t>діють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переважно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під</a:t>
            </a:r>
            <a:r>
              <a:rPr lang="ru-RU" sz="2000" dirty="0">
                <a:solidFill>
                  <a:schemeClr val="tx1"/>
                </a:solidFill>
              </a:rPr>
              <a:t> час </a:t>
            </a:r>
            <a:r>
              <a:rPr lang="ru-RU" sz="2000" dirty="0" err="1">
                <a:solidFill>
                  <a:schemeClr val="tx1"/>
                </a:solidFill>
              </a:rPr>
              <a:t>передвиборчих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кампаній</a:t>
            </a:r>
            <a:r>
              <a:rPr lang="ru-RU" sz="2000" dirty="0">
                <a:solidFill>
                  <a:schemeClr val="tx1"/>
                </a:solidFill>
              </a:rPr>
              <a:t> через </a:t>
            </a:r>
            <a:r>
              <a:rPr lang="ru-RU" sz="2000" dirty="0" err="1">
                <a:solidFill>
                  <a:schemeClr val="tx1"/>
                </a:solidFill>
              </a:rPr>
              <a:t>професійних</a:t>
            </a:r>
            <a:r>
              <a:rPr lang="ru-RU" sz="2000" dirty="0">
                <a:solidFill>
                  <a:schemeClr val="tx1"/>
                </a:solidFill>
              </a:rPr>
              <a:t> і </a:t>
            </a:r>
            <a:r>
              <a:rPr lang="ru-RU" sz="2000" dirty="0" err="1" smtClean="0">
                <a:solidFill>
                  <a:schemeClr val="tx1"/>
                </a:solidFill>
              </a:rPr>
              <a:t>громадських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активістів</a:t>
            </a:r>
            <a:r>
              <a:rPr lang="ru-RU" sz="2000" dirty="0" smtClean="0">
                <a:solidFill>
                  <a:schemeClr val="tx1"/>
                </a:solidFill>
              </a:rPr>
              <a:t>. </a:t>
            </a:r>
            <a:r>
              <a:rPr lang="ru-RU" sz="2000" b="1" dirty="0" err="1" smtClean="0">
                <a:solidFill>
                  <a:schemeClr val="tx1"/>
                </a:solidFill>
              </a:rPr>
              <a:t>Кадрові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партії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— </a:t>
            </a:r>
            <a:r>
              <a:rPr lang="ru-RU" sz="2000" dirty="0" err="1">
                <a:solidFill>
                  <a:schemeClr val="tx1"/>
                </a:solidFill>
              </a:rPr>
              <a:t>це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передусім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партії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впливових</a:t>
            </a:r>
            <a:r>
              <a:rPr lang="ru-RU" sz="2000" dirty="0">
                <a:solidFill>
                  <a:schemeClr val="tx1"/>
                </a:solidFill>
              </a:rPr>
              <a:t> людей, </a:t>
            </a:r>
            <a:r>
              <a:rPr lang="ru-RU" sz="2000" dirty="0" err="1">
                <a:solidFill>
                  <a:schemeClr val="tx1"/>
                </a:solidFill>
              </a:rPr>
              <a:t>котрі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мають</a:t>
            </a:r>
            <a:r>
              <a:rPr lang="ru-RU" sz="2000" dirty="0">
                <a:solidFill>
                  <a:schemeClr val="tx1"/>
                </a:solidFill>
              </a:rPr>
              <a:t> авторитет і </a:t>
            </a:r>
            <a:r>
              <a:rPr lang="ru-RU" sz="2000" dirty="0" err="1" smtClean="0">
                <a:solidFill>
                  <a:schemeClr val="tx1"/>
                </a:solidFill>
              </a:rPr>
              <a:t>можуть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розраховувати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на </a:t>
            </a:r>
            <a:r>
              <a:rPr lang="ru-RU" sz="2000" dirty="0" err="1">
                <a:solidFill>
                  <a:schemeClr val="tx1"/>
                </a:solidFill>
              </a:rPr>
              <a:t>підтримку</a:t>
            </a:r>
            <a:r>
              <a:rPr lang="ru-RU" sz="2000" dirty="0" smtClean="0">
                <a:solidFill>
                  <a:schemeClr val="tx1"/>
                </a:solidFill>
              </a:rPr>
              <a:t>. </a:t>
            </a:r>
            <a:r>
              <a:rPr lang="ru-RU" sz="2000" dirty="0" err="1">
                <a:solidFill>
                  <a:schemeClr val="tx1"/>
                </a:solidFill>
              </a:rPr>
              <a:t>Кадрові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партії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слабко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ідеологізовані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тобто</a:t>
            </a:r>
            <a:r>
              <a:rPr lang="ru-RU" sz="2000" dirty="0">
                <a:solidFill>
                  <a:schemeClr val="tx1"/>
                </a:solidFill>
              </a:rPr>
              <a:t> мало </a:t>
            </a:r>
            <a:r>
              <a:rPr lang="ru-RU" sz="2000" dirty="0" err="1">
                <a:solidFill>
                  <a:schemeClr val="tx1"/>
                </a:solidFill>
              </a:rPr>
              <a:t>займаються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розробкою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ідеологічних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доктрин, а </a:t>
            </a:r>
            <a:r>
              <a:rPr lang="ru-RU" sz="2000" dirty="0" err="1">
                <a:solidFill>
                  <a:schemeClr val="tx1"/>
                </a:solidFill>
              </a:rPr>
              <a:t>здебільшого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керуються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виборчим</a:t>
            </a:r>
            <a:r>
              <a:rPr lang="ru-RU" sz="2000" dirty="0">
                <a:solidFill>
                  <a:schemeClr val="tx1"/>
                </a:solidFill>
              </a:rPr>
              <a:t> прагматизмом. До </a:t>
            </a:r>
            <a:r>
              <a:rPr lang="ru-RU" sz="2000" dirty="0" err="1" smtClean="0">
                <a:solidFill>
                  <a:schemeClr val="tx1"/>
                </a:solidFill>
              </a:rPr>
              <a:t>типових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кадрових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партій</a:t>
            </a:r>
            <a:r>
              <a:rPr lang="ru-RU" sz="2000" dirty="0">
                <a:solidFill>
                  <a:schemeClr val="tx1"/>
                </a:solidFill>
              </a:rPr>
              <a:t> належать </a:t>
            </a:r>
            <a:r>
              <a:rPr lang="ru-RU" sz="2000" dirty="0" err="1">
                <a:solidFill>
                  <a:schemeClr val="tx1"/>
                </a:solidFill>
              </a:rPr>
              <a:t>Республіканська</a:t>
            </a:r>
            <a:r>
              <a:rPr lang="ru-RU" sz="2000" dirty="0">
                <a:solidFill>
                  <a:schemeClr val="tx1"/>
                </a:solidFill>
              </a:rPr>
              <a:t> і Демократична </a:t>
            </a:r>
            <a:r>
              <a:rPr lang="ru-RU" sz="2000" dirty="0" err="1">
                <a:solidFill>
                  <a:schemeClr val="tx1"/>
                </a:solidFill>
              </a:rPr>
              <a:t>партії</a:t>
            </a:r>
            <a:r>
              <a:rPr lang="ru-RU" sz="2000" dirty="0">
                <a:solidFill>
                  <a:schemeClr val="tx1"/>
                </a:solidFill>
              </a:rPr>
              <a:t> США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373" y="3207424"/>
            <a:ext cx="3472869" cy="3472869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6244" y="3644117"/>
            <a:ext cx="3689797" cy="3036176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  <p:extLst>
      <p:ext uri="{BB962C8B-B14F-4D97-AF65-F5344CB8AC3E}">
        <p14:creationId xmlns:p14="http://schemas.microsoft.com/office/powerpoint/2010/main" val="41626868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0213" y="283335"/>
            <a:ext cx="8901260" cy="569363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/>
              <a:t> </a:t>
            </a:r>
            <a:r>
              <a:rPr lang="ru-RU" sz="2400" dirty="0" err="1">
                <a:solidFill>
                  <a:schemeClr val="tx1"/>
                </a:solidFill>
              </a:rPr>
              <a:t>Масові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партії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об'єднують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велику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кількість</a:t>
            </a:r>
            <a:r>
              <a:rPr lang="ru-RU" sz="2400" dirty="0">
                <a:solidFill>
                  <a:schemeClr val="tx1"/>
                </a:solidFill>
              </a:rPr>
              <a:t> людей, </a:t>
            </a:r>
            <a:r>
              <a:rPr lang="ru-RU" sz="2400" dirty="0" err="1">
                <a:solidFill>
                  <a:schemeClr val="tx1"/>
                </a:solidFill>
              </a:rPr>
              <a:t>що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гуртуються</a:t>
            </a:r>
            <a:r>
              <a:rPr lang="ru-RU" sz="2400" dirty="0">
                <a:solidFill>
                  <a:schemeClr val="tx1"/>
                </a:solidFill>
              </a:rPr>
              <a:t> у </a:t>
            </a:r>
            <a:r>
              <a:rPr lang="ru-RU" sz="2400" dirty="0" err="1" smtClean="0">
                <a:solidFill>
                  <a:schemeClr val="tx1"/>
                </a:solidFill>
              </a:rPr>
              <a:t>первинних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структурах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мають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фіксоване</a:t>
            </a:r>
            <a:r>
              <a:rPr lang="ru-RU" sz="2400" dirty="0">
                <a:solidFill>
                  <a:schemeClr val="tx1"/>
                </a:solidFill>
              </a:rPr>
              <a:t> членство. </a:t>
            </a:r>
            <a:r>
              <a:rPr lang="ru-RU" sz="2400" dirty="0" err="1">
                <a:solidFill>
                  <a:schemeClr val="tx1"/>
                </a:solidFill>
              </a:rPr>
              <a:t>Основне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джерело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їх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фінансування</a:t>
            </a:r>
            <a:r>
              <a:rPr lang="ru-RU" sz="2400" dirty="0">
                <a:solidFill>
                  <a:schemeClr val="tx1"/>
                </a:solidFill>
              </a:rPr>
              <a:t> — </a:t>
            </a:r>
            <a:r>
              <a:rPr lang="ru-RU" sz="2400" dirty="0" err="1" smtClean="0">
                <a:solidFill>
                  <a:schemeClr val="tx1"/>
                </a:solidFill>
              </a:rPr>
              <a:t>членські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внески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  <a:r>
              <a:rPr lang="ru-RU" sz="2400" dirty="0" err="1">
                <a:solidFill>
                  <a:schemeClr val="tx1"/>
                </a:solidFill>
              </a:rPr>
              <a:t>Діяльність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цих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партій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має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здебільшого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ідеологічний</a:t>
            </a:r>
            <a:r>
              <a:rPr lang="ru-RU" sz="2400" dirty="0">
                <a:solidFill>
                  <a:schemeClr val="tx1"/>
                </a:solidFill>
              </a:rPr>
              <a:t> характер і </a:t>
            </a:r>
            <a:r>
              <a:rPr lang="ru-RU" sz="2400" dirty="0" err="1" smtClean="0">
                <a:solidFill>
                  <a:schemeClr val="tx1"/>
                </a:solidFill>
              </a:rPr>
              <a:t>відзначається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активною </a:t>
            </a:r>
            <a:r>
              <a:rPr lang="ru-RU" sz="2400" dirty="0" err="1">
                <a:solidFill>
                  <a:schemeClr val="tx1"/>
                </a:solidFill>
              </a:rPr>
              <a:t>виборчою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боротьбою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За </a:t>
            </a:r>
            <a:r>
              <a:rPr lang="ru-RU" sz="2400" dirty="0">
                <a:solidFill>
                  <a:schemeClr val="tx1"/>
                </a:solidFill>
              </a:rPr>
              <a:t>структурою </a:t>
            </a:r>
            <a:r>
              <a:rPr lang="ru-RU" sz="2400" dirty="0" err="1">
                <a:solidFill>
                  <a:schemeClr val="tx1"/>
                </a:solidFill>
              </a:rPr>
              <a:t>серед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масових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партій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розрізняють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соціал-демократичні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комуністичні</a:t>
            </a:r>
            <a:r>
              <a:rPr lang="ru-RU" sz="2400" dirty="0">
                <a:solidFill>
                  <a:schemeClr val="tx1"/>
                </a:solidFill>
              </a:rPr>
              <a:t> (</a:t>
            </a:r>
            <a:r>
              <a:rPr lang="ru-RU" sz="2400" dirty="0" err="1">
                <a:solidFill>
                  <a:schemeClr val="tx1"/>
                </a:solidFill>
              </a:rPr>
              <a:t>ленінські</a:t>
            </a:r>
            <a:r>
              <a:rPr lang="ru-RU" sz="2400" dirty="0">
                <a:solidFill>
                  <a:schemeClr val="tx1"/>
                </a:solidFill>
              </a:rPr>
              <a:t>) і </a:t>
            </a:r>
            <a:r>
              <a:rPr lang="ru-RU" sz="2400" dirty="0" err="1">
                <a:solidFill>
                  <a:schemeClr val="tx1"/>
                </a:solidFill>
              </a:rPr>
              <a:t>фашистські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  <a:r>
              <a:rPr lang="ru-RU" sz="2400" dirty="0" err="1">
                <a:solidFill>
                  <a:schemeClr val="tx1"/>
                </a:solidFill>
              </a:rPr>
              <a:t>Масові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партії</a:t>
            </a:r>
            <a:r>
              <a:rPr lang="ru-RU" sz="2400" dirty="0">
                <a:solidFill>
                  <a:schemeClr val="tx1"/>
                </a:solidFill>
              </a:rPr>
              <a:t>, як правило, </a:t>
            </a:r>
            <a:r>
              <a:rPr lang="ru-RU" sz="2400" dirty="0" err="1">
                <a:solidFill>
                  <a:schemeClr val="tx1"/>
                </a:solidFill>
              </a:rPr>
              <a:t>збюрократизовані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спостерігається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сильний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розрив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між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партійними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масами</a:t>
            </a:r>
            <a:r>
              <a:rPr lang="ru-RU" sz="2400" dirty="0">
                <a:solidFill>
                  <a:schemeClr val="tx1"/>
                </a:solidFill>
              </a:rPr>
              <a:t> і </a:t>
            </a:r>
            <a:r>
              <a:rPr lang="ru-RU" sz="2400" dirty="0" err="1">
                <a:solidFill>
                  <a:schemeClr val="tx1"/>
                </a:solidFill>
              </a:rPr>
              <a:t>партійною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елітою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tx1"/>
                </a:solidFill>
              </a:rPr>
              <a:t>      </a:t>
            </a:r>
            <a:r>
              <a:rPr lang="ru-RU" sz="2400" dirty="0" err="1">
                <a:solidFill>
                  <a:schemeClr val="tx1"/>
                </a:solidFill>
              </a:rPr>
              <a:t>Партії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комуністичного</a:t>
            </a:r>
            <a:r>
              <a:rPr lang="ru-RU" sz="2400" dirty="0">
                <a:solidFill>
                  <a:schemeClr val="tx1"/>
                </a:solidFill>
              </a:rPr>
              <a:t> і </a:t>
            </a:r>
            <a:r>
              <a:rPr lang="ru-RU" sz="2400" dirty="0" err="1">
                <a:solidFill>
                  <a:schemeClr val="tx1"/>
                </a:solidFill>
              </a:rPr>
              <a:t>фашистського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типів</a:t>
            </a:r>
            <a:r>
              <a:rPr lang="ru-RU" sz="2400" dirty="0">
                <a:solidFill>
                  <a:schemeClr val="tx1"/>
                </a:solidFill>
              </a:rPr>
              <a:t> — </a:t>
            </a:r>
            <a:r>
              <a:rPr lang="ru-RU" sz="2400" dirty="0" err="1">
                <a:solidFill>
                  <a:schemeClr val="tx1"/>
                </a:solidFill>
              </a:rPr>
              <a:t>суворо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централізовані</a:t>
            </a:r>
            <a:r>
              <a:rPr lang="ru-RU" sz="2400" dirty="0">
                <a:solidFill>
                  <a:schemeClr val="tx1"/>
                </a:solidFill>
              </a:rPr>
              <a:t> та </a:t>
            </a:r>
            <a:r>
              <a:rPr lang="ru-RU" sz="2400" dirty="0" err="1" smtClean="0">
                <a:solidFill>
                  <a:schemeClr val="tx1"/>
                </a:solidFill>
              </a:rPr>
              <a:t>ієрархізовані,вимагають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залізної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дисципліни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від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своїх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членів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сповідують</a:t>
            </a:r>
            <a:r>
              <a:rPr lang="ru-RU" sz="2400" dirty="0">
                <a:solidFill>
                  <a:schemeClr val="tx1"/>
                </a:solidFill>
              </a:rPr>
              <a:t> культ вождя. </a:t>
            </a:r>
            <a:r>
              <a:rPr lang="ru-RU" sz="2400" dirty="0" err="1" smtClean="0">
                <a:solidFill>
                  <a:schemeClr val="tx1"/>
                </a:solidFill>
              </a:rPr>
              <a:t>Структурні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підрозділи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партій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фашистського</a:t>
            </a:r>
            <a:r>
              <a:rPr lang="ru-RU" sz="2400" dirty="0">
                <a:solidFill>
                  <a:schemeClr val="tx1"/>
                </a:solidFill>
              </a:rPr>
              <a:t> типу </a:t>
            </a:r>
            <a:r>
              <a:rPr lang="ru-RU" sz="2400" dirty="0" err="1">
                <a:solidFill>
                  <a:schemeClr val="tx1"/>
                </a:solidFill>
              </a:rPr>
              <a:t>здебільшого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воєнізовані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що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забезпечує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їм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активні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й </a:t>
            </a:r>
            <a:r>
              <a:rPr lang="ru-RU" sz="2400" dirty="0" err="1" smtClean="0">
                <a:solidFill>
                  <a:schemeClr val="tx1"/>
                </a:solidFill>
              </a:rPr>
              <a:t>рішучі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дії</a:t>
            </a:r>
            <a:r>
              <a:rPr lang="ru-RU" sz="2400" dirty="0">
                <a:solidFill>
                  <a:schemeClr val="tx1"/>
                </a:solidFill>
              </a:rPr>
              <a:t> у </a:t>
            </a:r>
            <a:r>
              <a:rPr lang="ru-RU" sz="2400" dirty="0" err="1">
                <a:solidFill>
                  <a:schemeClr val="tx1"/>
                </a:solidFill>
              </a:rPr>
              <a:t>боротьбі</a:t>
            </a:r>
            <a:r>
              <a:rPr lang="ru-RU" sz="2400" dirty="0">
                <a:solidFill>
                  <a:schemeClr val="tx1"/>
                </a:solidFill>
              </a:rPr>
              <a:t> з противниками. </a:t>
            </a:r>
          </a:p>
        </p:txBody>
      </p:sp>
    </p:spTree>
    <p:extLst>
      <p:ext uri="{BB962C8B-B14F-4D97-AF65-F5344CB8AC3E}">
        <p14:creationId xmlns:p14="http://schemas.microsoft.com/office/powerpoint/2010/main" val="18894107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4246" y="109226"/>
            <a:ext cx="10656074" cy="5745148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                                         </a:t>
            </a:r>
            <a:r>
              <a:rPr lang="ru-RU" sz="2400" dirty="0" err="1" smtClean="0">
                <a:solidFill>
                  <a:schemeClr val="tx1"/>
                </a:solidFill>
              </a:rPr>
              <a:t>Партійна</a:t>
            </a:r>
            <a:r>
              <a:rPr lang="ru-RU" sz="2400" dirty="0" smtClean="0">
                <a:solidFill>
                  <a:schemeClr val="tx1"/>
                </a:solidFill>
              </a:rPr>
              <a:t> система</a:t>
            </a:r>
          </a:p>
          <a:p>
            <a:pPr marL="0" indent="0">
              <a:buNone/>
            </a:pPr>
            <a:r>
              <a:rPr lang="ru-RU" dirty="0" err="1">
                <a:solidFill>
                  <a:schemeClr val="tx1"/>
                </a:solidFill>
              </a:rPr>
              <a:t>Партійну</a:t>
            </a:r>
            <a:r>
              <a:rPr lang="ru-RU" dirty="0">
                <a:solidFill>
                  <a:schemeClr val="tx1"/>
                </a:solidFill>
              </a:rPr>
              <a:t> систему треба </a:t>
            </a:r>
            <a:r>
              <a:rPr lang="ru-RU" dirty="0" err="1">
                <a:solidFill>
                  <a:schemeClr val="tx1"/>
                </a:solidFill>
              </a:rPr>
              <a:t>розуміти</a:t>
            </a:r>
            <a:r>
              <a:rPr lang="ru-RU" dirty="0">
                <a:solidFill>
                  <a:schemeClr val="tx1"/>
                </a:solidFill>
              </a:rPr>
              <a:t> як </a:t>
            </a:r>
            <a:r>
              <a:rPr lang="ru-RU" dirty="0" err="1">
                <a:solidFill>
                  <a:schemeClr val="tx1"/>
                </a:solidFill>
              </a:rPr>
              <a:t>сукупність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політичних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партій</a:t>
            </a:r>
            <a:r>
              <a:rPr lang="ru-RU" dirty="0">
                <a:solidFill>
                  <a:schemeClr val="tx1"/>
                </a:solidFill>
              </a:rPr>
              <a:t>, характер </a:t>
            </a:r>
            <a:r>
              <a:rPr lang="ru-RU" dirty="0" err="1">
                <a:solidFill>
                  <a:schemeClr val="tx1"/>
                </a:solidFill>
              </a:rPr>
              <a:t>їх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взаємодії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місце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і </a:t>
            </a:r>
            <a:r>
              <a:rPr lang="ru-RU" dirty="0" err="1">
                <a:solidFill>
                  <a:schemeClr val="tx1"/>
                </a:solidFill>
              </a:rPr>
              <a:t>вплив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певній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політичній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системі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331604422"/>
              </p:ext>
            </p:extLst>
          </p:nvPr>
        </p:nvGraphicFramePr>
        <p:xfrm>
          <a:off x="330558" y="1437784"/>
          <a:ext cx="11861442" cy="4670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334" y="1437784"/>
            <a:ext cx="2418350" cy="1875565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351" y="1333305"/>
            <a:ext cx="1947727" cy="208452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  <p:extLst>
      <p:ext uri="{BB962C8B-B14F-4D97-AF65-F5344CB8AC3E}">
        <p14:creationId xmlns:p14="http://schemas.microsoft.com/office/powerpoint/2010/main" val="1332214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1973" y="180304"/>
            <a:ext cx="11307650" cy="586105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2000" dirty="0"/>
              <a:t> </a:t>
            </a:r>
            <a:r>
              <a:rPr lang="ru-RU" sz="2000" dirty="0" err="1">
                <a:solidFill>
                  <a:schemeClr val="tx1"/>
                </a:solidFill>
              </a:rPr>
              <a:t>Однопартійній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системі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властиве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конституційне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закріплення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керівної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ролі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однієї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партії</a:t>
            </a:r>
            <a:r>
              <a:rPr lang="ru-RU" sz="2000" dirty="0">
                <a:solidFill>
                  <a:schemeClr val="tx1"/>
                </a:solidFill>
              </a:rPr>
              <a:t>,</a:t>
            </a:r>
          </a:p>
          <a:p>
            <a:pPr marL="0" indent="0">
              <a:buNone/>
            </a:pPr>
            <a:r>
              <a:rPr lang="ru-RU" sz="2000" dirty="0" err="1">
                <a:solidFill>
                  <a:schemeClr val="tx1"/>
                </a:solidFill>
              </a:rPr>
              <a:t>зрощування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партійного</a:t>
            </a:r>
            <a:r>
              <a:rPr lang="ru-RU" sz="2000" dirty="0">
                <a:solidFill>
                  <a:schemeClr val="tx1"/>
                </a:solidFill>
              </a:rPr>
              <a:t> і державного </a:t>
            </a:r>
            <a:r>
              <a:rPr lang="ru-RU" sz="2000" dirty="0" err="1">
                <a:solidFill>
                  <a:schemeClr val="tx1"/>
                </a:solidFill>
              </a:rPr>
              <a:t>апарату</a:t>
            </a:r>
            <a:r>
              <a:rPr lang="ru-RU" sz="2000" dirty="0">
                <a:solidFill>
                  <a:schemeClr val="tx1"/>
                </a:solidFill>
              </a:rPr>
              <a:t>, заборона </a:t>
            </a:r>
            <a:r>
              <a:rPr lang="ru-RU" sz="2000" dirty="0" err="1">
                <a:solidFill>
                  <a:schemeClr val="tx1"/>
                </a:solidFill>
              </a:rPr>
              <a:t>утворення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інших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партій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  <a:endParaRPr lang="ru-RU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uk-UA" sz="2000" dirty="0" smtClean="0">
              <a:solidFill>
                <a:schemeClr val="tx1"/>
              </a:solidFill>
            </a:endParaRPr>
          </a:p>
          <a:p>
            <a:r>
              <a:rPr lang="ru-RU" sz="2000" dirty="0" err="1" smtClean="0">
                <a:solidFill>
                  <a:schemeClr val="tx1"/>
                </a:solidFill>
              </a:rPr>
              <a:t>Гегемоністська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система </a:t>
            </a:r>
            <a:r>
              <a:rPr lang="ru-RU" sz="2000" dirty="0" err="1">
                <a:solidFill>
                  <a:schemeClr val="tx1"/>
                </a:solidFill>
              </a:rPr>
              <a:t>характеризується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панівним</a:t>
            </a:r>
            <a:r>
              <a:rPr lang="ru-RU" sz="2000" dirty="0">
                <a:solidFill>
                  <a:schemeClr val="tx1"/>
                </a:solidFill>
              </a:rPr>
              <a:t> становищем </a:t>
            </a:r>
            <a:r>
              <a:rPr lang="ru-RU" sz="2000" dirty="0" err="1">
                <a:solidFill>
                  <a:schemeClr val="tx1"/>
                </a:solidFill>
              </a:rPr>
              <a:t>однієї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партії</a:t>
            </a:r>
            <a:r>
              <a:rPr lang="ru-RU" sz="2000" dirty="0">
                <a:solidFill>
                  <a:schemeClr val="tx1"/>
                </a:solidFill>
              </a:rPr>
              <a:t> при</a:t>
            </a:r>
          </a:p>
          <a:p>
            <a:pPr marL="0" indent="0">
              <a:buNone/>
            </a:pPr>
            <a:r>
              <a:rPr lang="ru-RU" sz="2000" dirty="0" err="1">
                <a:solidFill>
                  <a:schemeClr val="tx1"/>
                </a:solidFill>
              </a:rPr>
              <a:t>відсутності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партійної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конкуренції</a:t>
            </a:r>
            <a:r>
              <a:rPr lang="ru-RU" sz="2000" dirty="0">
                <a:solidFill>
                  <a:schemeClr val="tx1"/>
                </a:solidFill>
              </a:rPr>
              <a:t>, а </a:t>
            </a:r>
            <a:r>
              <a:rPr lang="ru-RU" sz="2000" dirty="0" err="1">
                <a:solidFill>
                  <a:schemeClr val="tx1"/>
                </a:solidFill>
              </a:rPr>
              <a:t>також</a:t>
            </a:r>
            <a:r>
              <a:rPr lang="ru-RU" sz="2000" dirty="0">
                <a:solidFill>
                  <a:schemeClr val="tx1"/>
                </a:solidFill>
              </a:rPr>
              <a:t> — </a:t>
            </a:r>
            <a:r>
              <a:rPr lang="ru-RU" sz="2000" dirty="0" err="1">
                <a:solidFill>
                  <a:schemeClr val="tx1"/>
                </a:solidFill>
              </a:rPr>
              <a:t>наявністю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декількох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партій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які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мають</a:t>
            </a:r>
            <a:endParaRPr lang="ru-RU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000" dirty="0" err="1">
                <a:solidFill>
                  <a:schemeClr val="tx1"/>
                </a:solidFill>
              </a:rPr>
              <a:t>організаційну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автономію</a:t>
            </a:r>
            <a:r>
              <a:rPr lang="ru-RU" sz="2000" dirty="0">
                <a:solidFill>
                  <a:schemeClr val="tx1"/>
                </a:solidFill>
              </a:rPr>
              <a:t>, але </a:t>
            </a:r>
            <a:r>
              <a:rPr lang="ru-RU" sz="2000" dirty="0" err="1">
                <a:solidFill>
                  <a:schemeClr val="tx1"/>
                </a:solidFill>
              </a:rPr>
              <a:t>визнають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керівну</a:t>
            </a:r>
            <a:r>
              <a:rPr lang="ru-RU" sz="2000" dirty="0">
                <a:solidFill>
                  <a:schemeClr val="tx1"/>
                </a:solidFill>
              </a:rPr>
              <a:t> роль </a:t>
            </a:r>
            <a:r>
              <a:rPr lang="ru-RU" sz="2000" dirty="0" err="1">
                <a:solidFill>
                  <a:schemeClr val="tx1"/>
                </a:solidFill>
              </a:rPr>
              <a:t>правлячої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партії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  <a:endParaRPr lang="ru-RU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000" dirty="0">
              <a:solidFill>
                <a:schemeClr val="tx1"/>
              </a:solidFill>
            </a:endParaRPr>
          </a:p>
          <a:p>
            <a:r>
              <a:rPr lang="ru-RU" sz="2000" dirty="0">
                <a:solidFill>
                  <a:schemeClr val="tx1"/>
                </a:solidFill>
              </a:rPr>
              <a:t>Система </a:t>
            </a:r>
            <a:r>
              <a:rPr lang="ru-RU" sz="2000" dirty="0" err="1">
                <a:solidFill>
                  <a:schemeClr val="tx1"/>
                </a:solidFill>
              </a:rPr>
              <a:t>домінування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передбачає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наявність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декількох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політичних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партій</a:t>
            </a:r>
            <a:r>
              <a:rPr lang="ru-RU" sz="2000" dirty="0">
                <a:solidFill>
                  <a:schemeClr val="tx1"/>
                </a:solidFill>
              </a:rPr>
              <a:t>, одна з </a:t>
            </a:r>
            <a:r>
              <a:rPr lang="ru-RU" sz="2000" dirty="0" err="1">
                <a:solidFill>
                  <a:schemeClr val="tx1"/>
                </a:solidFill>
              </a:rPr>
              <a:t>яких</a:t>
            </a:r>
            <a:endParaRPr lang="ru-RU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000" dirty="0" err="1">
                <a:solidFill>
                  <a:schemeClr val="tx1"/>
                </a:solidFill>
              </a:rPr>
              <a:t>упродовж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тривалого</a:t>
            </a:r>
            <a:r>
              <a:rPr lang="ru-RU" sz="2000" dirty="0">
                <a:solidFill>
                  <a:schemeClr val="tx1"/>
                </a:solidFill>
              </a:rPr>
              <a:t> часу </a:t>
            </a:r>
            <a:r>
              <a:rPr lang="ru-RU" sz="2000" dirty="0" err="1">
                <a:solidFill>
                  <a:schemeClr val="tx1"/>
                </a:solidFill>
              </a:rPr>
              <a:t>перемагає</a:t>
            </a:r>
            <a:r>
              <a:rPr lang="ru-RU" sz="2000" dirty="0">
                <a:solidFill>
                  <a:schemeClr val="tx1"/>
                </a:solidFill>
              </a:rPr>
              <a:t> на </a:t>
            </a:r>
            <a:r>
              <a:rPr lang="ru-RU" sz="2000" dirty="0" err="1">
                <a:solidFill>
                  <a:schemeClr val="tx1"/>
                </a:solidFill>
              </a:rPr>
              <a:t>виборах</a:t>
            </a:r>
            <a:r>
              <a:rPr lang="ru-RU" sz="2000" dirty="0">
                <a:solidFill>
                  <a:schemeClr val="tx1"/>
                </a:solidFill>
              </a:rPr>
              <a:t> і </a:t>
            </a:r>
            <a:r>
              <a:rPr lang="ru-RU" sz="2000" dirty="0" err="1">
                <a:solidFill>
                  <a:schemeClr val="tx1"/>
                </a:solidFill>
              </a:rPr>
              <a:t>одноосібне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формує</a:t>
            </a:r>
            <a:r>
              <a:rPr lang="ru-RU" sz="2000" dirty="0">
                <a:solidFill>
                  <a:schemeClr val="tx1"/>
                </a:solidFill>
              </a:rPr>
              <a:t> уряд</a:t>
            </a:r>
            <a:r>
              <a:rPr lang="ru-RU" sz="2000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ru-RU" sz="2000" dirty="0">
              <a:solidFill>
                <a:schemeClr val="tx1"/>
              </a:solidFill>
            </a:endParaRPr>
          </a:p>
          <a:p>
            <a:r>
              <a:rPr lang="ru-RU" sz="2000" dirty="0" err="1" smtClean="0">
                <a:solidFill>
                  <a:schemeClr val="tx1"/>
                </a:solidFill>
              </a:rPr>
              <a:t>Двопартійна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система </a:t>
            </a:r>
            <a:r>
              <a:rPr lang="ru-RU" sz="2000" dirty="0" err="1">
                <a:solidFill>
                  <a:schemeClr val="tx1"/>
                </a:solidFill>
              </a:rPr>
              <a:t>відзначається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домінуванням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двох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потужних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політичних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партій</a:t>
            </a:r>
            <a:r>
              <a:rPr lang="ru-RU" sz="2000" dirty="0">
                <a:solidFill>
                  <a:schemeClr val="tx1"/>
                </a:solidFill>
              </a:rPr>
              <a:t>,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</a:rPr>
              <a:t>одна з </a:t>
            </a:r>
            <a:r>
              <a:rPr lang="ru-RU" sz="2000" dirty="0" err="1">
                <a:solidFill>
                  <a:schemeClr val="tx1"/>
                </a:solidFill>
              </a:rPr>
              <a:t>яких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перебуває</a:t>
            </a:r>
            <a:r>
              <a:rPr lang="ru-RU" sz="2000" dirty="0">
                <a:solidFill>
                  <a:schemeClr val="tx1"/>
                </a:solidFill>
              </a:rPr>
              <a:t> при </a:t>
            </a:r>
            <a:r>
              <a:rPr lang="ru-RU" sz="2000" dirty="0" err="1">
                <a:solidFill>
                  <a:schemeClr val="tx1"/>
                </a:solidFill>
              </a:rPr>
              <a:t>владі</a:t>
            </a:r>
            <a:r>
              <a:rPr lang="ru-RU" sz="2000" dirty="0">
                <a:solidFill>
                  <a:schemeClr val="tx1"/>
                </a:solidFill>
              </a:rPr>
              <a:t>, а </a:t>
            </a:r>
            <a:r>
              <a:rPr lang="ru-RU" sz="2000" dirty="0" err="1">
                <a:solidFill>
                  <a:schemeClr val="tx1"/>
                </a:solidFill>
              </a:rPr>
              <a:t>інша</a:t>
            </a:r>
            <a:r>
              <a:rPr lang="ru-RU" sz="2000" dirty="0">
                <a:solidFill>
                  <a:schemeClr val="tx1"/>
                </a:solidFill>
              </a:rPr>
              <a:t> — в </a:t>
            </a:r>
            <a:r>
              <a:rPr lang="ru-RU" sz="2000" dirty="0" err="1">
                <a:solidFill>
                  <a:schemeClr val="tx1"/>
                </a:solidFill>
              </a:rPr>
              <a:t>опозиції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  <a:r>
              <a:rPr lang="ru-RU" sz="2000" dirty="0" err="1">
                <a:solidFill>
                  <a:schemeClr val="tx1"/>
                </a:solidFill>
              </a:rPr>
              <a:t>Класичними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країнами</a:t>
            </a:r>
            <a:r>
              <a:rPr lang="ru-RU" sz="2000" dirty="0">
                <a:solidFill>
                  <a:schemeClr val="tx1"/>
                </a:solidFill>
              </a:rPr>
              <a:t> з</a:t>
            </a:r>
          </a:p>
          <a:p>
            <a:pPr marL="0" indent="0">
              <a:buNone/>
            </a:pPr>
            <a:r>
              <a:rPr lang="ru-RU" sz="2000" dirty="0" err="1">
                <a:solidFill>
                  <a:schemeClr val="tx1"/>
                </a:solidFill>
              </a:rPr>
              <a:t>двопартійною</a:t>
            </a:r>
            <a:r>
              <a:rPr lang="ru-RU" sz="2000" dirty="0">
                <a:solidFill>
                  <a:schemeClr val="tx1"/>
                </a:solidFill>
              </a:rPr>
              <a:t> системою є </a:t>
            </a:r>
            <a:r>
              <a:rPr lang="ru-RU" sz="2000" dirty="0" err="1">
                <a:solidFill>
                  <a:schemeClr val="tx1"/>
                </a:solidFill>
              </a:rPr>
              <a:t>Великобританія</a:t>
            </a:r>
            <a:r>
              <a:rPr lang="ru-RU" sz="2000" dirty="0">
                <a:solidFill>
                  <a:schemeClr val="tx1"/>
                </a:solidFill>
              </a:rPr>
              <a:t> і США</a:t>
            </a:r>
            <a:r>
              <a:rPr lang="ru-RU" sz="2000" dirty="0" smtClean="0">
                <a:solidFill>
                  <a:schemeClr val="tx1"/>
                </a:solidFill>
              </a:rPr>
              <a:t>.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6616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8943" y="140216"/>
            <a:ext cx="11165982" cy="6297768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sz="2000" dirty="0">
                <a:solidFill>
                  <a:schemeClr val="tx1"/>
                </a:solidFill>
              </a:rPr>
              <a:t>За </a:t>
            </a:r>
            <a:r>
              <a:rPr lang="ru-RU" sz="2000" dirty="0" err="1">
                <a:solidFill>
                  <a:schemeClr val="tx1"/>
                </a:solidFill>
              </a:rPr>
              <a:t>мультипартійної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коаліції</a:t>
            </a:r>
            <a:r>
              <a:rPr lang="ru-RU" sz="2000" dirty="0">
                <a:solidFill>
                  <a:schemeClr val="tx1"/>
                </a:solidFill>
              </a:rPr>
              <a:t> уряд </a:t>
            </a:r>
            <a:r>
              <a:rPr lang="ru-RU" sz="2000" dirty="0" err="1">
                <a:solidFill>
                  <a:schemeClr val="tx1"/>
                </a:solidFill>
              </a:rPr>
              <a:t>формується</a:t>
            </a:r>
            <a:r>
              <a:rPr lang="ru-RU" sz="2000" dirty="0">
                <a:solidFill>
                  <a:schemeClr val="tx1"/>
                </a:solidFill>
              </a:rPr>
              <a:t> з </a:t>
            </a:r>
            <a:r>
              <a:rPr lang="ru-RU" sz="2000" dirty="0" err="1">
                <a:solidFill>
                  <a:schemeClr val="tx1"/>
                </a:solidFill>
              </a:rPr>
              <a:t>представників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декількох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партій</a:t>
            </a:r>
            <a:r>
              <a:rPr lang="ru-RU" sz="2000" dirty="0">
                <a:solidFill>
                  <a:schemeClr val="tx1"/>
                </a:solidFill>
              </a:rPr>
              <a:t> на </a:t>
            </a:r>
            <a:r>
              <a:rPr lang="ru-RU" sz="2000" dirty="0" err="1">
                <a:solidFill>
                  <a:schemeClr val="tx1"/>
                </a:solidFill>
              </a:rPr>
              <a:t>основі</a:t>
            </a:r>
            <a:endParaRPr lang="ru-RU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000" dirty="0" err="1">
                <a:solidFill>
                  <a:schemeClr val="tx1"/>
                </a:solidFill>
              </a:rPr>
              <a:t>їх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пропорційного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представлення</a:t>
            </a:r>
            <a:r>
              <a:rPr lang="ru-RU" sz="2000" dirty="0">
                <a:solidFill>
                  <a:schemeClr val="tx1"/>
                </a:solidFill>
              </a:rPr>
              <a:t> у </a:t>
            </a:r>
            <a:r>
              <a:rPr lang="ru-RU" sz="2000" dirty="0" err="1">
                <a:solidFill>
                  <a:schemeClr val="tx1"/>
                </a:solidFill>
              </a:rPr>
              <a:t>парламенті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згідно</a:t>
            </a:r>
            <a:r>
              <a:rPr lang="ru-RU" sz="2000" dirty="0">
                <a:solidFill>
                  <a:schemeClr val="tx1"/>
                </a:solidFill>
              </a:rPr>
              <a:t> з результатами </a:t>
            </a:r>
            <a:r>
              <a:rPr lang="ru-RU" sz="2000" dirty="0" err="1">
                <a:solidFill>
                  <a:schemeClr val="tx1"/>
                </a:solidFill>
              </a:rPr>
              <a:t>виборів</a:t>
            </a:r>
            <a:r>
              <a:rPr lang="ru-RU" sz="2000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Система </a:t>
            </a:r>
            <a:r>
              <a:rPr lang="ru-RU" sz="2000" dirty="0" err="1">
                <a:solidFill>
                  <a:schemeClr val="tx1"/>
                </a:solidFill>
              </a:rPr>
              <a:t>поляризованого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плюралізму</a:t>
            </a:r>
            <a:r>
              <a:rPr lang="ru-RU" sz="2000" dirty="0">
                <a:solidFill>
                  <a:schemeClr val="tx1"/>
                </a:solidFill>
              </a:rPr>
              <a:t>, яка </a:t>
            </a:r>
            <a:r>
              <a:rPr lang="ru-RU" sz="2000" dirty="0" err="1">
                <a:solidFill>
                  <a:schemeClr val="tx1"/>
                </a:solidFill>
              </a:rPr>
              <a:t>призводить</a:t>
            </a:r>
            <a:r>
              <a:rPr lang="ru-RU" sz="2000" dirty="0">
                <a:solidFill>
                  <a:schemeClr val="tx1"/>
                </a:solidFill>
              </a:rPr>
              <a:t> до </a:t>
            </a:r>
            <a:r>
              <a:rPr lang="ru-RU" sz="2000" dirty="0" err="1">
                <a:solidFill>
                  <a:schemeClr val="tx1"/>
                </a:solidFill>
              </a:rPr>
              <a:t>загострення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боротьби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між</a:t>
            </a:r>
            <a:endParaRPr lang="ru-RU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000" dirty="0" err="1">
                <a:solidFill>
                  <a:schemeClr val="tx1"/>
                </a:solidFill>
              </a:rPr>
              <a:t>політичними</a:t>
            </a:r>
            <a:r>
              <a:rPr lang="ru-RU" sz="2000" dirty="0">
                <a:solidFill>
                  <a:schemeClr val="tx1"/>
                </a:solidFill>
              </a:rPr>
              <a:t> силами, </a:t>
            </a:r>
            <a:r>
              <a:rPr lang="ru-RU" sz="2000" dirty="0" err="1">
                <a:solidFill>
                  <a:schemeClr val="tx1"/>
                </a:solidFill>
              </a:rPr>
              <a:t>передбачає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наявність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партійного</a:t>
            </a:r>
            <a:r>
              <a:rPr lang="ru-RU" sz="2000" dirty="0">
                <a:solidFill>
                  <a:schemeClr val="tx1"/>
                </a:solidFill>
              </a:rPr>
              <a:t> центру, </a:t>
            </a:r>
            <a:r>
              <a:rPr lang="ru-RU" sz="2000" dirty="0" err="1">
                <a:solidFill>
                  <a:schemeClr val="tx1"/>
                </a:solidFill>
              </a:rPr>
              <a:t>що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формує</a:t>
            </a:r>
            <a:r>
              <a:rPr lang="ru-RU" sz="2000" dirty="0">
                <a:solidFill>
                  <a:schemeClr val="tx1"/>
                </a:solidFill>
              </a:rPr>
              <a:t> уряд, і</a:t>
            </a:r>
          </a:p>
          <a:p>
            <a:pPr marL="0" indent="0">
              <a:buNone/>
            </a:pPr>
            <a:r>
              <a:rPr lang="ru-RU" sz="2000" dirty="0" err="1">
                <a:solidFill>
                  <a:schemeClr val="tx1"/>
                </a:solidFill>
              </a:rPr>
              <a:t>двосторонньої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деструктивної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опозиції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  <a:endParaRPr lang="ru-RU" sz="2000" dirty="0" smtClean="0">
              <a:solidFill>
                <a:schemeClr val="tx1"/>
              </a:solidFill>
            </a:endParaRPr>
          </a:p>
          <a:p>
            <a:r>
              <a:rPr lang="ru-RU" sz="2000" dirty="0" err="1" smtClean="0">
                <a:solidFill>
                  <a:schemeClr val="tx1"/>
                </a:solidFill>
              </a:rPr>
              <a:t>Атомізована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система </a:t>
            </a:r>
            <a:r>
              <a:rPr lang="ru-RU" sz="2000" dirty="0" err="1">
                <a:solidFill>
                  <a:schemeClr val="tx1"/>
                </a:solidFill>
              </a:rPr>
              <a:t>характеризується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наявністю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багатьох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маловпливових</a:t>
            </a:r>
            <a:r>
              <a:rPr lang="ru-RU" sz="2000" dirty="0">
                <a:solidFill>
                  <a:schemeClr val="tx1"/>
                </a:solidFill>
              </a:rPr>
              <a:t>,</a:t>
            </a:r>
          </a:p>
          <a:p>
            <a:pPr marL="0" indent="0">
              <a:buNone/>
            </a:pPr>
            <a:r>
              <a:rPr lang="ru-RU" sz="2000" dirty="0" err="1">
                <a:solidFill>
                  <a:schemeClr val="tx1"/>
                </a:solidFill>
              </a:rPr>
              <a:t>малочисельних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партій</a:t>
            </a:r>
            <a:r>
              <a:rPr lang="ru-RU" sz="2000" dirty="0">
                <a:solidFill>
                  <a:schemeClr val="tx1"/>
                </a:solidFill>
              </a:rPr>
              <a:t> та </a:t>
            </a:r>
            <a:r>
              <a:rPr lang="ru-RU" sz="2000" dirty="0" err="1">
                <a:solidFill>
                  <a:schemeClr val="tx1"/>
                </a:solidFill>
              </a:rPr>
              <a:t>багатьох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позасистемних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політичних</a:t>
            </a:r>
            <a:r>
              <a:rPr lang="ru-RU" sz="2000" dirty="0">
                <a:solidFill>
                  <a:schemeClr val="tx1"/>
                </a:solidFill>
              </a:rPr>
              <a:t> сил. Вона </a:t>
            </a:r>
            <a:r>
              <a:rPr lang="ru-RU" sz="2000" dirty="0" err="1">
                <a:solidFill>
                  <a:schemeClr val="tx1"/>
                </a:solidFill>
              </a:rPr>
              <a:t>поділяється</a:t>
            </a:r>
            <a:r>
              <a:rPr lang="ru-RU" sz="2000" dirty="0">
                <a:solidFill>
                  <a:schemeClr val="tx1"/>
                </a:solidFill>
              </a:rPr>
              <a:t> на</a:t>
            </a:r>
          </a:p>
          <a:p>
            <a:pPr marL="0" indent="0">
              <a:buNone/>
            </a:pPr>
            <a:r>
              <a:rPr lang="ru-RU" sz="2000" dirty="0" err="1">
                <a:solidFill>
                  <a:schemeClr val="tx1"/>
                </a:solidFill>
              </a:rPr>
              <a:t>системи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крайнього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плюралізму</a:t>
            </a:r>
            <a:r>
              <a:rPr lang="ru-RU" sz="2000" dirty="0">
                <a:solidFill>
                  <a:schemeClr val="tx1"/>
                </a:solidFill>
              </a:rPr>
              <a:t> і </a:t>
            </a:r>
            <a:r>
              <a:rPr lang="ru-RU" sz="2000" dirty="0" err="1">
                <a:solidFill>
                  <a:schemeClr val="tx1"/>
                </a:solidFill>
              </a:rPr>
              <a:t>авторитарної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псевдопартійності</a:t>
            </a:r>
            <a:r>
              <a:rPr lang="ru-RU" sz="2000" dirty="0">
                <a:solidFill>
                  <a:schemeClr val="tx1"/>
                </a:solidFill>
              </a:rPr>
              <a:t>. Перша система </a:t>
            </a:r>
            <a:r>
              <a:rPr lang="ru-RU" sz="2000" dirty="0" err="1">
                <a:solidFill>
                  <a:schemeClr val="tx1"/>
                </a:solidFill>
              </a:rPr>
              <a:t>існувала</a:t>
            </a:r>
            <a:endParaRPr lang="ru-RU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</a:rPr>
              <a:t>у </a:t>
            </a:r>
            <a:r>
              <a:rPr lang="ru-RU" sz="2000" dirty="0" err="1">
                <a:solidFill>
                  <a:schemeClr val="tx1"/>
                </a:solidFill>
              </a:rPr>
              <a:t>посткомуністичних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країнах</a:t>
            </a:r>
            <a:r>
              <a:rPr lang="ru-RU" sz="2000" dirty="0">
                <a:solidFill>
                  <a:schemeClr val="tx1"/>
                </a:solidFill>
              </a:rPr>
              <a:t> до </a:t>
            </a:r>
            <a:r>
              <a:rPr lang="ru-RU" sz="2000" dirty="0" err="1">
                <a:solidFill>
                  <a:schemeClr val="tx1"/>
                </a:solidFill>
              </a:rPr>
              <a:t>виборів</a:t>
            </a:r>
            <a:r>
              <a:rPr lang="ru-RU" sz="2000" dirty="0">
                <a:solidFill>
                  <a:schemeClr val="tx1"/>
                </a:solidFill>
              </a:rPr>
              <a:t> на </a:t>
            </a:r>
            <a:r>
              <a:rPr lang="ru-RU" sz="2000" dirty="0" err="1">
                <a:solidFill>
                  <a:schemeClr val="tx1"/>
                </a:solidFill>
              </a:rPr>
              <a:t>багатопартійній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основі</a:t>
            </a:r>
            <a:r>
              <a:rPr lang="ru-RU" sz="2000" dirty="0">
                <a:solidFill>
                  <a:schemeClr val="tx1"/>
                </a:solidFill>
              </a:rPr>
              <a:t> і </a:t>
            </a:r>
            <a:r>
              <a:rPr lang="ru-RU" sz="2000" dirty="0" err="1">
                <a:solidFill>
                  <a:schemeClr val="tx1"/>
                </a:solidFill>
              </a:rPr>
              <a:t>частково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збереглася</a:t>
            </a:r>
            <a:r>
              <a:rPr lang="ru-RU" sz="2000" dirty="0">
                <a:solidFill>
                  <a:schemeClr val="tx1"/>
                </a:solidFill>
              </a:rPr>
              <a:t> у</a:t>
            </a:r>
          </a:p>
          <a:p>
            <a:pPr marL="0" indent="0">
              <a:buNone/>
            </a:pPr>
            <a:r>
              <a:rPr lang="ru-RU" sz="2000" dirty="0" err="1">
                <a:solidFill>
                  <a:schemeClr val="tx1"/>
                </a:solidFill>
              </a:rPr>
              <a:t>деяких</a:t>
            </a:r>
            <a:r>
              <a:rPr lang="ru-RU" sz="2000" dirty="0">
                <a:solidFill>
                  <a:schemeClr val="tx1"/>
                </a:solidFill>
              </a:rPr>
              <a:t> з них (</a:t>
            </a:r>
            <a:r>
              <a:rPr lang="ru-RU" sz="2000" dirty="0" err="1">
                <a:solidFill>
                  <a:schemeClr val="tx1"/>
                </a:solidFill>
              </a:rPr>
              <a:t>Україна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Росія</a:t>
            </a:r>
            <a:r>
              <a:rPr lang="ru-RU" sz="2000" dirty="0">
                <a:solidFill>
                  <a:schemeClr val="tx1"/>
                </a:solidFill>
              </a:rPr>
              <a:t>, Казахстан). Друга система </a:t>
            </a:r>
            <a:r>
              <a:rPr lang="ru-RU" sz="2000" dirty="0" err="1">
                <a:solidFill>
                  <a:schemeClr val="tx1"/>
                </a:solidFill>
              </a:rPr>
              <a:t>властива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деяким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країнам</a:t>
            </a:r>
            <a:endParaRPr lang="ru-RU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000" dirty="0" err="1">
                <a:solidFill>
                  <a:schemeClr val="tx1"/>
                </a:solidFill>
              </a:rPr>
              <a:t>Латинської</a:t>
            </a:r>
            <a:r>
              <a:rPr lang="ru-RU" sz="2000" dirty="0">
                <a:solidFill>
                  <a:schemeClr val="tx1"/>
                </a:solidFill>
              </a:rPr>
              <a:t> Америки; </a:t>
            </a:r>
            <a:r>
              <a:rPr lang="ru-RU" sz="2000" dirty="0" err="1">
                <a:solidFill>
                  <a:schemeClr val="tx1"/>
                </a:solidFill>
              </a:rPr>
              <a:t>існує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багато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партій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між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якими</a:t>
            </a:r>
            <a:r>
              <a:rPr lang="ru-RU" sz="2000" dirty="0">
                <a:solidFill>
                  <a:schemeClr val="tx1"/>
                </a:solidFill>
              </a:rPr>
              <a:t> точиться </a:t>
            </a:r>
            <a:r>
              <a:rPr lang="ru-RU" sz="2000" dirty="0" err="1">
                <a:solidFill>
                  <a:schemeClr val="tx1"/>
                </a:solidFill>
              </a:rPr>
              <a:t>гостра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боротьба</a:t>
            </a:r>
            <a:r>
              <a:rPr lang="ru-RU" sz="2000" dirty="0">
                <a:solidFill>
                  <a:schemeClr val="tx1"/>
                </a:solidFill>
              </a:rPr>
              <a:t>, а реальна</a:t>
            </a:r>
          </a:p>
          <a:p>
            <a:pPr marL="0" indent="0">
              <a:buNone/>
            </a:pPr>
            <a:r>
              <a:rPr lang="ru-RU" sz="2000" dirty="0" err="1">
                <a:solidFill>
                  <a:schemeClr val="tx1"/>
                </a:solidFill>
              </a:rPr>
              <a:t>влада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перебуває</a:t>
            </a:r>
            <a:r>
              <a:rPr lang="ru-RU" sz="2000" dirty="0">
                <a:solidFill>
                  <a:schemeClr val="tx1"/>
                </a:solidFill>
              </a:rPr>
              <a:t> у руках </a:t>
            </a:r>
            <a:r>
              <a:rPr lang="ru-RU" sz="2000" dirty="0" err="1">
                <a:solidFill>
                  <a:schemeClr val="tx1"/>
                </a:solidFill>
              </a:rPr>
              <a:t>військової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верхівки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5564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44699"/>
            <a:ext cx="8596668" cy="57966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                                                          </a:t>
            </a:r>
            <a:r>
              <a:rPr lang="ru-RU" sz="2800" b="1" dirty="0" smtClean="0">
                <a:solidFill>
                  <a:schemeClr val="tx1"/>
                </a:solidFill>
              </a:rPr>
              <a:t>План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1</a:t>
            </a:r>
            <a:r>
              <a:rPr lang="ru-RU" sz="3200" dirty="0" smtClean="0">
                <a:solidFill>
                  <a:schemeClr val="tx1"/>
                </a:solidFill>
              </a:rPr>
              <a:t>. </a:t>
            </a:r>
            <a:r>
              <a:rPr lang="ru-RU" sz="2400" dirty="0" smtClean="0">
                <a:solidFill>
                  <a:schemeClr val="tx1"/>
                </a:solidFill>
              </a:rPr>
              <a:t>Парт</a:t>
            </a:r>
            <a:r>
              <a:rPr lang="uk-UA" sz="2400" dirty="0" err="1" smtClean="0">
                <a:solidFill>
                  <a:schemeClr val="tx1"/>
                </a:solidFill>
              </a:rPr>
              <a:t>ії</a:t>
            </a:r>
            <a:r>
              <a:rPr lang="uk-UA" sz="2400" dirty="0" smtClean="0">
                <a:solidFill>
                  <a:schemeClr val="tx1"/>
                </a:solidFill>
              </a:rPr>
              <a:t>. Основні ознаки та історія виникнення</a:t>
            </a:r>
          </a:p>
          <a:p>
            <a:pPr marL="0" indent="0">
              <a:buNone/>
            </a:pPr>
            <a:r>
              <a:rPr lang="uk-UA" sz="2400" dirty="0" smtClean="0">
                <a:solidFill>
                  <a:schemeClr val="tx1"/>
                </a:solidFill>
              </a:rPr>
              <a:t>2. Функції партій</a:t>
            </a:r>
          </a:p>
          <a:p>
            <a:pPr marL="0" indent="0">
              <a:buNone/>
            </a:pPr>
            <a:r>
              <a:rPr lang="uk-UA" sz="2400" dirty="0" smtClean="0">
                <a:solidFill>
                  <a:schemeClr val="tx1"/>
                </a:solidFill>
              </a:rPr>
              <a:t>3. Бінарна класифікація партій</a:t>
            </a:r>
          </a:p>
          <a:p>
            <a:pPr marL="0" indent="0">
              <a:buNone/>
            </a:pPr>
            <a:r>
              <a:rPr lang="uk-UA" sz="2400" dirty="0">
                <a:solidFill>
                  <a:schemeClr val="tx1"/>
                </a:solidFill>
              </a:rPr>
              <a:t> </a:t>
            </a:r>
            <a:r>
              <a:rPr lang="uk-UA" sz="2400" dirty="0" smtClean="0">
                <a:solidFill>
                  <a:schemeClr val="tx1"/>
                </a:solidFill>
              </a:rPr>
              <a:t>   3.1 Кадрові партії</a:t>
            </a:r>
          </a:p>
          <a:p>
            <a:pPr marL="0" indent="0">
              <a:buNone/>
            </a:pPr>
            <a:r>
              <a:rPr lang="uk-UA" sz="2400" dirty="0">
                <a:solidFill>
                  <a:schemeClr val="tx1"/>
                </a:solidFill>
              </a:rPr>
              <a:t> </a:t>
            </a:r>
            <a:r>
              <a:rPr lang="uk-UA" sz="2400" dirty="0" smtClean="0">
                <a:solidFill>
                  <a:schemeClr val="tx1"/>
                </a:solidFill>
              </a:rPr>
              <a:t>   3.2 Масові партії</a:t>
            </a:r>
          </a:p>
          <a:p>
            <a:pPr marL="0" indent="0">
              <a:buNone/>
            </a:pPr>
            <a:r>
              <a:rPr lang="uk-UA" sz="2400" dirty="0" smtClean="0">
                <a:solidFill>
                  <a:schemeClr val="tx1"/>
                </a:solidFill>
              </a:rPr>
              <a:t>4. Партійні системи. Їх різновид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81552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0725" y="4572000"/>
            <a:ext cx="11087078" cy="2034385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ru-RU" dirty="0">
                <a:solidFill>
                  <a:schemeClr val="tx1"/>
                </a:solidFill>
              </a:rPr>
              <a:t>Слово </a:t>
            </a:r>
            <a:r>
              <a:rPr lang="ru-RU" b="1" dirty="0">
                <a:solidFill>
                  <a:schemeClr val="tx1"/>
                </a:solidFill>
              </a:rPr>
              <a:t>«</a:t>
            </a:r>
            <a:r>
              <a:rPr lang="ru-RU" b="1" dirty="0" err="1">
                <a:solidFill>
                  <a:schemeClr val="tx1"/>
                </a:solidFill>
              </a:rPr>
              <a:t>партія</a:t>
            </a:r>
            <a:r>
              <a:rPr lang="ru-RU" b="1" dirty="0">
                <a:solidFill>
                  <a:schemeClr val="tx1"/>
                </a:solidFill>
              </a:rPr>
              <a:t>»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побутувало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ще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часи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Стародавнього</a:t>
            </a:r>
            <a:r>
              <a:rPr lang="ru-RU" dirty="0">
                <a:solidFill>
                  <a:schemeClr val="tx1"/>
                </a:solidFill>
              </a:rPr>
              <a:t> Риму. </a:t>
            </a:r>
            <a:r>
              <a:rPr lang="ru-RU" dirty="0" err="1">
                <a:solidFill>
                  <a:schemeClr val="tx1"/>
                </a:solidFill>
              </a:rPr>
              <a:t>Етимологія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його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бере</a:t>
            </a:r>
            <a:r>
              <a:rPr lang="ru-RU" dirty="0">
                <a:solidFill>
                  <a:schemeClr val="tx1"/>
                </a:solidFill>
              </a:rPr>
              <a:t> початок з </a:t>
            </a:r>
            <a:r>
              <a:rPr lang="ru-RU" dirty="0" err="1">
                <a:solidFill>
                  <a:schemeClr val="tx1"/>
                </a:solidFill>
              </a:rPr>
              <a:t>латинського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рагіів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означає</a:t>
            </a:r>
            <a:r>
              <a:rPr lang="ru-RU" dirty="0">
                <a:solidFill>
                  <a:schemeClr val="tx1"/>
                </a:solidFill>
              </a:rPr>
              <a:t> «</a:t>
            </a:r>
            <a:r>
              <a:rPr lang="ru-RU" dirty="0" err="1">
                <a:solidFill>
                  <a:schemeClr val="tx1"/>
                </a:solidFill>
              </a:rPr>
              <a:t>частина</a:t>
            </a:r>
            <a:r>
              <a:rPr lang="ru-RU" dirty="0">
                <a:solidFill>
                  <a:schemeClr val="tx1"/>
                </a:solidFill>
              </a:rPr>
              <a:t>». До початку XVIII ст. слово «</a:t>
            </a:r>
            <a:r>
              <a:rPr lang="ru-RU" dirty="0" err="1">
                <a:solidFill>
                  <a:schemeClr val="tx1"/>
                </a:solidFill>
              </a:rPr>
              <a:t>партія</a:t>
            </a:r>
            <a:r>
              <a:rPr lang="ru-RU" dirty="0">
                <a:solidFill>
                  <a:schemeClr val="tx1"/>
                </a:solidFill>
              </a:rPr>
              <a:t>» </a:t>
            </a:r>
            <a:r>
              <a:rPr lang="ru-RU" dirty="0" err="1">
                <a:solidFill>
                  <a:schemeClr val="tx1"/>
                </a:solidFill>
              </a:rPr>
              <a:t>вживалося</a:t>
            </a:r>
            <a:r>
              <a:rPr lang="ru-RU" dirty="0">
                <a:solidFill>
                  <a:schemeClr val="tx1"/>
                </a:solidFill>
              </a:rPr>
              <a:t> у негативному </a:t>
            </a:r>
            <a:r>
              <a:rPr lang="ru-RU" dirty="0" err="1">
                <a:solidFill>
                  <a:schemeClr val="tx1"/>
                </a:solidFill>
              </a:rPr>
              <a:t>сенсі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02" y="347730"/>
            <a:ext cx="5192762" cy="4056845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953750346"/>
              </p:ext>
            </p:extLst>
          </p:nvPr>
        </p:nvGraphicFramePr>
        <p:xfrm>
          <a:off x="5291811" y="347730"/>
          <a:ext cx="6105992" cy="41727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881226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8612" y="222250"/>
            <a:ext cx="7773988" cy="2184400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У </a:t>
            </a:r>
            <a:r>
              <a:rPr lang="ru-RU" dirty="0" err="1">
                <a:solidFill>
                  <a:schemeClr val="tx1"/>
                </a:solidFill>
              </a:rPr>
              <a:t>західній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політології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немає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згоди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щодо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дефініції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цього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поняття</a:t>
            </a:r>
            <a:r>
              <a:rPr lang="ru-RU" dirty="0">
                <a:solidFill>
                  <a:schemeClr val="tx1"/>
                </a:solidFill>
              </a:rPr>
              <a:t>. Так, </a:t>
            </a:r>
            <a:r>
              <a:rPr lang="ru-RU" dirty="0" err="1">
                <a:solidFill>
                  <a:schemeClr val="tx1"/>
                </a:solidFill>
              </a:rPr>
              <a:t>відомий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dirty="0" err="1">
                <a:solidFill>
                  <a:schemeClr val="tx1"/>
                </a:solidFill>
              </a:rPr>
              <a:t>американський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політолог</a:t>
            </a:r>
            <a:r>
              <a:rPr lang="ru-RU" dirty="0">
                <a:solidFill>
                  <a:schemeClr val="tx1"/>
                </a:solidFill>
              </a:rPr>
              <a:t> Ж. </a:t>
            </a:r>
            <a:r>
              <a:rPr lang="ru-RU" dirty="0" err="1">
                <a:solidFill>
                  <a:schemeClr val="tx1"/>
                </a:solidFill>
              </a:rPr>
              <a:t>Лапаломбара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пропонує</a:t>
            </a:r>
            <a:r>
              <a:rPr lang="ru-RU" dirty="0">
                <a:solidFill>
                  <a:schemeClr val="tx1"/>
                </a:solidFill>
              </a:rPr>
              <a:t> при </a:t>
            </a:r>
            <a:r>
              <a:rPr lang="ru-RU" dirty="0" err="1">
                <a:solidFill>
                  <a:schemeClr val="tx1"/>
                </a:solidFill>
              </a:rPr>
              <a:t>визначенні</a:t>
            </a:r>
            <a:r>
              <a:rPr lang="ru-RU" dirty="0">
                <a:solidFill>
                  <a:schemeClr val="tx1"/>
                </a:solidFill>
              </a:rPr>
              <a:t> «</a:t>
            </a:r>
            <a:r>
              <a:rPr lang="ru-RU" dirty="0" err="1" smtClean="0">
                <a:solidFill>
                  <a:schemeClr val="tx1"/>
                </a:solidFill>
              </a:rPr>
              <a:t>політичної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партії</a:t>
            </a:r>
            <a:r>
              <a:rPr lang="ru-RU" dirty="0">
                <a:solidFill>
                  <a:schemeClr val="tx1"/>
                </a:solidFill>
              </a:rPr>
              <a:t>» </a:t>
            </a:r>
            <a:r>
              <a:rPr lang="ru-RU" dirty="0" err="1">
                <a:solidFill>
                  <a:schemeClr val="tx1"/>
                </a:solidFill>
              </a:rPr>
              <a:t>вказувати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 smtClean="0">
                <a:solidFill>
                  <a:schemeClr val="tx1"/>
                </a:solidFill>
              </a:rPr>
              <a:t>такі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ознаки</a:t>
            </a:r>
            <a:r>
              <a:rPr lang="ru-RU" dirty="0" smtClean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911369640"/>
              </p:ext>
            </p:extLst>
          </p:nvPr>
        </p:nvGraphicFramePr>
        <p:xfrm>
          <a:off x="112711" y="1553633"/>
          <a:ext cx="7872189" cy="50661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1" y="63500"/>
            <a:ext cx="3580092" cy="4686300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  <p:extLst>
      <p:ext uri="{BB962C8B-B14F-4D97-AF65-F5344CB8AC3E}">
        <p14:creationId xmlns:p14="http://schemas.microsoft.com/office/powerpoint/2010/main" val="22001307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84201"/>
            <a:ext cx="8596668" cy="54571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Існують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різні</a:t>
            </a:r>
            <a:r>
              <a:rPr lang="ru-RU" dirty="0">
                <a:solidFill>
                  <a:schemeClr val="tx1"/>
                </a:solidFill>
              </a:rPr>
              <a:t> точки </a:t>
            </a:r>
            <a:r>
              <a:rPr lang="ru-RU" dirty="0" err="1">
                <a:solidFill>
                  <a:schemeClr val="tx1"/>
                </a:solidFill>
              </a:rPr>
              <a:t>зору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історію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становлення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партій</a:t>
            </a:r>
            <a:r>
              <a:rPr lang="ru-RU" dirty="0">
                <a:solidFill>
                  <a:schemeClr val="tx1"/>
                </a:solidFill>
              </a:rPr>
              <a:t>. Так, </a:t>
            </a:r>
            <a:r>
              <a:rPr lang="ru-RU" dirty="0" err="1">
                <a:solidFill>
                  <a:schemeClr val="tx1"/>
                </a:solidFill>
              </a:rPr>
              <a:t>континентальні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європейські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політологи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здебільшого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вважають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партії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виникли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із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запровадженням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загального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виборчого</a:t>
            </a:r>
            <a:r>
              <a:rPr lang="ru-RU" dirty="0">
                <a:solidFill>
                  <a:schemeClr val="tx1"/>
                </a:solidFill>
              </a:rPr>
              <a:t> права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     </a:t>
            </a:r>
            <a:r>
              <a:rPr lang="ru-RU" dirty="0">
                <a:solidFill>
                  <a:schemeClr val="tx1"/>
                </a:solidFill>
              </a:rPr>
              <a:t>Англо-</a:t>
            </a:r>
            <a:r>
              <a:rPr lang="ru-RU" dirty="0" err="1">
                <a:solidFill>
                  <a:schemeClr val="tx1"/>
                </a:solidFill>
              </a:rPr>
              <a:t>американські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політологи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наполягають</a:t>
            </a:r>
            <a:r>
              <a:rPr lang="ru-RU" dirty="0">
                <a:solidFill>
                  <a:schemeClr val="tx1"/>
                </a:solidFill>
              </a:rPr>
              <a:t> на тому,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відлік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партій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 smtClean="0">
                <a:solidFill>
                  <a:schemeClr val="tx1"/>
                </a:solidFill>
              </a:rPr>
              <a:t>сучасному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розумінні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треба вести з XVII— XVIII ст., </a:t>
            </a:r>
            <a:r>
              <a:rPr lang="ru-RU" dirty="0" err="1">
                <a:solidFill>
                  <a:schemeClr val="tx1"/>
                </a:solidFill>
              </a:rPr>
              <a:t>зокрема</a:t>
            </a:r>
            <a:r>
              <a:rPr lang="ru-RU" dirty="0">
                <a:solidFill>
                  <a:schemeClr val="tx1"/>
                </a:solidFill>
              </a:rPr>
              <a:t>, коли в 70—80 роках XVII ст. в </a:t>
            </a:r>
            <a:r>
              <a:rPr lang="ru-RU" dirty="0" err="1" smtClean="0">
                <a:solidFill>
                  <a:schemeClr val="tx1"/>
                </a:solidFill>
              </a:rPr>
              <a:t>Англії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з'явилися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перші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справжні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партії</a:t>
            </a:r>
            <a:r>
              <a:rPr lang="ru-RU" dirty="0">
                <a:solidFill>
                  <a:schemeClr val="tx1"/>
                </a:solidFill>
              </a:rPr>
              <a:t> — </a:t>
            </a:r>
            <a:r>
              <a:rPr lang="ru-RU" dirty="0" err="1">
                <a:solidFill>
                  <a:schemeClr val="tx1"/>
                </a:solidFill>
              </a:rPr>
              <a:t>торі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віги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uk-UA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uk-UA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uk-UA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uk-UA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uk-UA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uk-UA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uk-UA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uk-UA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dirty="0" smtClean="0">
                <a:solidFill>
                  <a:schemeClr val="tx1"/>
                </a:solidFill>
              </a:rPr>
              <a:t>     Торі                                                                                          Віги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915" y="2423409"/>
            <a:ext cx="4253485" cy="361795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5" name="Штриховая стрелка вправо 4"/>
          <p:cNvSpPr/>
          <p:nvPr/>
        </p:nvSpPr>
        <p:spPr>
          <a:xfrm rot="20249691">
            <a:off x="1285620" y="4561463"/>
            <a:ext cx="1818474" cy="49763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Штриховая стрелка вправо 5"/>
          <p:cNvSpPr/>
          <p:nvPr/>
        </p:nvSpPr>
        <p:spPr>
          <a:xfrm rot="13399478">
            <a:off x="6337301" y="4634610"/>
            <a:ext cx="1384300" cy="53340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3740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20701"/>
            <a:ext cx="8596668" cy="5520662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ru-RU" dirty="0" err="1">
                <a:solidFill>
                  <a:schemeClr val="tx1"/>
                </a:solidFill>
              </a:rPr>
              <a:t>Виникнення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партій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пов'язане</a:t>
            </a:r>
            <a:r>
              <a:rPr lang="ru-RU" dirty="0">
                <a:solidFill>
                  <a:schemeClr val="tx1"/>
                </a:solidFill>
              </a:rPr>
              <a:t> з </a:t>
            </a:r>
            <a:r>
              <a:rPr lang="ru-RU" dirty="0" err="1">
                <a:solidFill>
                  <a:schemeClr val="tx1"/>
                </a:solidFill>
              </a:rPr>
              <a:t>особливостями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політичної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ситуації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тій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чи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іншій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країні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тенденціями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світового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суспільного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розвитку</a:t>
            </a:r>
            <a:r>
              <a:rPr lang="ru-RU" dirty="0">
                <a:solidFill>
                  <a:schemeClr val="tx1"/>
                </a:solidFill>
              </a:rPr>
              <a:t>. За М. Вебером, </a:t>
            </a:r>
            <a:r>
              <a:rPr lang="ru-RU" dirty="0" err="1">
                <a:solidFill>
                  <a:schemeClr val="tx1"/>
                </a:solidFill>
              </a:rPr>
              <a:t>партії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своєму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розвитку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пройшли</a:t>
            </a:r>
            <a:r>
              <a:rPr lang="ru-RU" dirty="0">
                <a:solidFill>
                  <a:schemeClr val="tx1"/>
                </a:solidFill>
              </a:rPr>
              <a:t> три </a:t>
            </a:r>
            <a:r>
              <a:rPr lang="ru-RU" dirty="0" err="1">
                <a:solidFill>
                  <a:schemeClr val="tx1"/>
                </a:solidFill>
              </a:rPr>
              <a:t>етапи</a:t>
            </a:r>
            <a:r>
              <a:rPr lang="ru-RU" dirty="0">
                <a:solidFill>
                  <a:schemeClr val="tx1"/>
                </a:solidFill>
              </a:rPr>
              <a:t>: </a:t>
            </a:r>
            <a:r>
              <a:rPr lang="ru-RU" dirty="0" err="1">
                <a:solidFill>
                  <a:schemeClr val="tx1"/>
                </a:solidFill>
              </a:rPr>
              <a:t>аристократичне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угруповання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політичний</a:t>
            </a:r>
            <a:r>
              <a:rPr lang="ru-RU" dirty="0">
                <a:solidFill>
                  <a:schemeClr val="tx1"/>
                </a:solidFill>
              </a:rPr>
              <a:t> клуб, </a:t>
            </a:r>
            <a:r>
              <a:rPr lang="ru-RU" dirty="0" err="1">
                <a:solidFill>
                  <a:schemeClr val="tx1"/>
                </a:solidFill>
              </a:rPr>
              <a:t>масова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партія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Одні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партії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виникли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внаслідок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проведення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виборчої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компанії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інші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комуністичні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партії</a:t>
            </a:r>
            <a:r>
              <a:rPr lang="ru-RU" dirty="0">
                <a:solidFill>
                  <a:schemeClr val="tx1"/>
                </a:solidFill>
              </a:rPr>
              <a:t>)  </a:t>
            </a:r>
            <a:r>
              <a:rPr lang="ru-RU" dirty="0" err="1">
                <a:solidFill>
                  <a:schemeClr val="tx1"/>
                </a:solidFill>
              </a:rPr>
              <a:t>з'явилися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нелегальних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умовах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боротьби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існуючого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політичного</a:t>
            </a:r>
            <a:r>
              <a:rPr lang="ru-RU" dirty="0">
                <a:solidFill>
                  <a:schemeClr val="tx1"/>
                </a:solidFill>
              </a:rPr>
              <a:t> ладу в XIX </a:t>
            </a:r>
            <a:r>
              <a:rPr lang="ru-RU" dirty="0" err="1">
                <a:solidFill>
                  <a:schemeClr val="tx1"/>
                </a:solidFill>
              </a:rPr>
              <a:t>ст</a:t>
            </a:r>
            <a:r>
              <a:rPr lang="ru-RU" dirty="0">
                <a:solidFill>
                  <a:schemeClr val="tx1"/>
                </a:solidFill>
              </a:rPr>
              <a:t>.,</a:t>
            </a:r>
            <a:r>
              <a:rPr lang="ru-RU" dirty="0" err="1">
                <a:solidFill>
                  <a:schemeClr val="tx1"/>
                </a:solidFill>
              </a:rPr>
              <a:t>треті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соціал-демократичні</a:t>
            </a:r>
            <a:r>
              <a:rPr lang="ru-RU" dirty="0">
                <a:solidFill>
                  <a:schemeClr val="tx1"/>
                </a:solidFill>
              </a:rPr>
              <a:t>) </a:t>
            </a:r>
            <a:r>
              <a:rPr lang="ru-RU" dirty="0" err="1">
                <a:solidFill>
                  <a:schemeClr val="tx1"/>
                </a:solidFill>
              </a:rPr>
              <a:t>виросли</a:t>
            </a:r>
            <a:r>
              <a:rPr lang="ru-RU" dirty="0">
                <a:solidFill>
                  <a:schemeClr val="tx1"/>
                </a:solidFill>
              </a:rPr>
              <a:t> з </a:t>
            </a:r>
            <a:r>
              <a:rPr lang="ru-RU" dirty="0" err="1">
                <a:solidFill>
                  <a:schemeClr val="tx1"/>
                </a:solidFill>
              </a:rPr>
              <a:t>профспілкового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четверті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 smtClean="0">
                <a:solidFill>
                  <a:schemeClr val="tx1"/>
                </a:solidFill>
              </a:rPr>
              <a:t>християнське-демократичні</a:t>
            </a:r>
            <a:r>
              <a:rPr lang="ru-RU" dirty="0">
                <a:solidFill>
                  <a:schemeClr val="tx1"/>
                </a:solidFill>
              </a:rPr>
              <a:t>) — з </a:t>
            </a:r>
            <a:r>
              <a:rPr lang="ru-RU" dirty="0" err="1">
                <a:solidFill>
                  <a:schemeClr val="tx1"/>
                </a:solidFill>
              </a:rPr>
              <a:t>католицького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рухів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п'яті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об'єднання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підтримку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республіки</a:t>
            </a:r>
            <a:r>
              <a:rPr lang="ru-RU" dirty="0">
                <a:solidFill>
                  <a:schemeClr val="tx1"/>
                </a:solidFill>
              </a:rPr>
              <a:t>) — </a:t>
            </a:r>
            <a:r>
              <a:rPr lang="ru-RU" dirty="0" err="1" smtClean="0">
                <a:solidFill>
                  <a:schemeClr val="tx1"/>
                </a:solidFill>
              </a:rPr>
              <a:t>знайближчого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оточення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визначних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політичних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діячів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0800" y="342899"/>
            <a:ext cx="3095679" cy="4114801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  <p:extLst>
      <p:ext uri="{BB962C8B-B14F-4D97-AF65-F5344CB8AC3E}">
        <p14:creationId xmlns:p14="http://schemas.microsoft.com/office/powerpoint/2010/main" val="2881629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3454" y="556967"/>
            <a:ext cx="10972801" cy="563231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uk-UA" sz="2000" dirty="0" smtClean="0"/>
              <a:t>Дехто вважає, що більшість сучасних політичних партій і партійних «</a:t>
            </a:r>
            <a:r>
              <a:rPr lang="uk-UA" sz="2000" dirty="0"/>
              <a:t>с</a:t>
            </a:r>
            <a:r>
              <a:rPr lang="uk-UA" sz="2000" dirty="0" smtClean="0"/>
              <a:t>імей» виникли в результаті радикальних соціально-економічних і політичних змін середини </a:t>
            </a:r>
            <a:r>
              <a:rPr lang="en-US" sz="2000" dirty="0" smtClean="0"/>
              <a:t>XIX </a:t>
            </a:r>
            <a:r>
              <a:rPr lang="uk-UA" sz="2000" dirty="0" smtClean="0"/>
              <a:t>в. - початку </a:t>
            </a:r>
            <a:r>
              <a:rPr lang="en-US" sz="2000" dirty="0" smtClean="0"/>
              <a:t>XX </a:t>
            </a:r>
            <a:r>
              <a:rPr lang="uk-UA" sz="2000" dirty="0" smtClean="0"/>
              <a:t>століття. </a:t>
            </a:r>
          </a:p>
          <a:p>
            <a:endParaRPr lang="uk-UA" sz="2000" dirty="0"/>
          </a:p>
          <a:p>
            <a:r>
              <a:rPr lang="uk-UA" sz="2000" dirty="0" err="1" smtClean="0"/>
              <a:t>С.М.Ліпсет</a:t>
            </a:r>
            <a:r>
              <a:rPr lang="uk-UA" sz="2000" dirty="0" smtClean="0"/>
              <a:t> і </a:t>
            </a:r>
            <a:r>
              <a:rPr lang="uk-UA" sz="2000" dirty="0" err="1" smtClean="0"/>
              <a:t>С.Роккан</a:t>
            </a:r>
            <a:r>
              <a:rPr lang="uk-UA" sz="2000" dirty="0" smtClean="0"/>
              <a:t> встановили два аспекти цієї трансформації – індустріальна революція і національна революція.</a:t>
            </a:r>
          </a:p>
          <a:p>
            <a:r>
              <a:rPr lang="uk-UA" sz="2000" dirty="0" smtClean="0"/>
              <a:t>Вони виділили чотири </a:t>
            </a:r>
            <a:r>
              <a:rPr lang="uk-UA" sz="2000" dirty="0" err="1" smtClean="0"/>
              <a:t>соціальнополітичних</a:t>
            </a:r>
            <a:r>
              <a:rPr lang="uk-UA" sz="2000" dirty="0" smtClean="0"/>
              <a:t> розмежування, що визначили конфігурацію партійних систем західних країн:</a:t>
            </a:r>
          </a:p>
          <a:p>
            <a:pPr marL="342900" indent="-342900">
              <a:buFontTx/>
              <a:buChar char="-"/>
            </a:pPr>
            <a:r>
              <a:rPr lang="uk-UA" sz="2000" dirty="0" smtClean="0"/>
              <a:t>між центром і периферією;</a:t>
            </a:r>
          </a:p>
          <a:p>
            <a:pPr marL="342900" indent="-342900">
              <a:buFontTx/>
              <a:buChar char="-"/>
            </a:pPr>
            <a:r>
              <a:rPr lang="uk-UA" sz="2000" dirty="0" smtClean="0"/>
              <a:t>між державою і церквою;</a:t>
            </a:r>
          </a:p>
          <a:p>
            <a:pPr marL="342900" indent="-342900">
              <a:buFontTx/>
              <a:buChar char="-"/>
            </a:pPr>
            <a:r>
              <a:rPr lang="uk-UA" sz="2000" dirty="0" smtClean="0"/>
              <a:t> між містом і селом;</a:t>
            </a:r>
          </a:p>
          <a:p>
            <a:pPr marL="342900" indent="-342900">
              <a:buFontTx/>
              <a:buChar char="-"/>
            </a:pPr>
            <a:r>
              <a:rPr lang="uk-UA" sz="2000" dirty="0" smtClean="0"/>
              <a:t>між власниками і робітниками.</a:t>
            </a:r>
          </a:p>
          <a:p>
            <a:endParaRPr lang="uk-UA" sz="2000" dirty="0"/>
          </a:p>
          <a:p>
            <a:endParaRPr lang="uk-UA" sz="2000" dirty="0"/>
          </a:p>
          <a:p>
            <a:endParaRPr lang="uk-UA" sz="2000" dirty="0" smtClean="0"/>
          </a:p>
          <a:p>
            <a:endParaRPr lang="uk-UA" sz="2000" dirty="0"/>
          </a:p>
          <a:p>
            <a:endParaRPr lang="uk-UA" sz="2000" dirty="0" smtClean="0"/>
          </a:p>
          <a:p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5892976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617" y="167262"/>
            <a:ext cx="11607800" cy="5203162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                                       </a:t>
            </a:r>
            <a:r>
              <a:rPr lang="ru-RU" sz="2000" dirty="0" err="1" smtClean="0">
                <a:solidFill>
                  <a:schemeClr val="tx1"/>
                </a:solidFill>
              </a:rPr>
              <a:t>Аналізуючи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діяльність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партій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важливо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визначити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їхні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функції</a:t>
            </a:r>
            <a:endParaRPr lang="ru-RU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63246131"/>
              </p:ext>
            </p:extLst>
          </p:nvPr>
        </p:nvGraphicFramePr>
        <p:xfrm>
          <a:off x="168582" y="665085"/>
          <a:ext cx="11473835" cy="61929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828082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4855325"/>
              </p:ext>
            </p:extLst>
          </p:nvPr>
        </p:nvGraphicFramePr>
        <p:xfrm>
          <a:off x="677862" y="698500"/>
          <a:ext cx="11260137" cy="5343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4477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176</TotalTime>
  <Words>1169</Words>
  <Application>Microsoft Office PowerPoint</Application>
  <PresentationFormat>Широкоэкранный</PresentationFormat>
  <Paragraphs>102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Trebuchet MS</vt:lpstr>
      <vt:lpstr>Wingdings 3</vt:lpstr>
      <vt:lpstr>Грань</vt:lpstr>
      <vt:lpstr>Презентація  на тему: «Партії та партійні системи»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 на тему: «Партії та партійнісистеми»</dc:title>
  <dc:creator>Memory card G</dc:creator>
  <cp:lastModifiedBy>Owner</cp:lastModifiedBy>
  <cp:revision>21</cp:revision>
  <dcterms:created xsi:type="dcterms:W3CDTF">2014-03-27T12:39:42Z</dcterms:created>
  <dcterms:modified xsi:type="dcterms:W3CDTF">2023-10-03T13:10:25Z</dcterms:modified>
</cp:coreProperties>
</file>