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48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9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9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47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0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40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2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9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8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4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6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7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4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7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7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F6801-5B83-4D6D-AD3D-3C71F93C070D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5BC87B-3E8E-47B8-87F3-90749A59C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495" y="797802"/>
            <a:ext cx="7766936" cy="1646302"/>
          </a:xfrm>
        </p:spPr>
        <p:txBody>
          <a:bodyPr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196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4004" y="4271554"/>
            <a:ext cx="7766936" cy="1645920"/>
          </a:xfrm>
        </p:spPr>
        <p:txBody>
          <a:bodyPr>
            <a:normAutofit/>
          </a:bodyPr>
          <a:lstStyle/>
          <a:p>
            <a:r>
              <a:rPr lang="uk-UA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Підготував:</a:t>
            </a:r>
          </a:p>
          <a:p>
            <a:r>
              <a:rPr lang="uk-UA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2 курсу магістратури</a:t>
            </a:r>
          </a:p>
          <a:p>
            <a:r>
              <a:rPr lang="uk-UA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8.1112 «Математика»</a:t>
            </a:r>
          </a:p>
          <a:p>
            <a:r>
              <a:rPr lang="uk-UA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Окулов Максим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3197134"/>
            <a:ext cx="3644537" cy="2720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34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8467" y="1543922"/>
            <a:ext cx="7766936" cy="1646302"/>
          </a:xfrm>
        </p:spPr>
        <p:txBody>
          <a:bodyPr/>
          <a:lstStyle/>
          <a:p>
            <a:r>
              <a:rPr lang="uk-UA" sz="7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7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2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7433" y="326571"/>
            <a:ext cx="7766936" cy="535578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7433" y="1071154"/>
            <a:ext cx="8106570" cy="4990011"/>
          </a:xfrm>
        </p:spPr>
        <p:txBody>
          <a:bodyPr>
            <a:normAutofit/>
          </a:bodyPr>
          <a:lstStyle/>
          <a:p>
            <a:pPr algn="just"/>
            <a:r>
              <a:rPr lang="uk-UA" sz="20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Суть проблеми 196 та числа Лішрел.</a:t>
            </a:r>
          </a:p>
          <a:p>
            <a:pPr algn="just"/>
            <a:r>
              <a:rPr lang="uk-UA" sz="20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Операція «перевернути та скласти».</a:t>
            </a:r>
          </a:p>
          <a:p>
            <a:pPr algn="just"/>
            <a:r>
              <a:rPr lang="uk-UA" sz="20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Кандидати в числа Лішрел.</a:t>
            </a:r>
          </a:p>
          <a:p>
            <a:pPr algn="just"/>
            <a:r>
              <a:rPr lang="uk-UA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Історія дослідження проблеми 196.</a:t>
            </a:r>
          </a:p>
          <a:p>
            <a:pPr algn="just"/>
            <a:r>
              <a:rPr lang="uk-UA" sz="20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Висновок.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3" y="3455894"/>
            <a:ext cx="6337827" cy="2971800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88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936" y="131596"/>
            <a:ext cx="7766936" cy="743615"/>
          </a:xfrm>
        </p:spPr>
        <p:txBody>
          <a:bodyPr/>
          <a:lstStyle/>
          <a:p>
            <a:pPr algn="ctr"/>
            <a:r>
              <a:rPr lang="uk-UA" sz="3600" b="1" noProof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проблеми 196 та числа Лішрел</a:t>
            </a:r>
            <a:endParaRPr lang="uk-UA" sz="3600" b="1" noProof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375" y="1201782"/>
            <a:ext cx="9168019" cy="5016138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u="sng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1600" b="1" u="sng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lang="ru-RU" sz="1600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умовна </a:t>
            </a:r>
            <a:r>
              <a:rPr lang="ru-RU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 невирішеної математичної задачі: чи призведе ітеративна операція «перевернути і скласти» (англ. Reverse-Then-Add), застосована до числа 196 певну кінцеву кількість разів, до паліндрому </a:t>
            </a:r>
            <a:r>
              <a:rPr lang="ru-RU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числа, </a:t>
            </a:r>
            <a:r>
              <a:rPr lang="ru-RU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однаково читається в обох напрямках (зліва направо та справа наліво</a:t>
            </a:r>
            <a:r>
              <a:rPr lang="ru-RU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indent="457200" algn="just">
              <a:lnSpc>
                <a:spcPct val="150000"/>
              </a:lnSpc>
            </a:pPr>
            <a:r>
              <a:rPr lang="uk-UA" sz="1600" b="1" u="sng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Лішрел </a:t>
            </a:r>
            <a:r>
              <a:rPr lang="uk-UA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Lychrel number) — </a:t>
            </a:r>
            <a:r>
              <a:rPr lang="uk-UA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натуральні числа, які не можуть стати паліндромами за допомогою ітеративного процесу «перевернути і скласти» в десятковій системі числення. Цей процес називається 196-алгоритмом. Назва «</a:t>
            </a:r>
            <a:r>
              <a:rPr lang="en-US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Lychrel», </a:t>
            </a:r>
            <a:r>
              <a:rPr lang="uk-UA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придумана </a:t>
            </a:r>
            <a:r>
              <a:rPr lang="en-US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Wade VanLandingham (</a:t>
            </a:r>
            <a:r>
              <a:rPr lang="ru-RU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Уейд </a:t>
            </a:r>
            <a:r>
              <a:rPr lang="ru-RU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Ванландінгем</a:t>
            </a:r>
            <a:r>
              <a:rPr lang="en-US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приблизною анаграмою імені його подруги </a:t>
            </a:r>
            <a:r>
              <a:rPr lang="uk-UA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Шеріл (англ. </a:t>
            </a:r>
            <a:r>
              <a:rPr lang="en-US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Cheryl). </a:t>
            </a:r>
            <a:r>
              <a:rPr lang="uk-UA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доведено існування жодного з чисел Лішрел, але деякі числа можуть ними бути і найменше з них </a:t>
            </a:r>
            <a:r>
              <a:rPr lang="uk-UA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uk-UA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98" y="4767941"/>
            <a:ext cx="3526972" cy="1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5770"/>
            <a:ext cx="7766936" cy="715184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 «Перевернути і скласти»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140" y="1143001"/>
            <a:ext cx="9654989" cy="5499846"/>
          </a:xfrm>
        </p:spPr>
        <p:txBody>
          <a:bodyPr>
            <a:normAutofit fontScale="92500" lnSpcReduction="10000"/>
          </a:bodyPr>
          <a:lstStyle/>
          <a:p>
            <a:pPr indent="457200" algn="l"/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операції «перевернути і скласти» полягає в додаванні до числа його перевернутої копії. Наприклад, 56 + 65 = 121, 521 + 125 = 646.</a:t>
            </a:r>
          </a:p>
          <a:p>
            <a:pPr indent="457200" algn="l"/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числа (зокрема, всі однозначні і двозначні числа) стають паліндромами досить швидко –  після декількох застосувань операції, і тому не є числами Лішрел. Близько 80 % всіх чисел, менших 10000, перетворюються в паліндром за 4 або менше кроків. Близько 90 % </a:t>
            </a:r>
            <a:r>
              <a:rPr lang="uk-UA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за 7 і менше кроків.</a:t>
            </a:r>
          </a:p>
          <a:p>
            <a:pPr indent="457200" algn="l"/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 кілька прикладів чисел, що не є числами Лішрел: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стає паліндромом після однієї ітерації: 56 + 65 = 121.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стає паліндромом після двох ітерацій: 57 + 75 = 132, 132 + 231 = 363.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також не є числом Лішрел, оскільки воно стає паліндромом після 3 ітерацій: 59 + 95 = 154, 154 + 451 = 605, 605 + 506 = 1111.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проходить незвично багато — 24 ітерації (найбільшу кількість для чисел менше 10000, які точно перетворюються у паліндром), перш ніж досягти паліндрома 8813200023188[1].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10911 досягає паліндрома 4668731596684224866951378664 після 55 кроків[2].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1.186.060.307.891.929.990 проходить 261 ітерацію і стає 119-циферним паліндромом</a:t>
            </a:r>
            <a:r>
              <a:rPr lang="uk-UA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Воно було знайдено Джейсоном Дусетом за допомогою комп’ютера 30 листопада 2005</a:t>
            </a:r>
            <a:r>
              <a:rPr lang="uk-UA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і в той момент стало</a:t>
            </a:r>
            <a:r>
              <a:rPr lang="ru-RU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 </a:t>
            </a:r>
            <a:r>
              <a:rPr lang="ru-RU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рекордом (найбільшим отриманим за допомогою алгоритму паліндромом). </a:t>
            </a:r>
            <a:endParaRPr lang="uk-UA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/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Припускають, що найменшим натуральним числом, що не перетворюється в паліндром, є тризначне число 196.</a:t>
            </a:r>
            <a:endParaRPr lang="uk-UA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444" y="118532"/>
            <a:ext cx="7766936" cy="1064807"/>
          </a:xfrm>
        </p:spPr>
        <p:txBody>
          <a:bodyPr/>
          <a:lstStyle/>
          <a:p>
            <a:pPr algn="ctr"/>
            <a:r>
              <a:rPr lang="uk-UA" sz="4000" b="1" noProof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Кандидати в числа Лішрел</a:t>
            </a:r>
            <a:endParaRPr lang="uk-UA" sz="4000" b="1" noProof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224" y="1398495"/>
            <a:ext cx="9453282" cy="5015752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інших системах числення існують числа, які ніколи не перетворяться в паліндром внаслідок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 «перевернути і скласти».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в десятковій системі числення для жодного з кандидатів в числа Лішрел не існує строгого доведення, що воно є числом Лішрел. Таким чином, саме існування таких чисел не доведено. Подібні числа неофіційно називають «кандидати в числа Лішрел».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A023108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Онлайн енциклопедії послідовностей цілих чисел,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OEIS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295, 394, 493, 592, 689, 691, 788, 790,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887, 978, 986, 1495, 1497, 1585, 1587, 1675, 1677, 1765, 1767, 1855, 1857, 1945, 1947,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 жирним шрифтом числа вважаються одними з базових чисел Лішрел.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Джейсона Дусета, Яна Петерса і Бенджаміна Деспреса знайшли й інших кандидатів в числа Лішрел. Більш того, Бенджамін Деспрес виявив всі базові числа Лішрел, що складаються з менш, ніж 17 цифр. Сайт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Wade VanLandingham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списки базових чисел Лішрел для кожної довжини числа.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4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361" y="134472"/>
            <a:ext cx="7766936" cy="874058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дослідження проблеми 196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671" y="1169894"/>
            <a:ext cx="9480176" cy="5405718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196 є найменшим кандидатом в числа Лішрел, воно отримало найбільшу увагу.</a:t>
            </a:r>
          </a:p>
          <a:p>
            <a:pPr indent="457200" algn="just">
              <a:lnSpc>
                <a:spcPct val="150000"/>
              </a:lnSpc>
            </a:pPr>
            <a:r>
              <a:rPr lang="uk-UA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Уокер почав вивчати потік числа «196» 12 серпня 1987 на робочій станції Sun 3/260. Він написав програму на</a:t>
            </a:r>
            <a:r>
              <a:rPr lang="en-US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мові </a:t>
            </a:r>
            <a:r>
              <a:rPr lang="uk-UA" sz="1600" b="1" u="sng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виконує операцію «перевернути і скласти» і перевіряє на паліндром після кожного кроку. Програма була запущена у фоновому режимі з низьким пріоритетом. Вона зберігала контрольні точки в файл кожні дві години і в момент закриття системи, записуючи досягнуті до того часу число і номер ітерації. Програма запускалася автоматично з останньої контрольної точки після кожного включення комп’ютера. Вона працювала протягом майже трьох років, а потім зупинилася (як і було запрограмовано) 24 травня 1990 з повідомленням:</a:t>
            </a:r>
          </a:p>
          <a:p>
            <a:pPr indent="457200" algn="ctr">
              <a:lnSpc>
                <a:spcPct val="150000"/>
              </a:lnSpc>
            </a:pPr>
            <a:r>
              <a:rPr lang="ru-RU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«Досягнута </a:t>
            </a:r>
            <a:r>
              <a:rPr lang="ru-RU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зупинки на 2.415.836 ітерації.</a:t>
            </a:r>
          </a:p>
          <a:p>
            <a:pPr indent="457200" algn="ctr">
              <a:lnSpc>
                <a:spcPct val="150000"/>
              </a:lnSpc>
            </a:pPr>
            <a:r>
              <a:rPr lang="ru-RU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містить 1.000.000 цифр</a:t>
            </a:r>
            <a:r>
              <a:rPr lang="ru-RU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uk-UA" sz="1600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>
              <a:lnSpc>
                <a:spcPct val="150000"/>
              </a:lnSpc>
            </a:pPr>
            <a:r>
              <a:rPr lang="ru-RU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Уокер опублікував свої </a:t>
            </a:r>
            <a:r>
              <a:rPr lang="ru-RU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в Інтернеті </a:t>
            </a:r>
            <a:r>
              <a:rPr lang="ru-RU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останньою контрольною точкою, запрошуючи </a:t>
            </a:r>
            <a:r>
              <a:rPr lang="ru-RU"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 відновити </a:t>
            </a:r>
            <a:r>
              <a:rPr lang="ru-RU" sz="1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пошуки з урахуванням останнього досягнутого числа.</a:t>
            </a:r>
          </a:p>
        </p:txBody>
      </p:sp>
    </p:spTree>
    <p:extLst>
      <p:ext uri="{BB962C8B-B14F-4D97-AF65-F5344CB8AC3E}">
        <p14:creationId xmlns:p14="http://schemas.microsoft.com/office/powerpoint/2010/main" val="421742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141" y="416859"/>
            <a:ext cx="8942294" cy="6010835"/>
          </a:xfrm>
        </p:spPr>
        <p:txBody>
          <a:bodyPr/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1995 році Тім Ірвін використав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суперкомп’ютер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досяг позначки в два мільйони цифр всього за три місяці, знову не знайшовши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паліндрома.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Джейсон Дусетте досяг 12,500,000 цифр в травні 2000 року.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Wade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VanLandingham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Уейд Ванландінгем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програму Джейсона Дусетта, досяг 13 мільйонів цифр, що було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Mag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канадському науковому журналі для дітей. З червня 2000 року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VanLandingham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продовжував лідирувати, використовуючи програми, написані різними ентузіастами. До 1 травня 2006 він досяг позначки 300 мільйонів цифр (зі швидкістю одного мільйона цифр кожні 5-7 днів). Використовуючи розподілені обчислення, в 2011 році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Romain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Dolbeau (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Ромен </a:t>
            </a: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Дольбо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мільярд ітерацій отримав число, що складається з 413,930,770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липні 2012 року його обчислення досягли числа з 600 млн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цифр, 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лютому 2015 число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 перевалило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мільярд, але паліндром так і не було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1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611" y="201706"/>
            <a:ext cx="8364071" cy="6158753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квітня 2019 року Роб ван Нобелен (нідер. Rob van Nobelen) встановив новий світовий рекорд серед найбільш відкладених паліндромів: 23-значне число 12 000 700 000 025 339 936 492, яке перетворюється на паліндром за 288 кроків. </a:t>
            </a:r>
          </a:p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січня 2021 року Антон Стефанов опублікував 23-значні числа 13 968 441 660 506 503 386 020 та 13 </a:t>
            </a:r>
            <a:r>
              <a:rPr lang="uk-UA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568 441 660 506 503 386 </a:t>
            </a: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420, які за 289 кроків перетворюються на той самий паліндром, що і число, знайдене Робом ван Нобеленом , встановивши новий рекорд. </a:t>
            </a:r>
          </a:p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жовтня 2021 року Дмитро Маслов повідомив про те, що ним було знайдено менше 23-значне число, що перетворюється на паліндром за 289 ітерацій: 10 036 069 400 174 999 499 950. </a:t>
            </a:r>
          </a:p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грудня 2021 року Дмитро Маслов встановив новий світовий рекорд серед найбільш відкладених паліндромів: 25-значне число 1000206827388999999095750, яке в результаті 293 ітерацій стає 132-значним паліндром. Це число є поточним світовим рекордом серед найбільш відкладених паліндромів.</a:t>
            </a:r>
            <a:endParaRPr lang="uk-UA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0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973" y="212663"/>
            <a:ext cx="7766936" cy="782419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352" y="1116106"/>
            <a:ext cx="9157447" cy="5486399"/>
          </a:xfrm>
        </p:spPr>
        <p:txBody>
          <a:bodyPr/>
          <a:lstStyle/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сьогоднішній день не існує однозначної відповіді стосовно проблеми 196. Деякі математики вважають, що число 196 є числом Лішрел, тобто воно ніколи не стане паліндромом, незалежно від того, скільки разів буде застосований алгоритм «перевернути і скласти». Інші математики вважають, що число 196 не є числом Лішрел і воно стане паліндромом після певної кількості ітерацій алгоритму.</a:t>
            </a:r>
          </a:p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довести, чи є число 196 числом Лішрел, необхідно довести, що воно не стане паліндромом після будь-якої кількості ітерацій алгоритму. Це досить складне завдання, і досі не вдалося знайти доведення або спростування цього твердження.</a:t>
            </a:r>
          </a:p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 на те, що проблема 196 не вирішена, вона є цікавою математичною загадкою, яка продовжує залучати увагу математиків і комп’ютерних вчених.</a:t>
            </a:r>
            <a:endParaRPr lang="uk-UA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158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1118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Проблема 196</vt:lpstr>
      <vt:lpstr>План</vt:lpstr>
      <vt:lpstr>Суть проблеми 196 та числа Лішрел</vt:lpstr>
      <vt:lpstr>Операція «Перевернути і скласти»</vt:lpstr>
      <vt:lpstr>Кандидати в числа Лішрел</vt:lpstr>
      <vt:lpstr>Історія дослідження проблеми 196</vt:lpstr>
      <vt:lpstr>Презентация PowerPoint</vt:lpstr>
      <vt:lpstr>Презентация PowerPoint</vt:lpstr>
      <vt:lpstr>Висновок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196</dc:title>
  <dc:creator>Дмитрий</dc:creator>
  <cp:lastModifiedBy>user</cp:lastModifiedBy>
  <cp:revision>11</cp:revision>
  <dcterms:created xsi:type="dcterms:W3CDTF">2023-10-04T18:38:17Z</dcterms:created>
  <dcterms:modified xsi:type="dcterms:W3CDTF">2023-10-05T11:21:14Z</dcterms:modified>
</cp:coreProperties>
</file>