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ТЕХНОЛОГІЯ ПАБЛІК РИЛЕЙШНЗ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 як система методів і процедур впливу на громадськість</a:t>
            </a:r>
          </a:p>
          <a:p>
            <a:r>
              <a:t>Навчальна презентація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Приводи для проведення презентації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Запуск нового продукту або послуги</a:t>
            </a:r>
          </a:p>
          <a:p>
            <a:r>
              <a:t>Відкриття компанії/філії</a:t>
            </a:r>
          </a:p>
          <a:p>
            <a:r>
              <a:t>Звіт про діяльність</a:t>
            </a:r>
          </a:p>
          <a:p>
            <a:r>
              <a:t>Ювілей, партнерство, інвестиції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етапи презентації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Планування цілей і аудиторії</a:t>
            </a:r>
          </a:p>
          <a:p>
            <a:r>
              <a:t>Розробка концепції</a:t>
            </a:r>
          </a:p>
          <a:p>
            <a:r>
              <a:t>Підготовка матеріалів</a:t>
            </a:r>
          </a:p>
          <a:p>
            <a:r>
              <a:t>Проведення заходу</a:t>
            </a:r>
          </a:p>
          <a:p>
            <a:r>
              <a:t>Оцінка результатів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Розробка сценарію та підготовка промоутерів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Створення сценарного плану</a:t>
            </a:r>
          </a:p>
          <a:p>
            <a:r>
              <a:t>Розподіл ролей і таймінг</a:t>
            </a:r>
          </a:p>
          <a:p>
            <a:r>
              <a:t>Тренування спікерів</a:t>
            </a:r>
          </a:p>
          <a:p>
            <a:r>
              <a:t>Робота з питаннями аудиторії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Урочистості та звітність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Офіційна частина та церемонії</a:t>
            </a:r>
          </a:p>
          <a:p>
            <a:r>
              <a:t>Нетворкінг і спілкування</a:t>
            </a:r>
          </a:p>
          <a:p>
            <a:r>
              <a:t>Медіа-покриття</a:t>
            </a:r>
          </a:p>
          <a:p>
            <a:r>
              <a:t>Післяподієва аналітика та звіт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Переваги презентаційної технології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Безпосередній контакт з аудиторією</a:t>
            </a:r>
          </a:p>
          <a:p>
            <a:r>
              <a:t>Емоційний вплив</a:t>
            </a:r>
          </a:p>
          <a:p>
            <a:r>
              <a:t>Можливість зворотного зв’язку</a:t>
            </a:r>
          </a:p>
          <a:p>
            <a:r>
              <a:t>Підвищення довіри до організації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Технології PR забезпечують системність комунікацій</a:t>
            </a:r>
          </a:p>
          <a:p>
            <a:r>
              <a:t>Презентація – універсальний інструмент впливу</a:t>
            </a:r>
          </a:p>
          <a:p>
            <a:r>
              <a:t>Успіх залежить від планування та професійної підготовки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технології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Сукупність методів, прийомів і процедур</a:t>
            </a:r>
          </a:p>
          <a:p>
            <a:r>
              <a:t>Орієнтована на досягнення визначеної мети</a:t>
            </a:r>
          </a:p>
          <a:p>
            <a:r>
              <a:t>Враховує об’єкт впливу та цільові аудиторії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та об’єкти PR-діяльності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Формування позитивного іміджу</a:t>
            </a:r>
          </a:p>
          <a:p>
            <a:r>
              <a:t>Налагодження комунікації з громадськістю</a:t>
            </a:r>
          </a:p>
          <a:p>
            <a:r>
              <a:t>Підтримка репутації організації</a:t>
            </a:r>
          </a:p>
          <a:p>
            <a:r>
              <a:t>Робота зі ЗМІ, партнерами, персоналом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Типові та індивідуальні технології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Типові – стандартні інструменти (прес-релізи, презентації)</a:t>
            </a:r>
          </a:p>
          <a:p>
            <a:r>
              <a:t>Індивідуальні – адаптовані під конкретну ситуацію</a:t>
            </a:r>
          </a:p>
          <a:p>
            <a:r>
              <a:t>Комбінування підвищує ефективність кампаній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Класифікація: за засобами комунікації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Письмова (прес-релізи, статті, звіти)</a:t>
            </a:r>
          </a:p>
          <a:p>
            <a:r>
              <a:t>Усна (брифінги, переговори, виступи)</a:t>
            </a:r>
          </a:p>
          <a:p>
            <a:r>
              <a:t>Візуальна (відео, презентації, інфографіка)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Класифікація: за організацією груп поведінки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Індивідуальна робота</a:t>
            </a:r>
          </a:p>
          <a:p>
            <a:r>
              <a:t>Групові заходи</a:t>
            </a:r>
          </a:p>
          <a:p>
            <a:r>
              <a:t>Масові комунікації</a:t>
            </a:r>
          </a:p>
          <a:p>
            <a:r>
              <a:t>Мережеві/онлайн-спільноти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Класифікація: за ступенем масовості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Локальні заходи</a:t>
            </a:r>
          </a:p>
          <a:p>
            <a:r>
              <a:t>Регіональні кампанії</a:t>
            </a:r>
          </a:p>
          <a:p>
            <a:r>
              <a:t>Національні PR-акції</a:t>
            </a:r>
          </a:p>
          <a:p>
            <a:r>
              <a:t>Міжнародні комунікації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Класифікація: сценарії та управління заходами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Стандартні сценарії</a:t>
            </a:r>
          </a:p>
          <a:p>
            <a:r>
              <a:t>Креативні/івент-технології</a:t>
            </a:r>
          </a:p>
          <a:p>
            <a:r>
              <a:t>Спеціально організовані заходи (івенти, форуми, свята)</a:t>
            </a:r>
          </a:p>
          <a:p>
            <a:r>
              <a:t>Проєктне управління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Презентація як технологічна модель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Один із найефективніших інструментів комунікації</a:t>
            </a:r>
          </a:p>
          <a:p>
            <a:r>
              <a:t>Поєднання усних, письмових та візуальних засобів</a:t>
            </a:r>
          </a:p>
          <a:p>
            <a:r>
              <a:t>Спрямована на переконання аудиторії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276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ТЕХНОЛОГІЯ ПАБЛІК РИЛЕЙШНЗ</vt:lpstr>
      <vt:lpstr>Поняття технології PR</vt:lpstr>
      <vt:lpstr>Мета та об’єкти PR-діяльності</vt:lpstr>
      <vt:lpstr>Типові та індивідуальні технології</vt:lpstr>
      <vt:lpstr>Класифікація: за засобами комунікації</vt:lpstr>
      <vt:lpstr>Класифікація: за організацією груп поведінки</vt:lpstr>
      <vt:lpstr>Класифікація: за ступенем масовості</vt:lpstr>
      <vt:lpstr>Класифікація: сценарії та управління заходами</vt:lpstr>
      <vt:lpstr>Презентація як технологічна модель PR</vt:lpstr>
      <vt:lpstr>Приводи для проведення презентації</vt:lpstr>
      <vt:lpstr>Основні етапи презентації</vt:lpstr>
      <vt:lpstr>Розробка сценарію та підготовка промоутерів</vt:lpstr>
      <vt:lpstr>Урочистості та звітність</vt:lpstr>
      <vt:lpstr>Переваги презентаційної технології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ТЕХНОЛОГІЯ ПАБЛІК РИЛЕЙШНЗ</dc:title>
  <dc:subject/>
  <dc:creator>Yana</dc:creator>
  <cp:keywords/>
  <dc:description>generated using python-pptx</dc:description>
  <cp:lastModifiedBy>Yana</cp:lastModifiedBy>
  <cp:revision>2</cp:revision>
  <dcterms:created xsi:type="dcterms:W3CDTF">2013-01-27T09:14:16Z</dcterms:created>
  <dcterms:modified xsi:type="dcterms:W3CDTF">2026-03-03T11:46:02Z</dcterms:modified>
  <cp:category/>
</cp:coreProperties>
</file>