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5" r:id="rId8"/>
    <p:sldId id="263" r:id="rId9"/>
    <p:sldId id="264" r:id="rId10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C7CA53-C104-47E9-A040-F552582B6DF6}" v="11" dt="2023-10-17T10:34:01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Ірина Дяченко" userId="595660cae30bc1c0" providerId="LiveId" clId="{E7C7CA53-C104-47E9-A040-F552582B6DF6}"/>
    <pc:docChg chg="undo custSel addSld delSld modSld">
      <pc:chgData name="Ірина Дяченко" userId="595660cae30bc1c0" providerId="LiveId" clId="{E7C7CA53-C104-47E9-A040-F552582B6DF6}" dt="2023-10-17T14:21:34.661" v="262" actId="20577"/>
      <pc:docMkLst>
        <pc:docMk/>
      </pc:docMkLst>
      <pc:sldChg chg="modSp mod modTransition">
        <pc:chgData name="Ірина Дяченко" userId="595660cae30bc1c0" providerId="LiveId" clId="{E7C7CA53-C104-47E9-A040-F552582B6DF6}" dt="2023-10-17T14:21:34.661" v="262" actId="20577"/>
        <pc:sldMkLst>
          <pc:docMk/>
          <pc:sldMk cId="3850465305" sldId="256"/>
        </pc:sldMkLst>
        <pc:spChg chg="mod">
          <ac:chgData name="Ірина Дяченко" userId="595660cae30bc1c0" providerId="LiveId" clId="{E7C7CA53-C104-47E9-A040-F552582B6DF6}" dt="2023-10-17T14:21:34.661" v="262" actId="20577"/>
          <ac:spMkLst>
            <pc:docMk/>
            <pc:sldMk cId="3850465305" sldId="256"/>
            <ac:spMk id="3" creationId="{EF061966-DD3D-FC4D-828A-F784B25B784C}"/>
          </ac:spMkLst>
        </pc:spChg>
      </pc:sldChg>
      <pc:sldChg chg="modSp mod modTransition">
        <pc:chgData name="Ірина Дяченко" userId="595660cae30bc1c0" providerId="LiveId" clId="{E7C7CA53-C104-47E9-A040-F552582B6DF6}" dt="2023-10-17T14:20:37.268" v="258" actId="20577"/>
        <pc:sldMkLst>
          <pc:docMk/>
          <pc:sldMk cId="3996340638" sldId="257"/>
        </pc:sldMkLst>
        <pc:spChg chg="mod">
          <ac:chgData name="Ірина Дяченко" userId="595660cae30bc1c0" providerId="LiveId" clId="{E7C7CA53-C104-47E9-A040-F552582B6DF6}" dt="2023-10-17T14:20:37.268" v="258" actId="20577"/>
          <ac:spMkLst>
            <pc:docMk/>
            <pc:sldMk cId="3996340638" sldId="257"/>
            <ac:spMk id="3" creationId="{B45B8C89-6DB0-C11A-FF75-3E0DC01E2F3A}"/>
          </ac:spMkLst>
        </pc:spChg>
      </pc:sldChg>
      <pc:sldChg chg="modTransition">
        <pc:chgData name="Ірина Дяченко" userId="595660cae30bc1c0" providerId="LiveId" clId="{E7C7CA53-C104-47E9-A040-F552582B6DF6}" dt="2023-10-16T09:01:19.397" v="3"/>
        <pc:sldMkLst>
          <pc:docMk/>
          <pc:sldMk cId="1910013277" sldId="258"/>
        </pc:sldMkLst>
      </pc:sldChg>
      <pc:sldChg chg="modTransition">
        <pc:chgData name="Ірина Дяченко" userId="595660cae30bc1c0" providerId="LiveId" clId="{E7C7CA53-C104-47E9-A040-F552582B6DF6}" dt="2023-10-16T09:01:19.397" v="3"/>
        <pc:sldMkLst>
          <pc:docMk/>
          <pc:sldMk cId="1388277516" sldId="259"/>
        </pc:sldMkLst>
      </pc:sldChg>
      <pc:sldChg chg="add del modTransition">
        <pc:chgData name="Ірина Дяченко" userId="595660cae30bc1c0" providerId="LiveId" clId="{E7C7CA53-C104-47E9-A040-F552582B6DF6}" dt="2023-10-17T14:21:20.278" v="260" actId="47"/>
        <pc:sldMkLst>
          <pc:docMk/>
          <pc:sldMk cId="1701452154" sldId="260"/>
        </pc:sldMkLst>
      </pc:sldChg>
      <pc:sldChg chg="modTransition">
        <pc:chgData name="Ірина Дяченко" userId="595660cae30bc1c0" providerId="LiveId" clId="{E7C7CA53-C104-47E9-A040-F552582B6DF6}" dt="2023-10-16T09:01:19.397" v="3"/>
        <pc:sldMkLst>
          <pc:docMk/>
          <pc:sldMk cId="4116659321" sldId="262"/>
        </pc:sldMkLst>
      </pc:sldChg>
      <pc:sldChg chg="addSp delSp modSp new mod setBg">
        <pc:chgData name="Ірина Дяченко" userId="595660cae30bc1c0" providerId="LiveId" clId="{E7C7CA53-C104-47E9-A040-F552582B6DF6}" dt="2023-10-16T09:07:11.308" v="163" actId="403"/>
        <pc:sldMkLst>
          <pc:docMk/>
          <pc:sldMk cId="710965655" sldId="263"/>
        </pc:sldMkLst>
        <pc:spChg chg="mod">
          <ac:chgData name="Ірина Дяченко" userId="595660cae30bc1c0" providerId="LiveId" clId="{E7C7CA53-C104-47E9-A040-F552582B6DF6}" dt="2023-10-16T09:07:11.308" v="163" actId="403"/>
          <ac:spMkLst>
            <pc:docMk/>
            <pc:sldMk cId="710965655" sldId="263"/>
            <ac:spMk id="2" creationId="{D8CC25F3-1C80-2297-6DA8-F93CE7EC2071}"/>
          </ac:spMkLst>
        </pc:spChg>
        <pc:spChg chg="del mod">
          <ac:chgData name="Ірина Дяченко" userId="595660cae30bc1c0" providerId="LiveId" clId="{E7C7CA53-C104-47E9-A040-F552582B6DF6}" dt="2023-10-16T09:06:34.283" v="160" actId="26606"/>
          <ac:spMkLst>
            <pc:docMk/>
            <pc:sldMk cId="710965655" sldId="263"/>
            <ac:spMk id="3" creationId="{C4F148B7-66A1-0468-B750-05BED64D2396}"/>
          </ac:spMkLst>
        </pc:spChg>
        <pc:spChg chg="add del">
          <ac:chgData name="Ірина Дяченко" userId="595660cae30bc1c0" providerId="LiveId" clId="{E7C7CA53-C104-47E9-A040-F552582B6DF6}" dt="2023-10-16T09:07:07.660" v="162" actId="26606"/>
          <ac:spMkLst>
            <pc:docMk/>
            <pc:sldMk cId="710965655" sldId="263"/>
            <ac:spMk id="9" creationId="{C5278130-DFE0-457B-8698-88DF69019DDE}"/>
          </ac:spMkLst>
        </pc:spChg>
        <pc:spChg chg="add del">
          <ac:chgData name="Ірина Дяченко" userId="595660cae30bc1c0" providerId="LiveId" clId="{E7C7CA53-C104-47E9-A040-F552582B6DF6}" dt="2023-10-16T09:07:07.660" v="162" actId="26606"/>
          <ac:spMkLst>
            <pc:docMk/>
            <pc:sldMk cId="710965655" sldId="263"/>
            <ac:spMk id="11" creationId="{2F99531B-1681-4D6E-BECB-18325B33A618}"/>
          </ac:spMkLst>
        </pc:spChg>
        <pc:spChg chg="add del">
          <ac:chgData name="Ірина Дяченко" userId="595660cae30bc1c0" providerId="LiveId" clId="{E7C7CA53-C104-47E9-A040-F552582B6DF6}" dt="2023-10-16T09:07:07.660" v="162" actId="26606"/>
          <ac:spMkLst>
            <pc:docMk/>
            <pc:sldMk cId="710965655" sldId="263"/>
            <ac:spMk id="13" creationId="{20344094-430A-400B-804B-910E696A1A90}"/>
          </ac:spMkLst>
        </pc:spChg>
        <pc:spChg chg="add del">
          <ac:chgData name="Ірина Дяченко" userId="595660cae30bc1c0" providerId="LiveId" clId="{E7C7CA53-C104-47E9-A040-F552582B6DF6}" dt="2023-10-16T09:07:07.660" v="162" actId="26606"/>
          <ac:spMkLst>
            <pc:docMk/>
            <pc:sldMk cId="710965655" sldId="263"/>
            <ac:spMk id="15" creationId="{453C67DF-7782-4E57-AB9B-F1B4811AD8FE}"/>
          </ac:spMkLst>
        </pc:spChg>
        <pc:grpChg chg="add">
          <ac:chgData name="Ірина Дяченко" userId="595660cae30bc1c0" providerId="LiveId" clId="{E7C7CA53-C104-47E9-A040-F552582B6DF6}" dt="2023-10-16T09:07:07.660" v="162" actId="26606"/>
          <ac:grpSpMkLst>
            <pc:docMk/>
            <pc:sldMk cId="710965655" sldId="263"/>
            <ac:grpSpMk id="24" creationId="{30483244-3FE1-5CDD-710A-F74FDBFB2F7A}"/>
          </ac:grpSpMkLst>
        </pc:grpChg>
        <pc:graphicFrameChg chg="add mod">
          <ac:chgData name="Ірина Дяченко" userId="595660cae30bc1c0" providerId="LiveId" clId="{E7C7CA53-C104-47E9-A040-F552582B6DF6}" dt="2023-10-16T09:06:35.963" v="161"/>
          <ac:graphicFrameMkLst>
            <pc:docMk/>
            <pc:sldMk cId="710965655" sldId="263"/>
            <ac:graphicFrameMk id="5" creationId="{64A53C81-EE1F-F5C0-6E62-C56D5A89C583}"/>
          </ac:graphicFrameMkLst>
        </pc:graphicFrameChg>
        <pc:cxnChg chg="add del">
          <ac:chgData name="Ірина Дяченко" userId="595660cae30bc1c0" providerId="LiveId" clId="{E7C7CA53-C104-47E9-A040-F552582B6DF6}" dt="2023-10-16T09:07:07.660" v="162" actId="26606"/>
          <ac:cxnSpMkLst>
            <pc:docMk/>
            <pc:sldMk cId="710965655" sldId="263"/>
            <ac:cxnSpMk id="17" creationId="{B03A5AE3-BD30-455C-842B-7626C8BEF097}"/>
          </ac:cxnSpMkLst>
        </pc:cxnChg>
        <pc:cxnChg chg="add del">
          <ac:chgData name="Ірина Дяченко" userId="595660cae30bc1c0" providerId="LiveId" clId="{E7C7CA53-C104-47E9-A040-F552582B6DF6}" dt="2023-10-16T09:07:07.660" v="162" actId="26606"/>
          <ac:cxnSpMkLst>
            <pc:docMk/>
            <pc:sldMk cId="710965655" sldId="263"/>
            <ac:cxnSpMk id="19" creationId="{2DBECAA5-1F2D-470D-875C-8F2C2CA3E54B}"/>
          </ac:cxnSpMkLst>
        </pc:cxnChg>
      </pc:sldChg>
      <pc:sldChg chg="addSp modSp new mod setBg">
        <pc:chgData name="Ірина Дяченко" userId="595660cae30bc1c0" providerId="LiveId" clId="{E7C7CA53-C104-47E9-A040-F552582B6DF6}" dt="2023-10-16T09:11:08.806" v="201" actId="14100"/>
        <pc:sldMkLst>
          <pc:docMk/>
          <pc:sldMk cId="3022691136" sldId="264"/>
        </pc:sldMkLst>
        <pc:spChg chg="mod">
          <ac:chgData name="Ірина Дяченко" userId="595660cae30bc1c0" providerId="LiveId" clId="{E7C7CA53-C104-47E9-A040-F552582B6DF6}" dt="2023-10-16T09:11:08.806" v="201" actId="14100"/>
          <ac:spMkLst>
            <pc:docMk/>
            <pc:sldMk cId="3022691136" sldId="264"/>
            <ac:spMk id="2" creationId="{0A73D15C-A12D-4E17-12B3-28AE7445804F}"/>
          </ac:spMkLst>
        </pc:spChg>
        <pc:spChg chg="mod">
          <ac:chgData name="Ірина Дяченко" userId="595660cae30bc1c0" providerId="LiveId" clId="{E7C7CA53-C104-47E9-A040-F552582B6DF6}" dt="2023-10-16T09:11:05.239" v="200" actId="1076"/>
          <ac:spMkLst>
            <pc:docMk/>
            <pc:sldMk cId="3022691136" sldId="264"/>
            <ac:spMk id="3" creationId="{A413F75F-03B5-296F-09B3-5B4014264EBC}"/>
          </ac:spMkLst>
        </pc:spChg>
        <pc:spChg chg="add">
          <ac:chgData name="Ірина Дяченко" userId="595660cae30bc1c0" providerId="LiveId" clId="{E7C7CA53-C104-47E9-A040-F552582B6DF6}" dt="2023-10-16T09:11:00.577" v="198" actId="26606"/>
          <ac:spMkLst>
            <pc:docMk/>
            <pc:sldMk cId="3022691136" sldId="264"/>
            <ac:spMk id="8" creationId="{CBB2B1F0-0DD6-4744-9A46-7A344FB48E40}"/>
          </ac:spMkLst>
        </pc:spChg>
        <pc:spChg chg="add">
          <ac:chgData name="Ірина Дяченко" userId="595660cae30bc1c0" providerId="LiveId" clId="{E7C7CA53-C104-47E9-A040-F552582B6DF6}" dt="2023-10-16T09:11:00.577" v="198" actId="26606"/>
          <ac:spMkLst>
            <pc:docMk/>
            <pc:sldMk cId="3022691136" sldId="264"/>
            <ac:spMk id="10" creationId="{52D502E5-F6B4-4D58-B4AE-FC466FF15EE8}"/>
          </ac:spMkLst>
        </pc:spChg>
        <pc:spChg chg="add">
          <ac:chgData name="Ірина Дяченко" userId="595660cae30bc1c0" providerId="LiveId" clId="{E7C7CA53-C104-47E9-A040-F552582B6DF6}" dt="2023-10-16T09:11:00.577" v="198" actId="26606"/>
          <ac:spMkLst>
            <pc:docMk/>
            <pc:sldMk cId="3022691136" sldId="264"/>
            <ac:spMk id="12" creationId="{9DECDBF4-02B6-4BB4-B65B-B8107AD6A9E8}"/>
          </ac:spMkLst>
        </pc:spChg>
      </pc:sldChg>
      <pc:sldChg chg="addSp delSp modSp new mod setBg">
        <pc:chgData name="Ірина Дяченко" userId="595660cae30bc1c0" providerId="LiveId" clId="{E7C7CA53-C104-47E9-A040-F552582B6DF6}" dt="2023-10-17T10:34:17.215" v="250" actId="27636"/>
        <pc:sldMkLst>
          <pc:docMk/>
          <pc:sldMk cId="2207287675" sldId="265"/>
        </pc:sldMkLst>
        <pc:spChg chg="mod">
          <ac:chgData name="Ірина Дяченко" userId="595660cae30bc1c0" providerId="LiveId" clId="{E7C7CA53-C104-47E9-A040-F552582B6DF6}" dt="2023-10-17T10:34:08.579" v="246" actId="26606"/>
          <ac:spMkLst>
            <pc:docMk/>
            <pc:sldMk cId="2207287675" sldId="265"/>
            <ac:spMk id="2" creationId="{E7CACE63-A3D4-873C-C2EC-AEFF5D1CC466}"/>
          </ac:spMkLst>
        </pc:spChg>
        <pc:spChg chg="mod ord">
          <ac:chgData name="Ірина Дяченко" userId="595660cae30bc1c0" providerId="LiveId" clId="{E7C7CA53-C104-47E9-A040-F552582B6DF6}" dt="2023-10-17T10:34:17.215" v="250" actId="27636"/>
          <ac:spMkLst>
            <pc:docMk/>
            <pc:sldMk cId="2207287675" sldId="265"/>
            <ac:spMk id="3" creationId="{CFE29AF8-39C7-44E8-FB40-07FC60BEE227}"/>
          </ac:spMkLst>
        </pc:spChg>
        <pc:spChg chg="add del">
          <ac:chgData name="Ірина Дяченко" userId="595660cae30bc1c0" providerId="LiveId" clId="{E7C7CA53-C104-47E9-A040-F552582B6DF6}" dt="2023-10-17T10:33:09.598" v="224" actId="26606"/>
          <ac:spMkLst>
            <pc:docMk/>
            <pc:sldMk cId="2207287675" sldId="265"/>
            <ac:spMk id="9" creationId="{2C61293E-6EBE-43EF-A52C-9BEBFD7679D4}"/>
          </ac:spMkLst>
        </pc:spChg>
        <pc:spChg chg="add del">
          <ac:chgData name="Ірина Дяченко" userId="595660cae30bc1c0" providerId="LiveId" clId="{E7C7CA53-C104-47E9-A040-F552582B6DF6}" dt="2023-10-17T10:33:09.598" v="224" actId="26606"/>
          <ac:spMkLst>
            <pc:docMk/>
            <pc:sldMk cId="2207287675" sldId="265"/>
            <ac:spMk id="11" creationId="{21540236-BFD5-4A9D-8840-4703E7F76825}"/>
          </ac:spMkLst>
        </pc:spChg>
        <pc:spChg chg="add del">
          <ac:chgData name="Ірина Дяченко" userId="595660cae30bc1c0" providerId="LiveId" clId="{E7C7CA53-C104-47E9-A040-F552582B6DF6}" dt="2023-10-17T10:34:08.579" v="246" actId="26606"/>
          <ac:spMkLst>
            <pc:docMk/>
            <pc:sldMk cId="2207287675" sldId="265"/>
            <ac:spMk id="1031" creationId="{2C61293E-6EBE-43EF-A52C-9BEBFD7679D4}"/>
          </ac:spMkLst>
        </pc:spChg>
        <pc:spChg chg="add del">
          <ac:chgData name="Ірина Дяченко" userId="595660cae30bc1c0" providerId="LiveId" clId="{E7C7CA53-C104-47E9-A040-F552582B6DF6}" dt="2023-10-17T10:34:08.579" v="246" actId="26606"/>
          <ac:spMkLst>
            <pc:docMk/>
            <pc:sldMk cId="2207287675" sldId="265"/>
            <ac:spMk id="1033" creationId="{21540236-BFD5-4A9D-8840-4703E7F76825}"/>
          </ac:spMkLst>
        </pc:spChg>
        <pc:spChg chg="add">
          <ac:chgData name="Ірина Дяченко" userId="595660cae30bc1c0" providerId="LiveId" clId="{E7C7CA53-C104-47E9-A040-F552582B6DF6}" dt="2023-10-17T10:34:08.579" v="246" actId="26606"/>
          <ac:spMkLst>
            <pc:docMk/>
            <pc:sldMk cId="2207287675" sldId="265"/>
            <ac:spMk id="1038" creationId="{21AC6A30-4F22-4C0F-B278-19C5B8A80C55}"/>
          </ac:spMkLst>
        </pc:spChg>
        <pc:spChg chg="add">
          <ac:chgData name="Ірина Дяченко" userId="595660cae30bc1c0" providerId="LiveId" clId="{E7C7CA53-C104-47E9-A040-F552582B6DF6}" dt="2023-10-17T10:34:08.579" v="246" actId="26606"/>
          <ac:spMkLst>
            <pc:docMk/>
            <pc:sldMk cId="2207287675" sldId="265"/>
            <ac:spMk id="1040" creationId="{BB4335AD-65B1-44E4-90AF-264024FE4BD2}"/>
          </ac:spMkLst>
        </pc:spChg>
        <pc:picChg chg="add del">
          <ac:chgData name="Ірина Дяченко" userId="595660cae30bc1c0" providerId="LiveId" clId="{E7C7CA53-C104-47E9-A040-F552582B6DF6}" dt="2023-10-17T10:33:03.248" v="223" actId="478"/>
          <ac:picMkLst>
            <pc:docMk/>
            <pc:sldMk cId="2207287675" sldId="265"/>
            <ac:picMk id="5" creationId="{495A0BD3-8DE2-5231-1348-45CBC747CD3D}"/>
          </ac:picMkLst>
        </pc:picChg>
        <pc:picChg chg="add mod">
          <ac:chgData name="Ірина Дяченко" userId="595660cae30bc1c0" providerId="LiveId" clId="{E7C7CA53-C104-47E9-A040-F552582B6DF6}" dt="2023-10-17T10:34:08.579" v="246" actId="26606"/>
          <ac:picMkLst>
            <pc:docMk/>
            <pc:sldMk cId="2207287675" sldId="265"/>
            <ac:picMk id="1026" creationId="{A6FC3137-42A8-2D69-89FB-D73EBB49352A}"/>
          </ac:picMkLst>
        </pc:picChg>
        <pc:picChg chg="add mod">
          <ac:chgData name="Ірина Дяченко" userId="595660cae30bc1c0" providerId="LiveId" clId="{E7C7CA53-C104-47E9-A040-F552582B6DF6}" dt="2023-10-17T10:34:08.579" v="246" actId="26606"/>
          <ac:picMkLst>
            <pc:docMk/>
            <pc:sldMk cId="2207287675" sldId="265"/>
            <ac:picMk id="1028" creationId="{F7E0720A-B486-44E7-642D-17CC6E408D7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CD046-4FC7-485D-AAD0-DC96AF5F105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B2BD216-6B8C-4479-BD14-D5118796747E}">
      <dgm:prSet/>
      <dgm:spPr/>
      <dgm:t>
        <a:bodyPr/>
        <a:lstStyle/>
        <a:p>
          <a:r>
            <a:rPr lang="uk-UA" dirty="0"/>
            <a:t>Родина</a:t>
          </a:r>
          <a:endParaRPr lang="en-US" dirty="0"/>
        </a:p>
      </dgm:t>
    </dgm:pt>
    <dgm:pt modelId="{9E664DB3-AA98-43AB-82C6-1AF6FEA47BD3}" type="parTrans" cxnId="{BCBB15B7-48A5-467F-8291-98661261D2B1}">
      <dgm:prSet/>
      <dgm:spPr/>
      <dgm:t>
        <a:bodyPr/>
        <a:lstStyle/>
        <a:p>
          <a:endParaRPr lang="en-US"/>
        </a:p>
      </dgm:t>
    </dgm:pt>
    <dgm:pt modelId="{061DEEF1-AEE1-4F8A-B99C-A4C6D2AAE401}" type="sibTrans" cxnId="{BCBB15B7-48A5-467F-8291-98661261D2B1}">
      <dgm:prSet/>
      <dgm:spPr/>
      <dgm:t>
        <a:bodyPr/>
        <a:lstStyle/>
        <a:p>
          <a:endParaRPr lang="en-US"/>
        </a:p>
      </dgm:t>
    </dgm:pt>
    <dgm:pt modelId="{ADC58065-CB7E-4764-B16F-DA900C431A5B}">
      <dgm:prSet/>
      <dgm:spPr/>
      <dgm:t>
        <a:bodyPr/>
        <a:lstStyle/>
        <a:p>
          <a:r>
            <a:rPr lang="uk-UA"/>
            <a:t>Суспільство</a:t>
          </a:r>
          <a:endParaRPr lang="en-US"/>
        </a:p>
      </dgm:t>
    </dgm:pt>
    <dgm:pt modelId="{7F9E4CC9-89B8-4BB0-BE2B-FB038D21305F}" type="parTrans" cxnId="{AAA8B8E2-ADC9-453C-9F3A-BFDF0DF5F220}">
      <dgm:prSet/>
      <dgm:spPr/>
      <dgm:t>
        <a:bodyPr/>
        <a:lstStyle/>
        <a:p>
          <a:endParaRPr lang="en-US"/>
        </a:p>
      </dgm:t>
    </dgm:pt>
    <dgm:pt modelId="{5C58C508-FD88-494C-AC4A-DCEDFF7FB1E7}" type="sibTrans" cxnId="{AAA8B8E2-ADC9-453C-9F3A-BFDF0DF5F220}">
      <dgm:prSet/>
      <dgm:spPr/>
      <dgm:t>
        <a:bodyPr/>
        <a:lstStyle/>
        <a:p>
          <a:endParaRPr lang="en-US"/>
        </a:p>
      </dgm:t>
    </dgm:pt>
    <dgm:pt modelId="{28C3178C-C580-4375-BFB4-73A8FDFAFED9}" type="pres">
      <dgm:prSet presAssocID="{898CD046-4FC7-485D-AAD0-DC96AF5F105D}" presName="linear" presStyleCnt="0">
        <dgm:presLayoutVars>
          <dgm:animLvl val="lvl"/>
          <dgm:resizeHandles val="exact"/>
        </dgm:presLayoutVars>
      </dgm:prSet>
      <dgm:spPr/>
    </dgm:pt>
    <dgm:pt modelId="{3CE70DE4-E8A0-4385-9D20-F69B912D55D3}" type="pres">
      <dgm:prSet presAssocID="{7B2BD216-6B8C-4479-BD14-D5118796747E}" presName="parentText" presStyleLbl="node1" presStyleIdx="0" presStyleCnt="2" custLinFactNeighborX="-5023" custLinFactNeighborY="-37478">
        <dgm:presLayoutVars>
          <dgm:chMax val="0"/>
          <dgm:bulletEnabled val="1"/>
        </dgm:presLayoutVars>
      </dgm:prSet>
      <dgm:spPr/>
    </dgm:pt>
    <dgm:pt modelId="{4884F4CF-5F0C-41E7-BECD-DD1941F117DD}" type="pres">
      <dgm:prSet presAssocID="{061DEEF1-AEE1-4F8A-B99C-A4C6D2AAE401}" presName="spacer" presStyleCnt="0"/>
      <dgm:spPr/>
    </dgm:pt>
    <dgm:pt modelId="{89311000-6CF3-4E1E-8C40-5EBA79FBF0E7}" type="pres">
      <dgm:prSet presAssocID="{ADC58065-CB7E-4764-B16F-DA900C431A5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0AEEF2A-552C-4AB5-A277-0EA10ED860FA}" type="presOf" srcId="{7B2BD216-6B8C-4479-BD14-D5118796747E}" destId="{3CE70DE4-E8A0-4385-9D20-F69B912D55D3}" srcOrd="0" destOrd="0" presId="urn:microsoft.com/office/officeart/2005/8/layout/vList2"/>
    <dgm:cxn modelId="{3D8C9566-456F-4B3F-94D1-E8A6451F83E8}" type="presOf" srcId="{ADC58065-CB7E-4764-B16F-DA900C431A5B}" destId="{89311000-6CF3-4E1E-8C40-5EBA79FBF0E7}" srcOrd="0" destOrd="0" presId="urn:microsoft.com/office/officeart/2005/8/layout/vList2"/>
    <dgm:cxn modelId="{D0E799AC-6A6C-4EB9-A20E-46503791D531}" type="presOf" srcId="{898CD046-4FC7-485D-AAD0-DC96AF5F105D}" destId="{28C3178C-C580-4375-BFB4-73A8FDFAFED9}" srcOrd="0" destOrd="0" presId="urn:microsoft.com/office/officeart/2005/8/layout/vList2"/>
    <dgm:cxn modelId="{BCBB15B7-48A5-467F-8291-98661261D2B1}" srcId="{898CD046-4FC7-485D-AAD0-DC96AF5F105D}" destId="{7B2BD216-6B8C-4479-BD14-D5118796747E}" srcOrd="0" destOrd="0" parTransId="{9E664DB3-AA98-43AB-82C6-1AF6FEA47BD3}" sibTransId="{061DEEF1-AEE1-4F8A-B99C-A4C6D2AAE401}"/>
    <dgm:cxn modelId="{AAA8B8E2-ADC9-453C-9F3A-BFDF0DF5F220}" srcId="{898CD046-4FC7-485D-AAD0-DC96AF5F105D}" destId="{ADC58065-CB7E-4764-B16F-DA900C431A5B}" srcOrd="1" destOrd="0" parTransId="{7F9E4CC9-89B8-4BB0-BE2B-FB038D21305F}" sibTransId="{5C58C508-FD88-494C-AC4A-DCEDFF7FB1E7}"/>
    <dgm:cxn modelId="{8B96FDEB-620D-4F37-BD53-EF9250465B3F}" type="presParOf" srcId="{28C3178C-C580-4375-BFB4-73A8FDFAFED9}" destId="{3CE70DE4-E8A0-4385-9D20-F69B912D55D3}" srcOrd="0" destOrd="0" presId="urn:microsoft.com/office/officeart/2005/8/layout/vList2"/>
    <dgm:cxn modelId="{7DA4FC7B-8841-48B3-B9EB-CAF9156ADCB3}" type="presParOf" srcId="{28C3178C-C580-4375-BFB4-73A8FDFAFED9}" destId="{4884F4CF-5F0C-41E7-BECD-DD1941F117DD}" srcOrd="1" destOrd="0" presId="urn:microsoft.com/office/officeart/2005/8/layout/vList2"/>
    <dgm:cxn modelId="{3C6FDF0E-E28A-4DAA-9DDE-EADEC1DA5939}" type="presParOf" srcId="{28C3178C-C580-4375-BFB4-73A8FDFAFED9}" destId="{89311000-6CF3-4E1E-8C40-5EBA79FBF0E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70DE4-E8A0-4385-9D20-F69B912D55D3}">
      <dsp:nvSpPr>
        <dsp:cNvPr id="0" name=""/>
        <dsp:cNvSpPr/>
      </dsp:nvSpPr>
      <dsp:spPr>
        <a:xfrm>
          <a:off x="0" y="899212"/>
          <a:ext cx="6589260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Родина</a:t>
          </a:r>
          <a:endParaRPr lang="en-US" sz="6500" kern="1200" dirty="0"/>
        </a:p>
      </dsp:txBody>
      <dsp:txXfrm>
        <a:off x="76105" y="975317"/>
        <a:ext cx="6437050" cy="1406815"/>
      </dsp:txXfrm>
    </dsp:sp>
    <dsp:sp modelId="{89311000-6CF3-4E1E-8C40-5EBA79FBF0E7}">
      <dsp:nvSpPr>
        <dsp:cNvPr id="0" name=""/>
        <dsp:cNvSpPr/>
      </dsp:nvSpPr>
      <dsp:spPr>
        <a:xfrm>
          <a:off x="0" y="2715596"/>
          <a:ext cx="6589260" cy="155902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/>
            <a:t>Суспільство</a:t>
          </a:r>
          <a:endParaRPr lang="en-US" sz="6500" kern="1200"/>
        </a:p>
      </dsp:txBody>
      <dsp:txXfrm>
        <a:off x="76105" y="2791701"/>
        <a:ext cx="6437050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7D409-5727-B5E9-F7F5-BF6B56B94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152CD96-C1E1-0AB5-6E72-2AC07AF3B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96F70F5-34C0-6D45-4A94-97451901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3D93-003B-424B-96FC-A97AF708D9FC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5741E1-D880-0DD0-6E9F-270E80C8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992A34F-F02A-02BA-E581-C0030A81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4993-B8DC-437B-AAD2-0A80EA2AAD2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3033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BD81F-3C0C-89A5-20E2-9E6C6BBC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0BE8CA-0A07-CECF-6A0F-417D4D515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86AA15-AC29-6336-C980-B0F6C0DA8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3D93-003B-424B-96FC-A97AF708D9FC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6140FC-F9E5-6606-36F3-2E33FA32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BD465D-0AB7-27F8-7BBF-E10755B4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4993-B8DC-437B-AAD2-0A80EA2AAD2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568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16AF608-4217-F791-292F-8BAED21F1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C2A53B0-35DE-E4C1-8E18-38F730F2D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BE846A-C2AE-368D-9EEE-E747DDA27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3D93-003B-424B-96FC-A97AF708D9FC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311658-A2F1-1FF8-EA66-A78809B5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64C26F-EF98-4159-7ED7-0EA56F021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4993-B8DC-437B-AAD2-0A80EA2AAD2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288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FBA65-803C-EEE0-8C68-64821E89F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685C0D7-E119-53A4-4D48-2DE996161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4F10E8-1792-34F2-A66E-873E4F9E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3D93-003B-424B-96FC-A97AF708D9FC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597D14-B4F4-0934-DDA8-02D54E9B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273F594-2FD5-144C-DC33-3220BEB45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4993-B8DC-437B-AAD2-0A80EA2AAD2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482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09C73-E461-3015-41D0-C9B7B7D5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B1E497-68D2-63A2-A424-18C28CB86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41580B-38D0-FD93-2924-46B0FCDB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3D93-003B-424B-96FC-A97AF708D9FC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DB48B-DBAC-71D5-5199-CA4E2B69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035686-1487-5620-87B5-198A98F7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4993-B8DC-437B-AAD2-0A80EA2AAD2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4090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0492B-ACF1-6D1D-3C5D-9B214FD1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1BF7EB-DE30-EBC8-145A-75AE39B8F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0C7EEDB-7A99-870E-1EE3-2A1B72C9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C397D7-04E3-9C99-418C-F5BD926A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3D93-003B-424B-96FC-A97AF708D9FC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596324-7F56-6A07-E159-2E963018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B00DBD-36B2-F722-6F3A-49038830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4993-B8DC-437B-AAD2-0A80EA2AAD2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703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8EC02-30D9-DF64-812B-96C4F13AD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56E8825-4FC7-E0AF-3170-4CE9E9F7F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FDD32A7-9635-BB58-C33B-5E52CAFD7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B103AC3-A579-FC7F-0236-87F5B2E8F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87340B4-0947-1A55-9C55-128E8AB8F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BD5F714-8098-DDE6-3BE9-293A52EA5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3D93-003B-424B-96FC-A97AF708D9FC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46A78E-C34B-9281-FBF5-8E3E9889A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99CCAC5-B8CF-8125-7131-C84DE9EC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4993-B8DC-437B-AAD2-0A80EA2AAD2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6903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0DE65-D91C-EA1D-EAAD-99DD52A0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C099363-1CCB-C985-530A-22221D40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3D93-003B-424B-96FC-A97AF708D9FC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ED1A76E-CC64-236A-AF5D-D0DC742A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6A0DDEB-3A4E-E13B-3F5C-6F277567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4993-B8DC-437B-AAD2-0A80EA2AAD2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705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56DE020-8CFA-45F2-932E-B1DB8AA0A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3D93-003B-424B-96FC-A97AF708D9FC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4B30AC8-6990-4009-018B-A35EFA85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133BC25-D79D-DBDF-3438-8A00CDA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4993-B8DC-437B-AAD2-0A80EA2AAD2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9400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1E12D-6D5B-C00C-0645-FF45A8925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89428A-B16B-60A5-1501-F3CEB273B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6E41E4C-0A57-A348-B01C-BE58581ED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DAF5A94-54DE-FDA9-7278-D614B42D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3D93-003B-424B-96FC-A97AF708D9FC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6F11862-3FD9-5B11-FD92-223056046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AC33FC9-FBD6-E2C9-046D-F903CA4D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4993-B8DC-437B-AAD2-0A80EA2AAD2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2189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B8843-DF5B-FEC8-F508-6CC65734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2C15F8D-ECCA-C038-0E1D-F996E12E1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AC8AB65-FC0D-700D-DBDB-07DF2C039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34B39A5-D84B-6541-1B6D-EA577A2C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3D93-003B-424B-96FC-A97AF708D9FC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FBC26E3-81AA-5BE1-017F-6B14A5C8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C9B3DCF-91BE-B3D2-058F-922A99C3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4993-B8DC-437B-AAD2-0A80EA2AAD2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9131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6BB41E1-9549-6563-B88B-B59EAA24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4C3971D-2D21-E722-AF88-7F74D8F67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6482A5-5F12-2409-0E4F-E8A19B1C0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53D93-003B-424B-96FC-A97AF708D9FC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A7F9D3-58C7-FDD2-6012-8CC08A09B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A3C02C-446D-7271-3908-FCA7A6D7A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B4993-B8DC-437B-AAD2-0A80EA2AAD2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7060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volynnews.com/news/all/luchanyn-iz-syndromom-daunstav-pershym-v-ukrayinikhto-zdobuv-vyshchu-osvit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?v=2234969076546085" TargetMode="External"/><Relationship Id="rId2" Type="http://schemas.openxmlformats.org/officeDocument/2006/relationships/hyperlink" Target="https://news.obozrevatel.com/ukr/show/people/10-najuspishnishih-i-vidomih-lyudej-z-sindromom-daun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olynnews.com/news/all/istoryk-z-lutska-ta-model-z-avstraliyi-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6ACE7-908A-D685-0E30-A388D8088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7" r="11234" b="139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2FA78-C43F-918B-C931-80E8E05C0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888498" cy="3204134"/>
          </a:xfrm>
        </p:spPr>
        <p:txBody>
          <a:bodyPr anchor="b">
            <a:normAutofit/>
          </a:bodyPr>
          <a:lstStyle/>
          <a:p>
            <a:pPr algn="l"/>
            <a:r>
              <a:rPr lang="ru-RU" sz="4800" b="1" i="0" cap="all" dirty="0">
                <a:effectLst/>
                <a:latin typeface="DINCondensedWeb"/>
              </a:rPr>
              <a:t>ІСТОРІЇ ЛЮДЕЙ З СИНДРОМОМ ДАУНА, ЯКІ ДОСЯГЛИ УСПІХУ</a:t>
            </a:r>
            <a:endParaRPr lang="LID4096" sz="48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F061966-DD3D-FC4D-828A-F784B25B7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5173312" cy="1595334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/>
              <a:t>Підготувала:</a:t>
            </a:r>
          </a:p>
          <a:p>
            <a:pPr algn="l"/>
            <a:r>
              <a:rPr lang="uk-UA" sz="2000" b="1" dirty="0"/>
              <a:t>студентка 2 курсу групи 8.0132-з</a:t>
            </a:r>
          </a:p>
          <a:p>
            <a:pPr algn="l"/>
            <a:r>
              <a:rPr lang="uk-UA" sz="2000" b="1" dirty="0"/>
              <a:t>освітнього рівня «Магістр»</a:t>
            </a:r>
          </a:p>
          <a:p>
            <a:pPr algn="l"/>
            <a:r>
              <a:rPr lang="uk-UA" sz="2000" b="1" dirty="0"/>
              <a:t>Дяченко Ірина</a:t>
            </a:r>
            <a:endParaRPr lang="LID4096" sz="20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465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57664-D315-B1AA-FDAF-F5AFF3C08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78" y="-99783"/>
            <a:ext cx="11397018" cy="2494811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Helvetica Neue"/>
              </a:rPr>
              <a:t>21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Helvetica Neue"/>
              </a:rPr>
              <a:t>березня</a:t>
            </a:r>
            <a:r>
              <a:rPr lang="ru-RU" b="1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Helvetica Neue"/>
              </a:rPr>
              <a:t>відзначається</a:t>
            </a:r>
            <a:r>
              <a:rPr lang="ru-RU" b="1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Helvetica Neue"/>
              </a:rPr>
              <a:t>Міжнародний</a:t>
            </a:r>
            <a:r>
              <a:rPr lang="ru-RU" b="1" i="0" dirty="0">
                <a:solidFill>
                  <a:srgbClr val="000000"/>
                </a:solidFill>
                <a:effectLst/>
                <a:latin typeface="Helvetica Neue"/>
              </a:rPr>
              <a:t> день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Helvetica Neue"/>
              </a:rPr>
              <a:t>людини</a:t>
            </a:r>
            <a:r>
              <a:rPr lang="ru-RU" b="1" i="0" dirty="0">
                <a:solidFill>
                  <a:srgbClr val="000000"/>
                </a:solidFill>
                <a:effectLst/>
                <a:latin typeface="Helvetica Neue"/>
              </a:rPr>
              <a:t> з синдромом Дауна. </a:t>
            </a:r>
            <a:endParaRPr lang="LID4096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45B8C89-6DB0-C11A-FF75-3E0DC01E2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2852" y="2108579"/>
            <a:ext cx="6776115" cy="39621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b="0" i="0" dirty="0" err="1">
                <a:solidFill>
                  <a:srgbClr val="000000"/>
                </a:solidFill>
                <a:effectLst/>
                <a:latin typeface="Helvetica Neue"/>
              </a:rPr>
              <a:t>Цього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Helvetica Neue"/>
              </a:rPr>
              <a:t> дня по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Helvetica Neue"/>
              </a:rPr>
              <a:t>всьому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Helvetica Neue"/>
              </a:rPr>
              <a:t>світу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Helvetica Neue"/>
              </a:rPr>
              <a:t>проходять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Helvetica Neue"/>
              </a:rPr>
              <a:t>різні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Helvetica Neue"/>
              </a:rPr>
              <a:t> заходи,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Helvetica Neue"/>
              </a:rPr>
              <a:t>присвячені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Helvetica Neue"/>
              </a:rPr>
              <a:t>захисту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Helvetica Neue"/>
              </a:rPr>
              <a:t> прав людей з синдромом Дауна. </a:t>
            </a:r>
          </a:p>
          <a:p>
            <a:pPr marL="0" indent="0">
              <a:buNone/>
            </a:pPr>
            <a:r>
              <a:rPr lang="uk-UA" sz="2000" b="0" i="0" dirty="0">
                <a:solidFill>
                  <a:srgbClr val="000000"/>
                </a:solidFill>
                <a:effectLst/>
                <a:latin typeface="Helvetica Neue"/>
              </a:rPr>
              <a:t>Ці люди доводять, що обмеження - це всього лише стереотипи. Вони стають істориками, моделями, власниками ресторанів, акторами.</a:t>
            </a:r>
            <a:br>
              <a:rPr lang="uk-UA" sz="2000" dirty="0"/>
            </a:br>
            <a:br>
              <a:rPr lang="uk-UA" sz="2000" dirty="0"/>
            </a:br>
            <a:r>
              <a:rPr lang="uk-UA" sz="2000" b="0" i="0" dirty="0">
                <a:solidFill>
                  <a:srgbClr val="000000"/>
                </a:solidFill>
                <a:effectLst/>
                <a:latin typeface="Helvetica Neue"/>
              </a:rPr>
              <a:t>Вони намагаються показати, що обмеження у вигляді 47 хромосом створює зовсім не природа, а суспільство зі своїми стереотипами і упередженнями.</a:t>
            </a:r>
            <a:endParaRPr lang="LID4096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40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1069">
            <a:extLst>
              <a:ext uri="{FF2B5EF4-FFF2-40B4-BE49-F238E27FC236}">
                <a16:creationId xmlns:a16="http://schemas.microsoft.com/office/drawing/2014/main" id="{CE56A029-D803-47A2-B79C-4527891BE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72" name="Freeform: Shape 1071">
            <a:extLst>
              <a:ext uri="{FF2B5EF4-FFF2-40B4-BE49-F238E27FC236}">
                <a16:creationId xmlns:a16="http://schemas.microsoft.com/office/drawing/2014/main" id="{51D96995-5226-4718-9475-B918D16C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663" y="1467136"/>
            <a:ext cx="4429266" cy="5404512"/>
          </a:xfrm>
          <a:custGeom>
            <a:avLst/>
            <a:gdLst>
              <a:gd name="connsiteX0" fmla="*/ 824338 w 4383631"/>
              <a:gd name="connsiteY0" fmla="*/ 881 h 5404513"/>
              <a:gd name="connsiteX1" fmla="*/ 988232 w 4383631"/>
              <a:gd name="connsiteY1" fmla="*/ 1512 h 5404513"/>
              <a:gd name="connsiteX2" fmla="*/ 2378019 w 4383631"/>
              <a:gd name="connsiteY2" fmla="*/ 394359 h 5404513"/>
              <a:gd name="connsiteX3" fmla="*/ 4005393 w 4383631"/>
              <a:gd name="connsiteY3" fmla="*/ 5010381 h 5404513"/>
              <a:gd name="connsiteX4" fmla="*/ 3668913 w 4383631"/>
              <a:gd name="connsiteY4" fmla="*/ 5403338 h 5404513"/>
              <a:gd name="connsiteX5" fmla="*/ 3667357 w 4383631"/>
              <a:gd name="connsiteY5" fmla="*/ 5404513 h 5404513"/>
              <a:gd name="connsiteX6" fmla="*/ 0 w 4383631"/>
              <a:gd name="connsiteY6" fmla="*/ 5404513 h 5404513"/>
              <a:gd name="connsiteX7" fmla="*/ 0 w 4383631"/>
              <a:gd name="connsiteY7" fmla="*/ 143051 h 5404513"/>
              <a:gd name="connsiteX8" fmla="*/ 193256 w 4383631"/>
              <a:gd name="connsiteY8" fmla="*/ 87176 h 5404513"/>
              <a:gd name="connsiteX9" fmla="*/ 824338 w 4383631"/>
              <a:gd name="connsiteY9" fmla="*/ 881 h 54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3631" h="5404513">
                <a:moveTo>
                  <a:pt x="824338" y="881"/>
                </a:moveTo>
                <a:cubicBezTo>
                  <a:pt x="878770" y="-471"/>
                  <a:pt x="933413" y="-270"/>
                  <a:pt x="988232" y="1512"/>
                </a:cubicBezTo>
                <a:cubicBezTo>
                  <a:pt x="1445852" y="16389"/>
                  <a:pt x="1915763" y="141496"/>
                  <a:pt x="2378019" y="394359"/>
                </a:cubicBezTo>
                <a:cubicBezTo>
                  <a:pt x="4031265" y="1298718"/>
                  <a:pt x="4945843" y="3467048"/>
                  <a:pt x="4005393" y="5010381"/>
                </a:cubicBezTo>
                <a:cubicBezTo>
                  <a:pt x="3906203" y="5173158"/>
                  <a:pt x="3793241" y="5299621"/>
                  <a:pt x="3668913" y="5403338"/>
                </a:cubicBezTo>
                <a:lnTo>
                  <a:pt x="3667357" y="5404513"/>
                </a:lnTo>
                <a:lnTo>
                  <a:pt x="0" y="5404513"/>
                </a:lnTo>
                <a:lnTo>
                  <a:pt x="0" y="143051"/>
                </a:lnTo>
                <a:lnTo>
                  <a:pt x="193256" y="87176"/>
                </a:lnTo>
                <a:cubicBezTo>
                  <a:pt x="398954" y="35580"/>
                  <a:pt x="610013" y="6202"/>
                  <a:pt x="824338" y="881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30" name="Picture 6" descr="Маделин Стюарт - моделът със синдром на Даун | Страница 7 | Rozali.com">
            <a:extLst>
              <a:ext uri="{FF2B5EF4-FFF2-40B4-BE49-F238E27FC236}">
                <a16:creationId xmlns:a16="http://schemas.microsoft.com/office/drawing/2014/main" id="{C9C4C18C-4096-1CD3-6429-5A4B26198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74"/>
          <a:stretch/>
        </p:blipFill>
        <p:spPr bwMode="auto">
          <a:xfrm>
            <a:off x="-7" y="1676463"/>
            <a:ext cx="4211054" cy="5181530"/>
          </a:xfrm>
          <a:custGeom>
            <a:avLst/>
            <a:gdLst/>
            <a:ahLst/>
            <a:cxnLst/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3" y="5181530"/>
                </a:lnTo>
                <a:lnTo>
                  <a:pt x="0" y="5181530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4" name="Freeform: Shape 1073">
            <a:extLst>
              <a:ext uri="{FF2B5EF4-FFF2-40B4-BE49-F238E27FC236}">
                <a16:creationId xmlns:a16="http://schemas.microsoft.com/office/drawing/2014/main" id="{3D7B82C1-B831-4DDE-BDF4-2C767EB49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6470"/>
            <a:ext cx="4211054" cy="5181530"/>
          </a:xfrm>
          <a:custGeom>
            <a:avLst/>
            <a:gdLst>
              <a:gd name="connsiteX0" fmla="*/ 1165310 w 4211054"/>
              <a:gd name="connsiteY0" fmla="*/ 990 h 5181530"/>
              <a:gd name="connsiteX1" fmla="*/ 2418078 w 4211054"/>
              <a:gd name="connsiteY1" fmla="*/ 367333 h 5181530"/>
              <a:gd name="connsiteX2" fmla="*/ 3861693 w 4211054"/>
              <a:gd name="connsiteY2" fmla="*/ 4749397 h 5181530"/>
              <a:gd name="connsiteX3" fmla="*/ 3592887 w 4211054"/>
              <a:gd name="connsiteY3" fmla="*/ 5091022 h 5181530"/>
              <a:gd name="connsiteX4" fmla="*/ 3483152 w 4211054"/>
              <a:gd name="connsiteY4" fmla="*/ 5181530 h 5181530"/>
              <a:gd name="connsiteX5" fmla="*/ 0 w 4211054"/>
              <a:gd name="connsiteY5" fmla="*/ 5181530 h 5181530"/>
              <a:gd name="connsiteX6" fmla="*/ 0 w 4211054"/>
              <a:gd name="connsiteY6" fmla="*/ 5181528 h 5181530"/>
              <a:gd name="connsiteX7" fmla="*/ 2981677 w 4211054"/>
              <a:gd name="connsiteY7" fmla="*/ 5181528 h 5181530"/>
              <a:gd name="connsiteX8" fmla="*/ 3028606 w 4211054"/>
              <a:gd name="connsiteY8" fmla="*/ 5160626 h 5181530"/>
              <a:gd name="connsiteX9" fmla="*/ 3747110 w 4211054"/>
              <a:gd name="connsiteY9" fmla="*/ 4553549 h 5181530"/>
              <a:gd name="connsiteX10" fmla="*/ 2353269 w 4211054"/>
              <a:gd name="connsiteY10" fmla="*/ 527791 h 5181530"/>
              <a:gd name="connsiteX11" fmla="*/ 1162923 w 4211054"/>
              <a:gd name="connsiteY11" fmla="*/ 185179 h 5181530"/>
              <a:gd name="connsiteX12" fmla="*/ 80119 w 4211054"/>
              <a:gd name="connsiteY12" fmla="*/ 399295 h 5181530"/>
              <a:gd name="connsiteX13" fmla="*/ 0 w 4211054"/>
              <a:gd name="connsiteY13" fmla="*/ 438059 h 5181530"/>
              <a:gd name="connsiteX14" fmla="*/ 0 w 4211054"/>
              <a:gd name="connsiteY14" fmla="*/ 251609 h 5181530"/>
              <a:gd name="connsiteX15" fmla="*/ 158783 w 4211054"/>
              <a:gd name="connsiteY15" fmla="*/ 182603 h 5181530"/>
              <a:gd name="connsiteX16" fmla="*/ 1165310 w 4211054"/>
              <a:gd name="connsiteY16" fmla="*/ 990 h 518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2" y="5181530"/>
                </a:lnTo>
                <a:lnTo>
                  <a:pt x="0" y="5181530"/>
                </a:lnTo>
                <a:lnTo>
                  <a:pt x="0" y="5181528"/>
                </a:lnTo>
                <a:lnTo>
                  <a:pt x="2981677" y="5181528"/>
                </a:lnTo>
                <a:lnTo>
                  <a:pt x="3028606" y="5160626"/>
                </a:lnTo>
                <a:cubicBezTo>
                  <a:pt x="3311277" y="5028098"/>
                  <a:pt x="3558318" y="4869020"/>
                  <a:pt x="3747110" y="4553549"/>
                </a:cubicBezTo>
                <a:cubicBezTo>
                  <a:pt x="4552598" y="3207566"/>
                  <a:pt x="3769268" y="1316508"/>
                  <a:pt x="2353269" y="527791"/>
                </a:cubicBezTo>
                <a:cubicBezTo>
                  <a:pt x="1957349" y="307263"/>
                  <a:pt x="1554872" y="198154"/>
                  <a:pt x="1162923" y="185179"/>
                </a:cubicBezTo>
                <a:cubicBezTo>
                  <a:pt x="787306" y="172747"/>
                  <a:pt x="421359" y="248602"/>
                  <a:pt x="80119" y="399295"/>
                </a:cubicBezTo>
                <a:lnTo>
                  <a:pt x="0" y="438059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76" name="Freeform: Shape 1075">
            <a:extLst>
              <a:ext uri="{FF2B5EF4-FFF2-40B4-BE49-F238E27FC236}">
                <a16:creationId xmlns:a16="http://schemas.microsoft.com/office/drawing/2014/main" id="{22EB6291-5B14-4134-B234-BE224349E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9458" y="-13648"/>
            <a:ext cx="4289727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78" name="Freeform: Shape 1077">
            <a:extLst>
              <a:ext uri="{FF2B5EF4-FFF2-40B4-BE49-F238E27FC236}">
                <a16:creationId xmlns:a16="http://schemas.microsoft.com/office/drawing/2014/main" id="{97A57860-4E75-47A2-A2FB-36FAA8979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951" y="-11953"/>
            <a:ext cx="4152001" cy="3562347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C55C8-3F3E-0A8B-79E2-0CDCC4880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350" y="2563625"/>
            <a:ext cx="5729985" cy="1038979"/>
          </a:xfrm>
        </p:spPr>
        <p:txBody>
          <a:bodyPr anchor="b">
            <a:normAutofit/>
          </a:bodyPr>
          <a:lstStyle/>
          <a:p>
            <a:r>
              <a:rPr lang="uk-UA" sz="3600" b="1" i="0" dirty="0" err="1">
                <a:effectLst/>
                <a:latin typeface="Helvetica Neue"/>
              </a:rPr>
              <a:t>Маделін</a:t>
            </a:r>
            <a:r>
              <a:rPr lang="uk-UA" sz="3600" b="1" i="0" dirty="0">
                <a:effectLst/>
                <a:latin typeface="Helvetica Neue"/>
              </a:rPr>
              <a:t> Стюарт</a:t>
            </a:r>
            <a:endParaRPr lang="LID4096" sz="3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AA539E-911B-1D65-0FDC-132128B528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35772"/>
          <a:stretch/>
        </p:blipFill>
        <p:spPr>
          <a:xfrm>
            <a:off x="3332189" y="1"/>
            <a:ext cx="3997527" cy="2646947"/>
          </a:xfrm>
          <a:custGeom>
            <a:avLst/>
            <a:gdLst/>
            <a:ahLst/>
            <a:cxnLst/>
            <a:rect l="l" t="t" r="r" b="b"/>
            <a:pathLst>
              <a:path w="3997527" h="2646947"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1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9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1" y="7075"/>
                </a:cubicBezTo>
                <a:close/>
              </a:path>
            </a:pathLst>
          </a:custGeom>
        </p:spPr>
      </p:pic>
      <p:sp>
        <p:nvSpPr>
          <p:cNvPr id="1080" name="Freeform: Shape 1079">
            <a:extLst>
              <a:ext uri="{FF2B5EF4-FFF2-40B4-BE49-F238E27FC236}">
                <a16:creationId xmlns:a16="http://schemas.microsoft.com/office/drawing/2014/main" id="{FADADC7F-B4F8-4013-B67D-463D600E8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2189" y="1"/>
            <a:ext cx="3997527" cy="2646947"/>
          </a:xfrm>
          <a:custGeom>
            <a:avLst/>
            <a:gdLst>
              <a:gd name="connsiteX0" fmla="*/ 478501 w 3997527"/>
              <a:gd name="connsiteY0" fmla="*/ 2 h 2646947"/>
              <a:gd name="connsiteX1" fmla="*/ 382993 w 3997527"/>
              <a:gd name="connsiteY1" fmla="*/ 123929 h 2646947"/>
              <a:gd name="connsiteX2" fmla="*/ 290041 w 3997527"/>
              <a:gd name="connsiteY2" fmla="*/ 274421 h 2646947"/>
              <a:gd name="connsiteX3" fmla="*/ 117491 w 3997527"/>
              <a:gd name="connsiteY3" fmla="*/ 923641 h 2646947"/>
              <a:gd name="connsiteX4" fmla="*/ 403069 w 3997527"/>
              <a:gd name="connsiteY4" fmla="*/ 1526467 h 2646947"/>
              <a:gd name="connsiteX5" fmla="*/ 546966 w 3997527"/>
              <a:gd name="connsiteY5" fmla="*/ 1717806 h 2646947"/>
              <a:gd name="connsiteX6" fmla="*/ 1897207 w 3997527"/>
              <a:gd name="connsiteY6" fmla="*/ 2465727 h 2646947"/>
              <a:gd name="connsiteX7" fmla="*/ 2922217 w 3997527"/>
              <a:gd name="connsiteY7" fmla="*/ 2005601 h 2646947"/>
              <a:gd name="connsiteX8" fmla="*/ 3046959 w 3997527"/>
              <a:gd name="connsiteY8" fmla="*/ 1914233 h 2646947"/>
              <a:gd name="connsiteX9" fmla="*/ 3614314 w 3997527"/>
              <a:gd name="connsiteY9" fmla="*/ 1436596 h 2646947"/>
              <a:gd name="connsiteX10" fmla="*/ 3805939 w 3997527"/>
              <a:gd name="connsiteY10" fmla="*/ 923641 h 2646947"/>
              <a:gd name="connsiteX11" fmla="*/ 3633781 w 3997527"/>
              <a:gd name="connsiteY11" fmla="*/ 75714 h 2646947"/>
              <a:gd name="connsiteX12" fmla="*/ 3595267 w 3997527"/>
              <a:gd name="connsiteY12" fmla="*/ 2 h 2646947"/>
              <a:gd name="connsiteX13" fmla="*/ 292993 w 3997527"/>
              <a:gd name="connsiteY13" fmla="*/ 0 h 2646947"/>
              <a:gd name="connsiteX14" fmla="*/ 3828920 w 3997527"/>
              <a:gd name="connsiteY14" fmla="*/ 0 h 2646947"/>
              <a:gd name="connsiteX15" fmla="*/ 3877162 w 3997527"/>
              <a:gd name="connsiteY15" fmla="*/ 126877 h 2646947"/>
              <a:gd name="connsiteX16" fmla="*/ 3997527 w 3997527"/>
              <a:gd name="connsiteY16" fmla="*/ 908578 h 2646947"/>
              <a:gd name="connsiteX17" fmla="*/ 3789844 w 3997527"/>
              <a:gd name="connsiteY17" fmla="*/ 1486825 h 2646947"/>
              <a:gd name="connsiteX18" fmla="*/ 3174946 w 3997527"/>
              <a:gd name="connsiteY18" fmla="*/ 2025257 h 2646947"/>
              <a:gd name="connsiteX19" fmla="*/ 3039752 w 3997527"/>
              <a:gd name="connsiteY19" fmla="*/ 2128254 h 2646947"/>
              <a:gd name="connsiteX20" fmla="*/ 1928850 w 3997527"/>
              <a:gd name="connsiteY20" fmla="*/ 2646947 h 2646947"/>
              <a:gd name="connsiteX21" fmla="*/ 465463 w 3997527"/>
              <a:gd name="connsiteY21" fmla="*/ 1803828 h 2646947"/>
              <a:gd name="connsiteX22" fmla="*/ 309508 w 3997527"/>
              <a:gd name="connsiteY22" fmla="*/ 1588134 h 2646947"/>
              <a:gd name="connsiteX23" fmla="*/ 0 w 3997527"/>
              <a:gd name="connsiteY23" fmla="*/ 908578 h 2646947"/>
              <a:gd name="connsiteX24" fmla="*/ 187010 w 3997527"/>
              <a:gd name="connsiteY24" fmla="*/ 176721 h 2646947"/>
              <a:gd name="connsiteX25" fmla="*/ 287750 w 3997527"/>
              <a:gd name="connsiteY25" fmla="*/ 7075 h 264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97527" h="2646947">
                <a:moveTo>
                  <a:pt x="478501" y="2"/>
                </a:moveTo>
                <a:lnTo>
                  <a:pt x="382993" y="123929"/>
                </a:lnTo>
                <a:cubicBezTo>
                  <a:pt x="349048" y="172951"/>
                  <a:pt x="318041" y="223144"/>
                  <a:pt x="290041" y="274421"/>
                </a:cubicBezTo>
                <a:cubicBezTo>
                  <a:pt x="175588" y="484093"/>
                  <a:pt x="117491" y="702521"/>
                  <a:pt x="117491" y="923641"/>
                </a:cubicBezTo>
                <a:cubicBezTo>
                  <a:pt x="117491" y="1146334"/>
                  <a:pt x="210177" y="1276386"/>
                  <a:pt x="403069" y="1526467"/>
                </a:cubicBezTo>
                <a:cubicBezTo>
                  <a:pt x="449609" y="1586781"/>
                  <a:pt x="497735" y="1649187"/>
                  <a:pt x="546966" y="1717806"/>
                </a:cubicBezTo>
                <a:cubicBezTo>
                  <a:pt x="923173" y="2242063"/>
                  <a:pt x="1327000" y="2465727"/>
                  <a:pt x="1897207" y="2465727"/>
                </a:cubicBezTo>
                <a:cubicBezTo>
                  <a:pt x="2271434" y="2465727"/>
                  <a:pt x="2546010" y="2283518"/>
                  <a:pt x="2922217" y="2005601"/>
                </a:cubicBezTo>
                <a:cubicBezTo>
                  <a:pt x="2964245" y="1974547"/>
                  <a:pt x="3006275" y="1943867"/>
                  <a:pt x="3046959" y="1914233"/>
                </a:cubicBezTo>
                <a:cubicBezTo>
                  <a:pt x="3267474" y="1753426"/>
                  <a:pt x="3475721" y="1601521"/>
                  <a:pt x="3614314" y="1436596"/>
                </a:cubicBezTo>
                <a:cubicBezTo>
                  <a:pt x="3746813" y="1278931"/>
                  <a:pt x="3805939" y="1120743"/>
                  <a:pt x="3805939" y="923641"/>
                </a:cubicBezTo>
                <a:cubicBezTo>
                  <a:pt x="3805939" y="614875"/>
                  <a:pt x="3746267" y="325578"/>
                  <a:pt x="3633781" y="75714"/>
                </a:cubicBezTo>
                <a:lnTo>
                  <a:pt x="3595267" y="2"/>
                </a:lnTo>
                <a:close/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0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8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0" y="7075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B9C324-36F6-0AC7-5C79-7CE826C9F4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34845"/>
          <a:stretch/>
        </p:blipFill>
        <p:spPr>
          <a:xfrm>
            <a:off x="8253666" y="2"/>
            <a:ext cx="3938337" cy="3321595"/>
          </a:xfrm>
          <a:custGeom>
            <a:avLst/>
            <a:gdLst/>
            <a:ahLst/>
            <a:cxnLst/>
            <a:rect l="l" t="t" r="r" b="b"/>
            <a:pathLst>
              <a:path w="3938337" h="3321595">
                <a:moveTo>
                  <a:pt x="412520" y="0"/>
                </a:moveTo>
                <a:lnTo>
                  <a:pt x="3217629" y="0"/>
                </a:lnTo>
                <a:lnTo>
                  <a:pt x="3871410" y="0"/>
                </a:lnTo>
                <a:lnTo>
                  <a:pt x="3938337" y="0"/>
                </a:lnTo>
                <a:lnTo>
                  <a:pt x="3938337" y="59511"/>
                </a:lnTo>
                <a:lnTo>
                  <a:pt x="3938337" y="699247"/>
                </a:lnTo>
                <a:lnTo>
                  <a:pt x="3938337" y="2518435"/>
                </a:lnTo>
                <a:lnTo>
                  <a:pt x="3856842" y="2618704"/>
                </a:lnTo>
                <a:cubicBezTo>
                  <a:pt x="3439614" y="3108658"/>
                  <a:pt x="2979779" y="3321595"/>
                  <a:pt x="2362292" y="3321595"/>
                </a:cubicBezTo>
                <a:cubicBezTo>
                  <a:pt x="1899140" y="3321595"/>
                  <a:pt x="1559319" y="3095023"/>
                  <a:pt x="1093716" y="2749441"/>
                </a:cubicBezTo>
                <a:cubicBezTo>
                  <a:pt x="1041701" y="2710827"/>
                  <a:pt x="989684" y="2672676"/>
                  <a:pt x="939333" y="2635829"/>
                </a:cubicBezTo>
                <a:cubicBezTo>
                  <a:pt x="666418" y="2435869"/>
                  <a:pt x="408686" y="2246981"/>
                  <a:pt x="237160" y="2041901"/>
                </a:cubicBezTo>
                <a:cubicBezTo>
                  <a:pt x="73176" y="1845849"/>
                  <a:pt x="0" y="1649145"/>
                  <a:pt x="0" y="1404055"/>
                </a:cubicBezTo>
                <a:cubicBezTo>
                  <a:pt x="0" y="866538"/>
                  <a:pt x="144750" y="376466"/>
                  <a:pt x="410955" y="1974"/>
                </a:cubicBezTo>
                <a:close/>
              </a:path>
            </a:pathLst>
          </a:custGeom>
        </p:spPr>
      </p:pic>
      <p:sp>
        <p:nvSpPr>
          <p:cNvPr id="1082" name="Freeform: Shape 1081">
            <a:extLst>
              <a:ext uri="{FF2B5EF4-FFF2-40B4-BE49-F238E27FC236}">
                <a16:creationId xmlns:a16="http://schemas.microsoft.com/office/drawing/2014/main" id="{3A8657D3-FF5C-4E4D-BF2D-FA413B67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1166365 w 3938337"/>
              <a:gd name="connsiteY0" fmla="*/ 0 h 3321595"/>
              <a:gd name="connsiteX1" fmla="*/ 107576 w 3938337"/>
              <a:gd name="connsiteY1" fmla="*/ 0 h 3321595"/>
              <a:gd name="connsiteX2" fmla="*/ 66927 w 3938337"/>
              <a:gd name="connsiteY2" fmla="*/ 0 h 3321595"/>
              <a:gd name="connsiteX3" fmla="*/ 0 w 3938337"/>
              <a:gd name="connsiteY3" fmla="*/ 0 h 3321595"/>
              <a:gd name="connsiteX4" fmla="*/ 0 w 3938337"/>
              <a:gd name="connsiteY4" fmla="*/ 59511 h 3321595"/>
              <a:gd name="connsiteX5" fmla="*/ 0 w 3938337"/>
              <a:gd name="connsiteY5" fmla="*/ 155390 h 3321595"/>
              <a:gd name="connsiteX6" fmla="*/ 0 w 3938337"/>
              <a:gd name="connsiteY6" fmla="*/ 901114 h 3321595"/>
              <a:gd name="connsiteX7" fmla="*/ 4 w 3938337"/>
              <a:gd name="connsiteY7" fmla="*/ 901114 h 3321595"/>
              <a:gd name="connsiteX8" fmla="*/ 4 w 3938337"/>
              <a:gd name="connsiteY8" fmla="*/ 471771 h 3321595"/>
              <a:gd name="connsiteX9" fmla="*/ 50187 w 3938337"/>
              <a:gd name="connsiteY9" fmla="*/ 407556 h 3321595"/>
              <a:gd name="connsiteX10" fmla="*/ 352921 w 3938337"/>
              <a:gd name="connsiteY10" fmla="*/ 118259 h 3321595"/>
              <a:gd name="connsiteX11" fmla="*/ 514890 w 3938337"/>
              <a:gd name="connsiteY11" fmla="*/ 2 h 3321595"/>
              <a:gd name="connsiteX12" fmla="*/ 1166365 w 3938337"/>
              <a:gd name="connsiteY12" fmla="*/ 2 h 3321595"/>
              <a:gd name="connsiteX13" fmla="*/ 3525817 w 3938337"/>
              <a:gd name="connsiteY13" fmla="*/ 0 h 3321595"/>
              <a:gd name="connsiteX14" fmla="*/ 3384145 w 3938337"/>
              <a:gd name="connsiteY14" fmla="*/ 0 h 3321595"/>
              <a:gd name="connsiteX15" fmla="*/ 3385646 w 3938337"/>
              <a:gd name="connsiteY15" fmla="*/ 1904 h 3321595"/>
              <a:gd name="connsiteX16" fmla="*/ 3780089 w 3938337"/>
              <a:gd name="connsiteY16" fmla="*/ 1354125 h 3321595"/>
              <a:gd name="connsiteX17" fmla="*/ 3552458 w 3938337"/>
              <a:gd name="connsiteY17" fmla="*/ 1969288 h 3321595"/>
              <a:gd name="connsiteX18" fmla="*/ 3414534 w 3938337"/>
              <a:gd name="connsiteY18" fmla="*/ 2115111 h 3321595"/>
              <a:gd name="connsiteX19" fmla="*/ 3395732 w 3938337"/>
              <a:gd name="connsiteY19" fmla="*/ 2131585 h 3321595"/>
              <a:gd name="connsiteX20" fmla="*/ 3390273 w 3938337"/>
              <a:gd name="connsiteY20" fmla="*/ 2137223 h 3321595"/>
              <a:gd name="connsiteX21" fmla="*/ 3348116 w 3938337"/>
              <a:gd name="connsiteY21" fmla="*/ 2173305 h 3321595"/>
              <a:gd name="connsiteX22" fmla="*/ 3251972 w 3938337"/>
              <a:gd name="connsiteY22" fmla="*/ 2257543 h 3321595"/>
              <a:gd name="connsiteX23" fmla="*/ 2878500 w 3938337"/>
              <a:gd name="connsiteY23" fmla="*/ 2542096 h 3321595"/>
              <a:gd name="connsiteX24" fmla="*/ 2730320 w 3938337"/>
              <a:gd name="connsiteY24" fmla="*/ 2651667 h 3321595"/>
              <a:gd name="connsiteX25" fmla="*/ 1512716 w 3938337"/>
              <a:gd name="connsiteY25" fmla="*/ 3203474 h 3321595"/>
              <a:gd name="connsiteX26" fmla="*/ 78219 w 3938337"/>
              <a:gd name="connsiteY26" fmla="*/ 2525579 h 3321595"/>
              <a:gd name="connsiteX27" fmla="*/ 0 w 3938337"/>
              <a:gd name="connsiteY27" fmla="*/ 2428877 h 3321595"/>
              <a:gd name="connsiteX28" fmla="*/ 0 w 3938337"/>
              <a:gd name="connsiteY28" fmla="*/ 2518435 h 3321595"/>
              <a:gd name="connsiteX29" fmla="*/ 81495 w 3938337"/>
              <a:gd name="connsiteY29" fmla="*/ 2618704 h 3321595"/>
              <a:gd name="connsiteX30" fmla="*/ 1576046 w 3938337"/>
              <a:gd name="connsiteY30" fmla="*/ 3321595 h 3321595"/>
              <a:gd name="connsiteX31" fmla="*/ 2844621 w 3938337"/>
              <a:gd name="connsiteY31" fmla="*/ 2749441 h 3321595"/>
              <a:gd name="connsiteX32" fmla="*/ 2999005 w 3938337"/>
              <a:gd name="connsiteY32" fmla="*/ 2635829 h 3321595"/>
              <a:gd name="connsiteX33" fmla="*/ 3701177 w 3938337"/>
              <a:gd name="connsiteY33" fmla="*/ 2041901 h 3321595"/>
              <a:gd name="connsiteX34" fmla="*/ 3938337 w 3938337"/>
              <a:gd name="connsiteY34" fmla="*/ 1404055 h 3321595"/>
              <a:gd name="connsiteX35" fmla="*/ 3527383 w 3938337"/>
              <a:gd name="connsiteY35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38337" h="3321595">
                <a:moveTo>
                  <a:pt x="1166365" y="0"/>
                </a:moveTo>
                <a:lnTo>
                  <a:pt x="107576" y="0"/>
                </a:lnTo>
                <a:lnTo>
                  <a:pt x="66927" y="0"/>
                </a:lnTo>
                <a:lnTo>
                  <a:pt x="0" y="0"/>
                </a:lnTo>
                <a:lnTo>
                  <a:pt x="0" y="59511"/>
                </a:lnTo>
                <a:lnTo>
                  <a:pt x="0" y="155390"/>
                </a:lnTo>
                <a:lnTo>
                  <a:pt x="0" y="901114"/>
                </a:lnTo>
                <a:lnTo>
                  <a:pt x="4" y="901114"/>
                </a:lnTo>
                <a:lnTo>
                  <a:pt x="4" y="471771"/>
                </a:lnTo>
                <a:lnTo>
                  <a:pt x="50187" y="407556"/>
                </a:lnTo>
                <a:cubicBezTo>
                  <a:pt x="138559" y="305382"/>
                  <a:pt x="239680" y="208703"/>
                  <a:pt x="352921" y="118259"/>
                </a:cubicBezTo>
                <a:lnTo>
                  <a:pt x="514890" y="2"/>
                </a:lnTo>
                <a:lnTo>
                  <a:pt x="1166365" y="2"/>
                </a:lnTo>
                <a:close/>
                <a:moveTo>
                  <a:pt x="3525817" y="0"/>
                </a:moveTo>
                <a:lnTo>
                  <a:pt x="3384145" y="0"/>
                </a:lnTo>
                <a:lnTo>
                  <a:pt x="3385646" y="1904"/>
                </a:lnTo>
                <a:cubicBezTo>
                  <a:pt x="3641155" y="363079"/>
                  <a:pt x="3780089" y="835723"/>
                  <a:pt x="3780089" y="1354125"/>
                </a:cubicBezTo>
                <a:cubicBezTo>
                  <a:pt x="3780089" y="1590500"/>
                  <a:pt x="3709854" y="1780209"/>
                  <a:pt x="3552458" y="1969288"/>
                </a:cubicBezTo>
                <a:cubicBezTo>
                  <a:pt x="3511300" y="2018735"/>
                  <a:pt x="3464970" y="2067206"/>
                  <a:pt x="3414534" y="2115111"/>
                </a:cubicBezTo>
                <a:lnTo>
                  <a:pt x="3395732" y="2131585"/>
                </a:lnTo>
                <a:lnTo>
                  <a:pt x="3390273" y="2137223"/>
                </a:lnTo>
                <a:lnTo>
                  <a:pt x="3348116" y="2173305"/>
                </a:lnTo>
                <a:lnTo>
                  <a:pt x="3251972" y="2257543"/>
                </a:lnTo>
                <a:cubicBezTo>
                  <a:pt x="3136805" y="2351916"/>
                  <a:pt x="3009474" y="2445671"/>
                  <a:pt x="2878500" y="2542096"/>
                </a:cubicBezTo>
                <a:cubicBezTo>
                  <a:pt x="2830172" y="2577632"/>
                  <a:pt x="2780245" y="2614426"/>
                  <a:pt x="2730320" y="2651667"/>
                </a:cubicBezTo>
                <a:cubicBezTo>
                  <a:pt x="2283426" y="2984960"/>
                  <a:pt x="1957258" y="3203474"/>
                  <a:pt x="1512716" y="3203474"/>
                </a:cubicBezTo>
                <a:cubicBezTo>
                  <a:pt x="920041" y="3203474"/>
                  <a:pt x="478682" y="2998110"/>
                  <a:pt x="78219" y="2525579"/>
                </a:cubicBezTo>
                <a:lnTo>
                  <a:pt x="0" y="2428877"/>
                </a:lnTo>
                <a:lnTo>
                  <a:pt x="0" y="2518435"/>
                </a:lnTo>
                <a:lnTo>
                  <a:pt x="81495" y="2618704"/>
                </a:lnTo>
                <a:cubicBezTo>
                  <a:pt x="498723" y="3108658"/>
                  <a:pt x="958559" y="3321595"/>
                  <a:pt x="1576046" y="3321595"/>
                </a:cubicBezTo>
                <a:cubicBezTo>
                  <a:pt x="2039197" y="3321595"/>
                  <a:pt x="2379018" y="3095023"/>
                  <a:pt x="2844621" y="2749441"/>
                </a:cubicBezTo>
                <a:cubicBezTo>
                  <a:pt x="2896636" y="2710827"/>
                  <a:pt x="2948653" y="2672676"/>
                  <a:pt x="2999005" y="2635829"/>
                </a:cubicBezTo>
                <a:cubicBezTo>
                  <a:pt x="3271919" y="2435869"/>
                  <a:pt x="3529651" y="2246981"/>
                  <a:pt x="3701177" y="2041901"/>
                </a:cubicBezTo>
                <a:cubicBezTo>
                  <a:pt x="3865161" y="1845849"/>
                  <a:pt x="3938337" y="1649145"/>
                  <a:pt x="3938337" y="1404055"/>
                </a:cubicBezTo>
                <a:cubicBezTo>
                  <a:pt x="3938337" y="866538"/>
                  <a:pt x="3793587" y="376466"/>
                  <a:pt x="352738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49E7D1-074F-B3EA-D030-6BAC20AA1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350" y="3831403"/>
            <a:ext cx="6822919" cy="27685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1800" b="0" i="0" dirty="0">
                <a:effectLst/>
                <a:latin typeface="Helvetica Neue"/>
              </a:rPr>
              <a:t>23-річна </a:t>
            </a:r>
            <a:r>
              <a:rPr lang="uk-UA" sz="1800" b="1" i="0" dirty="0" err="1">
                <a:effectLst/>
                <a:latin typeface="Helvetica Neue"/>
              </a:rPr>
              <a:t>Маделін</a:t>
            </a:r>
            <a:r>
              <a:rPr lang="uk-UA" sz="1800" b="1" i="0" dirty="0">
                <a:effectLst/>
                <a:latin typeface="Helvetica Neue"/>
              </a:rPr>
              <a:t> Стюарт</a:t>
            </a:r>
            <a:r>
              <a:rPr lang="uk-UA" sz="1800" b="0" i="0" dirty="0">
                <a:effectLst/>
                <a:latin typeface="Helvetica Neue"/>
              </a:rPr>
              <a:t> з Австралії – перша в світі професійна модель з синдромом Дауна. У дитинстві дівчинка, як і багато інших людей з цим захворюванням, страждала від зайвої ваги, але завдяки танцям і плаванню, змогла схуднути на 20 кг.</a:t>
            </a:r>
            <a:br>
              <a:rPr lang="uk-UA" sz="1800" dirty="0"/>
            </a:br>
            <a:br>
              <a:rPr lang="uk-UA" sz="1800" dirty="0"/>
            </a:br>
            <a:r>
              <a:rPr lang="uk-UA" sz="1800" b="0" i="0" dirty="0">
                <a:effectLst/>
                <a:latin typeface="Helvetica Neue"/>
              </a:rPr>
              <a:t>Лікарі переконували маму </a:t>
            </a:r>
            <a:r>
              <a:rPr lang="uk-UA" sz="1800" b="0" i="0" dirty="0" err="1">
                <a:effectLst/>
                <a:latin typeface="Helvetica Neue"/>
              </a:rPr>
              <a:t>Маделін</a:t>
            </a:r>
            <a:r>
              <a:rPr lang="uk-UA" sz="1800" b="1" i="0" dirty="0">
                <a:effectLst/>
                <a:latin typeface="Helvetica Neue"/>
              </a:rPr>
              <a:t> </a:t>
            </a:r>
            <a:r>
              <a:rPr lang="uk-UA" sz="1800" b="1" i="0" dirty="0" err="1">
                <a:effectLst/>
                <a:latin typeface="Helvetica Neue"/>
              </a:rPr>
              <a:t>Розанн</a:t>
            </a:r>
            <a:r>
              <a:rPr lang="uk-UA" sz="1800" b="0" i="0" dirty="0">
                <a:effectLst/>
                <a:latin typeface="Helvetica Neue"/>
              </a:rPr>
              <a:t>, що її дочка нічого не досягне в житті, крім того, вони постійно стикалися з дискримінацією. Щоб зробити життя дочки насиченим, мама </a:t>
            </a:r>
            <a:r>
              <a:rPr lang="uk-UA" sz="1800" b="0" i="0" dirty="0" err="1">
                <a:effectLst/>
                <a:latin typeface="Helvetica Neue"/>
              </a:rPr>
              <a:t>Маделін</a:t>
            </a:r>
            <a:r>
              <a:rPr lang="uk-UA" sz="1800" b="0" i="0" dirty="0">
                <a:effectLst/>
                <a:latin typeface="Helvetica Neue"/>
              </a:rPr>
              <a:t> організувала фотосесію і виклала фото в </a:t>
            </a:r>
            <a:r>
              <a:rPr lang="en-US" sz="1800" b="0" i="0" dirty="0">
                <a:effectLst/>
                <a:latin typeface="Helvetica Neue"/>
              </a:rPr>
              <a:t>Facebook. </a:t>
            </a:r>
            <a:r>
              <a:rPr lang="uk-UA" sz="1800" b="0" i="0" dirty="0">
                <a:effectLst/>
                <a:latin typeface="Helvetica Neue"/>
              </a:rPr>
              <a:t>Фотографії розлетілися по всьому світу, і </a:t>
            </a:r>
            <a:r>
              <a:rPr lang="uk-UA" sz="1800" b="0" i="0" dirty="0" err="1">
                <a:effectLst/>
                <a:latin typeface="Helvetica Neue"/>
              </a:rPr>
              <a:t>Маделін</a:t>
            </a:r>
            <a:r>
              <a:rPr lang="uk-UA" sz="1800" b="0" i="0" dirty="0">
                <a:effectLst/>
                <a:latin typeface="Helvetica Neue"/>
              </a:rPr>
              <a:t> отримала запрошення на Нью-Йоркський тиждень моди.</a:t>
            </a:r>
            <a:endParaRPr lang="LID4096" sz="1800" dirty="0"/>
          </a:p>
        </p:txBody>
      </p:sp>
    </p:spTree>
    <p:extLst>
      <p:ext uri="{BB962C8B-B14F-4D97-AF65-F5344CB8AC3E}">
        <p14:creationId xmlns:p14="http://schemas.microsoft.com/office/powerpoint/2010/main" val="1910013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841A3-25B4-3A54-E9FF-B7BC0B72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uk-UA" b="1" i="0">
                <a:effectLst/>
                <a:latin typeface="Helvetica Neue"/>
              </a:rPr>
              <a:t>Богдан Кравчук</a:t>
            </a:r>
            <a:endParaRPr lang="LID4096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9C9FFB-165F-08BF-AFD4-8D4B3490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799" cy="4773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1800" b="0" i="0" dirty="0">
                <a:effectLst/>
                <a:latin typeface="Helvetica Neue"/>
              </a:rPr>
              <a:t>Богдан Кравчук 2013 року став першою в Україні людиною з синдром Дауна, яка вступила до університету. Ковальчук став студентом-заочником Східноєвропейського національного університету в Луцьку. У хлопця відмінна пам’ять, він вивчає англійську мову, володіє комп’ютером.</a:t>
            </a:r>
            <a:br>
              <a:rPr lang="uk-UA" sz="1800" dirty="0"/>
            </a:br>
            <a:br>
              <a:rPr lang="uk-UA" sz="1800" dirty="0"/>
            </a:br>
            <a:r>
              <a:rPr lang="uk-UA" sz="1800" b="0" i="0" dirty="0">
                <a:effectLst/>
                <a:latin typeface="Helvetica Neue"/>
              </a:rPr>
              <a:t>Як відомо, раніше закон не дозволяв дітям з глибоким порушенням інтелекту вступати до вишів, але 2006 року Кабінет міністрів прийняв постанову, згідно з якою таким дітям було дозволено навчатися дистанційно.</a:t>
            </a:r>
          </a:p>
          <a:p>
            <a:pPr marL="0" indent="0">
              <a:buNone/>
            </a:pPr>
            <a:r>
              <a:rPr lang="uk-UA" sz="1800" b="1" i="0" u="sng" dirty="0">
                <a:effectLst/>
                <a:latin typeface="Helvetica Neue"/>
                <a:hlinkClick r:id="rId2"/>
              </a:rPr>
              <a:t>Богдан Кравчук, перша в Україні</a:t>
            </a:r>
            <a:r>
              <a:rPr lang="uk-UA" sz="1800" b="0" i="0" dirty="0">
                <a:effectLst/>
                <a:latin typeface="Helvetica Neue"/>
              </a:rPr>
              <a:t> людина з синдромом Дауна, яка здобула вищу освіту, закінчив Східноєвропейський університет і отримав диплом історика. Богдану запропонували роботу екскурсоводом в Волинському інституті післядипломної педагогічної освіти, і він погодився.</a:t>
            </a:r>
            <a:endParaRPr lang="LID4096" sz="18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574CB0-C7BA-1B86-6422-7B74CC5599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35746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31" name="Arc 3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B199AE-08A0-462D-FAB5-D1E7015957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79" r="15433" b="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6659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465457-9E6F-363B-8596-34EEB9A21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9977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2E53A3-1D78-C16D-7259-BCDEF263C3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3179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841A3-25B4-3A54-E9FF-B7BC0B72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uk-UA" b="1" i="0" dirty="0">
                <a:effectLst/>
                <a:latin typeface="Helvetica Neue"/>
              </a:rPr>
              <a:t>Тім </a:t>
            </a:r>
            <a:r>
              <a:rPr lang="uk-UA" b="1" i="0" dirty="0" err="1">
                <a:effectLst/>
                <a:latin typeface="Helvetica Neue"/>
              </a:rPr>
              <a:t>Харріс</a:t>
            </a:r>
            <a:endParaRPr lang="LID4096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9C9FFB-165F-08BF-AFD4-8D4B3490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610" y="2317014"/>
            <a:ext cx="4832803" cy="4327091"/>
          </a:xfrm>
        </p:spPr>
        <p:txBody>
          <a:bodyPr>
            <a:normAutofit fontScale="92500"/>
          </a:bodyPr>
          <a:lstStyle/>
          <a:p>
            <a:r>
              <a:rPr lang="uk-UA" sz="2400" b="0" i="0" dirty="0">
                <a:effectLst/>
                <a:latin typeface="Helvetica Neue"/>
              </a:rPr>
              <a:t>33-річний Тім </a:t>
            </a:r>
            <a:r>
              <a:rPr lang="uk-UA" sz="2400" b="0" i="0" dirty="0" err="1">
                <a:effectLst/>
                <a:latin typeface="Helvetica Neue"/>
              </a:rPr>
              <a:t>Харріс</a:t>
            </a:r>
            <a:r>
              <a:rPr lang="uk-UA" sz="2400" b="0" i="0" dirty="0">
                <a:effectLst/>
                <a:latin typeface="Helvetica Neue"/>
              </a:rPr>
              <a:t> – власник ресторану в штаті Нью-Мексико, США. </a:t>
            </a:r>
            <a:r>
              <a:rPr lang="en-US" sz="2400" b="0" i="0" dirty="0">
                <a:effectLst/>
                <a:latin typeface="Helvetica Neue"/>
              </a:rPr>
              <a:t>Tim’s Place </a:t>
            </a:r>
            <a:r>
              <a:rPr lang="uk-UA" sz="2400" b="0" i="0" dirty="0">
                <a:effectLst/>
                <a:latin typeface="Helvetica Neue"/>
              </a:rPr>
              <a:t>став першим американським рестораном, що належить людині з синдромом Дауна. Тім мріяв про власний ресторан ще з підліткового віку, для цього він навіть вступив до Східного університету Нью-Мексико, де вивчав ресторанну справу. Реалізувати мрію Тіму допомогла його сім’я. 2010 року ресторан Тіма відкрив двері для перших гостей.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1388277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Місце для вмісту 6" descr="Зображення, що містить особа, Обличчя людини, стіна, одежа&#10;&#10;Автоматично згенерований опис">
            <a:extLst>
              <a:ext uri="{FF2B5EF4-FFF2-40B4-BE49-F238E27FC236}">
                <a16:creationId xmlns:a16="http://schemas.microsoft.com/office/drawing/2014/main" id="{68F4988C-22E4-8936-7736-3E3D3BD94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126" r="9875" b="-1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5" name="Рисунок 4" descr="Зображення, що містить Обличчя людини, особа, одежа, мікрофон&#10;&#10;Автоматично згенерований опис">
            <a:extLst>
              <a:ext uri="{FF2B5EF4-FFF2-40B4-BE49-F238E27FC236}">
                <a16:creationId xmlns:a16="http://schemas.microsoft.com/office/drawing/2014/main" id="{8BE09327-EC88-6605-282C-F29C2F4FCB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24" r="-1" b="-1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218905"/>
            <a:ext cx="5625863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8E4E9D8-6D9C-4646-83A2-11844D84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3876005"/>
            <a:ext cx="484822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CD899-9A50-06C5-58F0-A5F36A586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758" y="3949157"/>
            <a:ext cx="4324351" cy="5394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700" b="1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ПАБЛО ПІНЕДА</a:t>
            </a:r>
            <a:endParaRPr lang="en-US" sz="27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1DFE44-D6F7-0F65-5477-FBB2F078C775}"/>
              </a:ext>
            </a:extLst>
          </p:cNvPr>
          <p:cNvSpPr txBox="1"/>
          <p:nvPr/>
        </p:nvSpPr>
        <p:spPr>
          <a:xfrm>
            <a:off x="6228413" y="4622851"/>
            <a:ext cx="5365360" cy="1724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 i="0" dirty="0">
                <a:effectLst/>
              </a:rPr>
              <a:t>ПАБЛО ПІНЕДА – </a:t>
            </a:r>
            <a:r>
              <a:rPr lang="en-US" b="0" i="0" dirty="0" err="1">
                <a:effectLst/>
              </a:rPr>
              <a:t>викладач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актор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та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громадський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діяч</a:t>
            </a:r>
            <a:r>
              <a:rPr lang="uk-UA" b="0" i="0" dirty="0">
                <a:effectLst/>
              </a:rPr>
              <a:t>.</a:t>
            </a:r>
            <a:endParaRPr lang="en-US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b="0" i="0" dirty="0">
                <a:effectLst/>
              </a:rPr>
              <a:t>	</a:t>
            </a:r>
            <a:r>
              <a:rPr lang="en-US" b="0" i="0" dirty="0" err="1">
                <a:effectLst/>
              </a:rPr>
              <a:t>Пабло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став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першою</a:t>
            </a:r>
            <a:r>
              <a:rPr lang="en-US" b="0" i="0" dirty="0">
                <a:effectLst/>
              </a:rPr>
              <a:t> в </a:t>
            </a:r>
            <a:r>
              <a:rPr lang="en-US" b="0" i="0" dirty="0" err="1">
                <a:effectLst/>
              </a:rPr>
              <a:t>Європі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людиною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із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синдромом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Дауна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який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отримав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освіту</a:t>
            </a:r>
            <a:r>
              <a:rPr lang="en-US" b="0" i="0" dirty="0">
                <a:effectLst/>
              </a:rPr>
              <a:t> в </a:t>
            </a:r>
            <a:r>
              <a:rPr lang="en-US" b="0" i="0" dirty="0" err="1">
                <a:effectLst/>
              </a:rPr>
              <a:t>університеті</a:t>
            </a:r>
            <a:r>
              <a:rPr lang="en-US" b="0" i="0" dirty="0">
                <a:effectLst/>
              </a:rPr>
              <a:t>. У </a:t>
            </a:r>
            <a:r>
              <a:rPr lang="en-US" b="0" i="0" dirty="0" err="1">
                <a:effectLst/>
              </a:rPr>
              <a:t>нього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кілька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дипломів</a:t>
            </a:r>
            <a:r>
              <a:rPr lang="en-US" b="0" i="0" dirty="0">
                <a:effectLst/>
              </a:rPr>
              <a:t>: </a:t>
            </a:r>
            <a:r>
              <a:rPr lang="en-US" b="0" i="0" dirty="0" err="1">
                <a:effectLst/>
              </a:rPr>
              <a:t>викладача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бакалавра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мистецтв</a:t>
            </a:r>
            <a:r>
              <a:rPr lang="en-US" b="0" i="0" dirty="0">
                <a:effectLst/>
              </a:rPr>
              <a:t> і </a:t>
            </a:r>
            <a:r>
              <a:rPr lang="en-US" b="0" i="0" dirty="0" err="1">
                <a:effectLst/>
              </a:rPr>
              <a:t>фахівця</a:t>
            </a:r>
            <a:r>
              <a:rPr lang="en-US" b="0" i="0" dirty="0">
                <a:effectLst/>
              </a:rPr>
              <a:t> у </a:t>
            </a:r>
            <a:r>
              <a:rPr lang="en-US" b="0" i="0" dirty="0" err="1">
                <a:effectLst/>
              </a:rPr>
              <a:t>галузі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педагогічної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психології</a:t>
            </a:r>
            <a:r>
              <a:rPr lang="en-US" b="0" i="0" dirty="0">
                <a:effectLst/>
              </a:rPr>
              <a:t>. </a:t>
            </a:r>
            <a:r>
              <a:rPr lang="en-US" b="0" i="0" dirty="0" err="1">
                <a:effectLst/>
              </a:rPr>
              <a:t>Зараз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він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займається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викладацькою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діяльністю</a:t>
            </a:r>
            <a:r>
              <a:rPr lang="en-US" b="0" i="0" dirty="0">
                <a:effectLst/>
              </a:rPr>
              <a:t>. </a:t>
            </a:r>
            <a:r>
              <a:rPr lang="en-US" b="0" i="0" dirty="0" err="1">
                <a:effectLst/>
              </a:rPr>
              <a:t>Також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Пабло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знімається</a:t>
            </a:r>
            <a:r>
              <a:rPr lang="en-US" b="0" i="0" dirty="0">
                <a:effectLst/>
              </a:rPr>
              <a:t> в </a:t>
            </a:r>
            <a:r>
              <a:rPr lang="en-US" b="0" i="0" dirty="0" err="1">
                <a:effectLst/>
              </a:rPr>
              <a:t>кіно</a:t>
            </a:r>
            <a:r>
              <a:rPr lang="en-US" b="0" i="0" dirty="0"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1452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ACE63-A3D4-873C-C2EC-AEFF5D1CC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Sunshine Café</a:t>
            </a:r>
            <a:r>
              <a:rPr lang="uk-UA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, Київ</a:t>
            </a:r>
            <a:endParaRPr lang="LID4096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кафе Sunshine Cafe">
            <a:extLst>
              <a:ext uri="{FF2B5EF4-FFF2-40B4-BE49-F238E27FC236}">
                <a16:creationId xmlns:a16="http://schemas.microsoft.com/office/drawing/2014/main" id="{A6FC3137-42A8-2D69-89FB-D73EBB493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6" r="20096" b="-3"/>
          <a:stretch/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E29AF8-39C7-44E8-FB40-07FC60BEE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01" y="2147357"/>
            <a:ext cx="4884761" cy="4101042"/>
          </a:xfrm>
        </p:spPr>
        <p:txBody>
          <a:bodyPr>
            <a:normAutofit lnSpcReduction="10000"/>
          </a:bodyPr>
          <a:lstStyle/>
          <a:p>
            <a:r>
              <a:rPr lang="uk-UA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Ідея відкриття такого кафе належить засновниці громадської організації "Сонячні люди" Аліні </a:t>
            </a:r>
            <a:r>
              <a:rPr lang="uk-UA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Живаго</a:t>
            </a:r>
            <a:r>
              <a:rPr lang="uk-UA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. У неї самої є дочка із синдромом Дауна. Цього року дівчина отримала диплом шеф-кухаря.</a:t>
            </a:r>
          </a:p>
          <a:p>
            <a:r>
              <a:rPr lang="ru-RU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Основний</a:t>
            </a:r>
            <a:r>
              <a:rPr lang="ru-RU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 </a:t>
            </a:r>
            <a:r>
              <a:rPr lang="ru-RU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напрямок</a:t>
            </a:r>
            <a:r>
              <a:rPr lang="ru-RU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 кафе </a:t>
            </a:r>
            <a:r>
              <a:rPr lang="ru-RU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Sunshine</a:t>
            </a:r>
            <a:r>
              <a:rPr lang="ru-RU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 Cafe — </a:t>
            </a:r>
            <a:r>
              <a:rPr lang="ru-RU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приготування</a:t>
            </a:r>
            <a:r>
              <a:rPr lang="ru-RU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 </a:t>
            </a:r>
            <a:r>
              <a:rPr lang="ru-RU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піци</a:t>
            </a:r>
            <a:r>
              <a:rPr lang="ru-RU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 та </a:t>
            </a:r>
            <a:r>
              <a:rPr lang="ru-RU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хліба</a:t>
            </a:r>
            <a:r>
              <a:rPr lang="ru-RU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. </a:t>
            </a:r>
            <a:r>
              <a:rPr lang="ru-RU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Частину</a:t>
            </a:r>
            <a:r>
              <a:rPr lang="ru-RU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 </a:t>
            </a:r>
            <a:r>
              <a:rPr lang="ru-RU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хліба</a:t>
            </a:r>
            <a:r>
              <a:rPr lang="ru-RU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 </a:t>
            </a:r>
            <a:r>
              <a:rPr lang="ru-RU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безкоштовно</a:t>
            </a:r>
            <a:r>
              <a:rPr lang="ru-RU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 </a:t>
            </a:r>
            <a:r>
              <a:rPr lang="ru-RU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передають</a:t>
            </a:r>
            <a:r>
              <a:rPr lang="ru-RU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 </a:t>
            </a:r>
            <a:r>
              <a:rPr lang="ru-RU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малозабезпеченим</a:t>
            </a:r>
            <a:r>
              <a:rPr lang="ru-RU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 людям, </a:t>
            </a:r>
            <a:r>
              <a:rPr lang="ru-RU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територіальній</a:t>
            </a:r>
            <a:r>
              <a:rPr lang="ru-RU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 </a:t>
            </a:r>
            <a:r>
              <a:rPr lang="ru-RU" sz="2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обороні</a:t>
            </a:r>
            <a:r>
              <a:rPr lang="ru-RU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tserratMedium"/>
              </a:rPr>
              <a:t> та ЗСУ.</a:t>
            </a:r>
            <a:endParaRPr lang="LID4096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8" name="Picture 4" descr="кафе Sunshine Cafe">
            <a:extLst>
              <a:ext uri="{FF2B5EF4-FFF2-40B4-BE49-F238E27FC236}">
                <a16:creationId xmlns:a16="http://schemas.microsoft.com/office/drawing/2014/main" id="{F7E0720A-B486-44E7-642D-17CC6E408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7" r="18336"/>
          <a:stretch/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287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C25F3-1C80-2297-6DA8-F93CE7EC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01" y="955589"/>
            <a:ext cx="3457669" cy="28654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 err="1">
                <a:solidFill>
                  <a:schemeClr val="tx2"/>
                </a:solidFill>
              </a:rPr>
              <a:t>Хто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допоміг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досягти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успіху</a:t>
            </a:r>
            <a:r>
              <a:rPr lang="en-US" sz="4000" b="1" dirty="0">
                <a:solidFill>
                  <a:schemeClr val="tx2"/>
                </a:solidFill>
              </a:rPr>
              <a:t>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483244-3FE1-5CDD-710A-F74FDBFB2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5707" y="5350720"/>
            <a:ext cx="1952954" cy="1663853"/>
            <a:chOff x="-115707" y="5350720"/>
            <a:chExt cx="1952954" cy="166385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19FC087-ADB8-F0CB-388D-4029C1B53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111881">
              <a:off x="259292" y="6176131"/>
              <a:ext cx="325448" cy="313454"/>
            </a:xfrm>
            <a:custGeom>
              <a:avLst/>
              <a:gdLst>
                <a:gd name="connsiteX0" fmla="*/ 845218 w 2601267"/>
                <a:gd name="connsiteY0" fmla="*/ 6508 h 3247197"/>
                <a:gd name="connsiteX1" fmla="*/ 666313 w 2601267"/>
                <a:gd name="connsiteY1" fmla="*/ 158908 h 3247197"/>
                <a:gd name="connsiteX2" fmla="*/ 778957 w 2601267"/>
                <a:gd name="connsiteY2" fmla="*/ 3213534 h 3247197"/>
                <a:gd name="connsiteX3" fmla="*/ 1415061 w 2601267"/>
                <a:gd name="connsiteY3" fmla="*/ 3240039 h 3247197"/>
                <a:gd name="connsiteX4" fmla="*/ 1965026 w 2601267"/>
                <a:gd name="connsiteY4" fmla="*/ 2994874 h 3247197"/>
                <a:gd name="connsiteX5" fmla="*/ 2521618 w 2601267"/>
                <a:gd name="connsiteY5" fmla="*/ 2179865 h 3247197"/>
                <a:gd name="connsiteX6" fmla="*/ 2601131 w 2601267"/>
                <a:gd name="connsiteY6" fmla="*/ 1722665 h 3247197"/>
                <a:gd name="connsiteX7" fmla="*/ 2501739 w 2601267"/>
                <a:gd name="connsiteY7" fmla="*/ 1238960 h 3247197"/>
                <a:gd name="connsiteX8" fmla="*/ 2276452 w 2601267"/>
                <a:gd name="connsiteY8" fmla="*/ 801639 h 3247197"/>
                <a:gd name="connsiteX9" fmla="*/ 1627096 w 2601267"/>
                <a:gd name="connsiteY9" fmla="*/ 198665 h 3247197"/>
                <a:gd name="connsiteX10" fmla="*/ 1415061 w 2601267"/>
                <a:gd name="connsiteY10" fmla="*/ 132404 h 3247197"/>
                <a:gd name="connsiteX11" fmla="*/ 1189774 w 2601267"/>
                <a:gd name="connsiteY11" fmla="*/ 79395 h 3247197"/>
                <a:gd name="connsiteX12" fmla="*/ 1024122 w 2601267"/>
                <a:gd name="connsiteY12" fmla="*/ 46265 h 3247197"/>
                <a:gd name="connsiteX13" fmla="*/ 878348 w 2601267"/>
                <a:gd name="connsiteY13" fmla="*/ 52891 h 3247197"/>
                <a:gd name="connsiteX14" fmla="*/ 818713 w 2601267"/>
                <a:gd name="connsiteY14" fmla="*/ 26387 h 3247197"/>
                <a:gd name="connsiteX15" fmla="*/ 845218 w 2601267"/>
                <a:gd name="connsiteY15" fmla="*/ 6508 h 3247197"/>
                <a:gd name="connsiteX0" fmla="*/ 1205667 w 2961716"/>
                <a:gd name="connsiteY0" fmla="*/ 75319 h 3445468"/>
                <a:gd name="connsiteX1" fmla="*/ 72605 w 2961716"/>
                <a:gd name="connsiteY1" fmla="*/ 1175249 h 3445468"/>
                <a:gd name="connsiteX2" fmla="*/ 1139406 w 2961716"/>
                <a:gd name="connsiteY2" fmla="*/ 3282345 h 3445468"/>
                <a:gd name="connsiteX3" fmla="*/ 1775510 w 2961716"/>
                <a:gd name="connsiteY3" fmla="*/ 3308850 h 3445468"/>
                <a:gd name="connsiteX4" fmla="*/ 2325475 w 2961716"/>
                <a:gd name="connsiteY4" fmla="*/ 3063685 h 3445468"/>
                <a:gd name="connsiteX5" fmla="*/ 2882067 w 2961716"/>
                <a:gd name="connsiteY5" fmla="*/ 2248676 h 3445468"/>
                <a:gd name="connsiteX6" fmla="*/ 2961580 w 2961716"/>
                <a:gd name="connsiteY6" fmla="*/ 1791476 h 3445468"/>
                <a:gd name="connsiteX7" fmla="*/ 2862188 w 2961716"/>
                <a:gd name="connsiteY7" fmla="*/ 1307771 h 3445468"/>
                <a:gd name="connsiteX8" fmla="*/ 2636901 w 2961716"/>
                <a:gd name="connsiteY8" fmla="*/ 870450 h 3445468"/>
                <a:gd name="connsiteX9" fmla="*/ 1987545 w 2961716"/>
                <a:gd name="connsiteY9" fmla="*/ 267476 h 3445468"/>
                <a:gd name="connsiteX10" fmla="*/ 1775510 w 2961716"/>
                <a:gd name="connsiteY10" fmla="*/ 201215 h 3445468"/>
                <a:gd name="connsiteX11" fmla="*/ 1550223 w 2961716"/>
                <a:gd name="connsiteY11" fmla="*/ 148206 h 3445468"/>
                <a:gd name="connsiteX12" fmla="*/ 1384571 w 2961716"/>
                <a:gd name="connsiteY12" fmla="*/ 115076 h 3445468"/>
                <a:gd name="connsiteX13" fmla="*/ 1238797 w 2961716"/>
                <a:gd name="connsiteY13" fmla="*/ 121702 h 3445468"/>
                <a:gd name="connsiteX14" fmla="*/ 1179162 w 2961716"/>
                <a:gd name="connsiteY14" fmla="*/ 95198 h 3445468"/>
                <a:gd name="connsiteX15" fmla="*/ 1205667 w 2961716"/>
                <a:gd name="connsiteY15" fmla="*/ 75319 h 3445468"/>
                <a:gd name="connsiteX0" fmla="*/ 1237442 w 2993491"/>
                <a:gd name="connsiteY0" fmla="*/ 75319 h 3308850"/>
                <a:gd name="connsiteX1" fmla="*/ 104380 w 2993491"/>
                <a:gd name="connsiteY1" fmla="*/ 1175249 h 3308850"/>
                <a:gd name="connsiteX2" fmla="*/ 243528 w 2993491"/>
                <a:gd name="connsiteY2" fmla="*/ 2878153 h 3308850"/>
                <a:gd name="connsiteX3" fmla="*/ 1807285 w 2993491"/>
                <a:gd name="connsiteY3" fmla="*/ 3308850 h 3308850"/>
                <a:gd name="connsiteX4" fmla="*/ 2357250 w 2993491"/>
                <a:gd name="connsiteY4" fmla="*/ 3063685 h 3308850"/>
                <a:gd name="connsiteX5" fmla="*/ 2913842 w 2993491"/>
                <a:gd name="connsiteY5" fmla="*/ 2248676 h 3308850"/>
                <a:gd name="connsiteX6" fmla="*/ 2993355 w 2993491"/>
                <a:gd name="connsiteY6" fmla="*/ 1791476 h 3308850"/>
                <a:gd name="connsiteX7" fmla="*/ 2893963 w 2993491"/>
                <a:gd name="connsiteY7" fmla="*/ 1307771 h 3308850"/>
                <a:gd name="connsiteX8" fmla="*/ 2668676 w 2993491"/>
                <a:gd name="connsiteY8" fmla="*/ 870450 h 3308850"/>
                <a:gd name="connsiteX9" fmla="*/ 2019320 w 2993491"/>
                <a:gd name="connsiteY9" fmla="*/ 267476 h 3308850"/>
                <a:gd name="connsiteX10" fmla="*/ 1807285 w 2993491"/>
                <a:gd name="connsiteY10" fmla="*/ 201215 h 3308850"/>
                <a:gd name="connsiteX11" fmla="*/ 1581998 w 2993491"/>
                <a:gd name="connsiteY11" fmla="*/ 148206 h 3308850"/>
                <a:gd name="connsiteX12" fmla="*/ 1416346 w 2993491"/>
                <a:gd name="connsiteY12" fmla="*/ 115076 h 3308850"/>
                <a:gd name="connsiteX13" fmla="*/ 1270572 w 2993491"/>
                <a:gd name="connsiteY13" fmla="*/ 121702 h 3308850"/>
                <a:gd name="connsiteX14" fmla="*/ 1210937 w 2993491"/>
                <a:gd name="connsiteY14" fmla="*/ 95198 h 3308850"/>
                <a:gd name="connsiteX15" fmla="*/ 1237442 w 2993491"/>
                <a:gd name="connsiteY15" fmla="*/ 75319 h 3308850"/>
                <a:gd name="connsiteX0" fmla="*/ 1209047 w 2991601"/>
                <a:gd name="connsiteY0" fmla="*/ 0 h 3213652"/>
                <a:gd name="connsiteX1" fmla="*/ 102490 w 2991601"/>
                <a:gd name="connsiteY1" fmla="*/ 1080051 h 3213652"/>
                <a:gd name="connsiteX2" fmla="*/ 241638 w 2991601"/>
                <a:gd name="connsiteY2" fmla="*/ 2782955 h 3213652"/>
                <a:gd name="connsiteX3" fmla="*/ 1805395 w 2991601"/>
                <a:gd name="connsiteY3" fmla="*/ 3213652 h 3213652"/>
                <a:gd name="connsiteX4" fmla="*/ 2355360 w 2991601"/>
                <a:gd name="connsiteY4" fmla="*/ 2968487 h 3213652"/>
                <a:gd name="connsiteX5" fmla="*/ 2911952 w 2991601"/>
                <a:gd name="connsiteY5" fmla="*/ 2153478 h 3213652"/>
                <a:gd name="connsiteX6" fmla="*/ 2991465 w 2991601"/>
                <a:gd name="connsiteY6" fmla="*/ 1696278 h 3213652"/>
                <a:gd name="connsiteX7" fmla="*/ 2892073 w 2991601"/>
                <a:gd name="connsiteY7" fmla="*/ 1212573 h 3213652"/>
                <a:gd name="connsiteX8" fmla="*/ 2666786 w 2991601"/>
                <a:gd name="connsiteY8" fmla="*/ 775252 h 3213652"/>
                <a:gd name="connsiteX9" fmla="*/ 2017430 w 2991601"/>
                <a:gd name="connsiteY9" fmla="*/ 172278 h 3213652"/>
                <a:gd name="connsiteX10" fmla="*/ 1805395 w 2991601"/>
                <a:gd name="connsiteY10" fmla="*/ 106017 h 3213652"/>
                <a:gd name="connsiteX11" fmla="*/ 1580108 w 2991601"/>
                <a:gd name="connsiteY11" fmla="*/ 53008 h 3213652"/>
                <a:gd name="connsiteX12" fmla="*/ 1414456 w 2991601"/>
                <a:gd name="connsiteY12" fmla="*/ 19878 h 3213652"/>
                <a:gd name="connsiteX13" fmla="*/ 1268682 w 2991601"/>
                <a:gd name="connsiteY13" fmla="*/ 26504 h 3213652"/>
                <a:gd name="connsiteX14" fmla="*/ 1209047 w 2991601"/>
                <a:gd name="connsiteY14" fmla="*/ 0 h 3213652"/>
                <a:gd name="connsiteX0" fmla="*/ 564076 w 2949603"/>
                <a:gd name="connsiteY0" fmla="*/ 153160 h 3201160"/>
                <a:gd name="connsiteX1" fmla="*/ 60492 w 2949603"/>
                <a:gd name="connsiteY1" fmla="*/ 1067559 h 3201160"/>
                <a:gd name="connsiteX2" fmla="*/ 199640 w 2949603"/>
                <a:gd name="connsiteY2" fmla="*/ 2770463 h 3201160"/>
                <a:gd name="connsiteX3" fmla="*/ 1763397 w 2949603"/>
                <a:gd name="connsiteY3" fmla="*/ 3201160 h 3201160"/>
                <a:gd name="connsiteX4" fmla="*/ 2313362 w 2949603"/>
                <a:gd name="connsiteY4" fmla="*/ 2955995 h 3201160"/>
                <a:gd name="connsiteX5" fmla="*/ 2869954 w 2949603"/>
                <a:gd name="connsiteY5" fmla="*/ 2140986 h 3201160"/>
                <a:gd name="connsiteX6" fmla="*/ 2949467 w 2949603"/>
                <a:gd name="connsiteY6" fmla="*/ 1683786 h 3201160"/>
                <a:gd name="connsiteX7" fmla="*/ 2850075 w 2949603"/>
                <a:gd name="connsiteY7" fmla="*/ 1200081 h 3201160"/>
                <a:gd name="connsiteX8" fmla="*/ 2624788 w 2949603"/>
                <a:gd name="connsiteY8" fmla="*/ 762760 h 3201160"/>
                <a:gd name="connsiteX9" fmla="*/ 1975432 w 2949603"/>
                <a:gd name="connsiteY9" fmla="*/ 159786 h 3201160"/>
                <a:gd name="connsiteX10" fmla="*/ 1763397 w 2949603"/>
                <a:gd name="connsiteY10" fmla="*/ 93525 h 3201160"/>
                <a:gd name="connsiteX11" fmla="*/ 1538110 w 2949603"/>
                <a:gd name="connsiteY11" fmla="*/ 40516 h 3201160"/>
                <a:gd name="connsiteX12" fmla="*/ 1372458 w 2949603"/>
                <a:gd name="connsiteY12" fmla="*/ 7386 h 3201160"/>
                <a:gd name="connsiteX13" fmla="*/ 1226684 w 2949603"/>
                <a:gd name="connsiteY13" fmla="*/ 14012 h 3201160"/>
                <a:gd name="connsiteX14" fmla="*/ 564076 w 2949603"/>
                <a:gd name="connsiteY14" fmla="*/ 153160 h 3201160"/>
                <a:gd name="connsiteX0" fmla="*/ 564076 w 2949538"/>
                <a:gd name="connsiteY0" fmla="*/ 153160 h 3201160"/>
                <a:gd name="connsiteX1" fmla="*/ 60492 w 2949538"/>
                <a:gd name="connsiteY1" fmla="*/ 1067559 h 3201160"/>
                <a:gd name="connsiteX2" fmla="*/ 199640 w 2949538"/>
                <a:gd name="connsiteY2" fmla="*/ 2770463 h 3201160"/>
                <a:gd name="connsiteX3" fmla="*/ 1763397 w 2949538"/>
                <a:gd name="connsiteY3" fmla="*/ 3201160 h 3201160"/>
                <a:gd name="connsiteX4" fmla="*/ 2313362 w 2949538"/>
                <a:gd name="connsiteY4" fmla="*/ 2955995 h 3201160"/>
                <a:gd name="connsiteX5" fmla="*/ 2869954 w 2949538"/>
                <a:gd name="connsiteY5" fmla="*/ 2140986 h 3201160"/>
                <a:gd name="connsiteX6" fmla="*/ 2949467 w 2949538"/>
                <a:gd name="connsiteY6" fmla="*/ 1683786 h 3201160"/>
                <a:gd name="connsiteX7" fmla="*/ 2855983 w 2949538"/>
                <a:gd name="connsiteY7" fmla="*/ 1085218 h 3201160"/>
                <a:gd name="connsiteX8" fmla="*/ 2624788 w 2949538"/>
                <a:gd name="connsiteY8" fmla="*/ 762760 h 3201160"/>
                <a:gd name="connsiteX9" fmla="*/ 1975432 w 2949538"/>
                <a:gd name="connsiteY9" fmla="*/ 159786 h 3201160"/>
                <a:gd name="connsiteX10" fmla="*/ 1763397 w 2949538"/>
                <a:gd name="connsiteY10" fmla="*/ 93525 h 3201160"/>
                <a:gd name="connsiteX11" fmla="*/ 1538110 w 2949538"/>
                <a:gd name="connsiteY11" fmla="*/ 40516 h 3201160"/>
                <a:gd name="connsiteX12" fmla="*/ 1372458 w 2949538"/>
                <a:gd name="connsiteY12" fmla="*/ 7386 h 3201160"/>
                <a:gd name="connsiteX13" fmla="*/ 1226684 w 2949538"/>
                <a:gd name="connsiteY13" fmla="*/ 14012 h 3201160"/>
                <a:gd name="connsiteX14" fmla="*/ 564076 w 2949538"/>
                <a:gd name="connsiteY14" fmla="*/ 153160 h 3201160"/>
                <a:gd name="connsiteX0" fmla="*/ 564076 w 2949538"/>
                <a:gd name="connsiteY0" fmla="*/ 153160 h 3201160"/>
                <a:gd name="connsiteX1" fmla="*/ 60492 w 2949538"/>
                <a:gd name="connsiteY1" fmla="*/ 1067559 h 3201160"/>
                <a:gd name="connsiteX2" fmla="*/ 199640 w 2949538"/>
                <a:gd name="connsiteY2" fmla="*/ 2770463 h 3201160"/>
                <a:gd name="connsiteX3" fmla="*/ 1763397 w 2949538"/>
                <a:gd name="connsiteY3" fmla="*/ 3201160 h 3201160"/>
                <a:gd name="connsiteX4" fmla="*/ 2313362 w 2949538"/>
                <a:gd name="connsiteY4" fmla="*/ 2955995 h 3201160"/>
                <a:gd name="connsiteX5" fmla="*/ 2869954 w 2949538"/>
                <a:gd name="connsiteY5" fmla="*/ 2140986 h 3201160"/>
                <a:gd name="connsiteX6" fmla="*/ 2949467 w 2949538"/>
                <a:gd name="connsiteY6" fmla="*/ 1683786 h 3201160"/>
                <a:gd name="connsiteX7" fmla="*/ 2855983 w 2949538"/>
                <a:gd name="connsiteY7" fmla="*/ 1085218 h 3201160"/>
                <a:gd name="connsiteX8" fmla="*/ 2595248 w 2949538"/>
                <a:gd name="connsiteY8" fmla="*/ 653943 h 3201160"/>
                <a:gd name="connsiteX9" fmla="*/ 1975432 w 2949538"/>
                <a:gd name="connsiteY9" fmla="*/ 159786 h 3201160"/>
                <a:gd name="connsiteX10" fmla="*/ 1763397 w 2949538"/>
                <a:gd name="connsiteY10" fmla="*/ 93525 h 3201160"/>
                <a:gd name="connsiteX11" fmla="*/ 1538110 w 2949538"/>
                <a:gd name="connsiteY11" fmla="*/ 40516 h 3201160"/>
                <a:gd name="connsiteX12" fmla="*/ 1372458 w 2949538"/>
                <a:gd name="connsiteY12" fmla="*/ 7386 h 3201160"/>
                <a:gd name="connsiteX13" fmla="*/ 1226684 w 2949538"/>
                <a:gd name="connsiteY13" fmla="*/ 14012 h 3201160"/>
                <a:gd name="connsiteX14" fmla="*/ 564076 w 2949538"/>
                <a:gd name="connsiteY14" fmla="*/ 153160 h 3201160"/>
                <a:gd name="connsiteX0" fmla="*/ 564076 w 2949538"/>
                <a:gd name="connsiteY0" fmla="*/ 144905 h 3192905"/>
                <a:gd name="connsiteX1" fmla="*/ 60492 w 2949538"/>
                <a:gd name="connsiteY1" fmla="*/ 1059304 h 3192905"/>
                <a:gd name="connsiteX2" fmla="*/ 199640 w 2949538"/>
                <a:gd name="connsiteY2" fmla="*/ 2762208 h 3192905"/>
                <a:gd name="connsiteX3" fmla="*/ 1763397 w 2949538"/>
                <a:gd name="connsiteY3" fmla="*/ 3192905 h 3192905"/>
                <a:gd name="connsiteX4" fmla="*/ 2313362 w 2949538"/>
                <a:gd name="connsiteY4" fmla="*/ 2947740 h 3192905"/>
                <a:gd name="connsiteX5" fmla="*/ 2869954 w 2949538"/>
                <a:gd name="connsiteY5" fmla="*/ 2132731 h 3192905"/>
                <a:gd name="connsiteX6" fmla="*/ 2949467 w 2949538"/>
                <a:gd name="connsiteY6" fmla="*/ 1675531 h 3192905"/>
                <a:gd name="connsiteX7" fmla="*/ 2855983 w 2949538"/>
                <a:gd name="connsiteY7" fmla="*/ 1076963 h 3192905"/>
                <a:gd name="connsiteX8" fmla="*/ 2595248 w 2949538"/>
                <a:gd name="connsiteY8" fmla="*/ 645688 h 3192905"/>
                <a:gd name="connsiteX9" fmla="*/ 1975432 w 2949538"/>
                <a:gd name="connsiteY9" fmla="*/ 151531 h 3192905"/>
                <a:gd name="connsiteX10" fmla="*/ 1763397 w 2949538"/>
                <a:gd name="connsiteY10" fmla="*/ 85270 h 3192905"/>
                <a:gd name="connsiteX11" fmla="*/ 1538110 w 2949538"/>
                <a:gd name="connsiteY11" fmla="*/ 32261 h 3192905"/>
                <a:gd name="connsiteX12" fmla="*/ 1226684 w 2949538"/>
                <a:gd name="connsiteY12" fmla="*/ 5757 h 3192905"/>
                <a:gd name="connsiteX13" fmla="*/ 564076 w 2949538"/>
                <a:gd name="connsiteY13" fmla="*/ 144905 h 3192905"/>
                <a:gd name="connsiteX0" fmla="*/ 564076 w 2949538"/>
                <a:gd name="connsiteY0" fmla="*/ 146377 h 3194377"/>
                <a:gd name="connsiteX1" fmla="*/ 60492 w 2949538"/>
                <a:gd name="connsiteY1" fmla="*/ 1060776 h 3194377"/>
                <a:gd name="connsiteX2" fmla="*/ 199640 w 2949538"/>
                <a:gd name="connsiteY2" fmla="*/ 2763680 h 3194377"/>
                <a:gd name="connsiteX3" fmla="*/ 1763397 w 2949538"/>
                <a:gd name="connsiteY3" fmla="*/ 3194377 h 3194377"/>
                <a:gd name="connsiteX4" fmla="*/ 2313362 w 2949538"/>
                <a:gd name="connsiteY4" fmla="*/ 2949212 h 3194377"/>
                <a:gd name="connsiteX5" fmla="*/ 2869954 w 2949538"/>
                <a:gd name="connsiteY5" fmla="*/ 2134203 h 3194377"/>
                <a:gd name="connsiteX6" fmla="*/ 2949467 w 2949538"/>
                <a:gd name="connsiteY6" fmla="*/ 1677003 h 3194377"/>
                <a:gd name="connsiteX7" fmla="*/ 2855983 w 2949538"/>
                <a:gd name="connsiteY7" fmla="*/ 1078435 h 3194377"/>
                <a:gd name="connsiteX8" fmla="*/ 2595248 w 2949538"/>
                <a:gd name="connsiteY8" fmla="*/ 647160 h 3194377"/>
                <a:gd name="connsiteX9" fmla="*/ 1975432 w 2949538"/>
                <a:gd name="connsiteY9" fmla="*/ 153003 h 3194377"/>
                <a:gd name="connsiteX10" fmla="*/ 1538110 w 2949538"/>
                <a:gd name="connsiteY10" fmla="*/ 33733 h 3194377"/>
                <a:gd name="connsiteX11" fmla="*/ 1226684 w 2949538"/>
                <a:gd name="connsiteY11" fmla="*/ 7229 h 3194377"/>
                <a:gd name="connsiteX12" fmla="*/ 564076 w 2949538"/>
                <a:gd name="connsiteY12" fmla="*/ 146377 h 3194377"/>
                <a:gd name="connsiteX0" fmla="*/ 564076 w 2949538"/>
                <a:gd name="connsiteY0" fmla="*/ 146377 h 3194377"/>
                <a:gd name="connsiteX1" fmla="*/ 60492 w 2949538"/>
                <a:gd name="connsiteY1" fmla="*/ 1060776 h 3194377"/>
                <a:gd name="connsiteX2" fmla="*/ 199640 w 2949538"/>
                <a:gd name="connsiteY2" fmla="*/ 2763680 h 3194377"/>
                <a:gd name="connsiteX3" fmla="*/ 1763397 w 2949538"/>
                <a:gd name="connsiteY3" fmla="*/ 3194377 h 3194377"/>
                <a:gd name="connsiteX4" fmla="*/ 2313362 w 2949538"/>
                <a:gd name="connsiteY4" fmla="*/ 2949212 h 3194377"/>
                <a:gd name="connsiteX5" fmla="*/ 2869954 w 2949538"/>
                <a:gd name="connsiteY5" fmla="*/ 2134203 h 3194377"/>
                <a:gd name="connsiteX6" fmla="*/ 2949467 w 2949538"/>
                <a:gd name="connsiteY6" fmla="*/ 1677003 h 3194377"/>
                <a:gd name="connsiteX7" fmla="*/ 2855983 w 2949538"/>
                <a:gd name="connsiteY7" fmla="*/ 1078435 h 3194377"/>
                <a:gd name="connsiteX8" fmla="*/ 2595248 w 2949538"/>
                <a:gd name="connsiteY8" fmla="*/ 647160 h 3194377"/>
                <a:gd name="connsiteX9" fmla="*/ 1975432 w 2949538"/>
                <a:gd name="connsiteY9" fmla="*/ 153003 h 3194377"/>
                <a:gd name="connsiteX10" fmla="*/ 1538110 w 2949538"/>
                <a:gd name="connsiteY10" fmla="*/ 33733 h 3194377"/>
                <a:gd name="connsiteX11" fmla="*/ 1226684 w 2949538"/>
                <a:gd name="connsiteY11" fmla="*/ 7229 h 3194377"/>
                <a:gd name="connsiteX12" fmla="*/ 564076 w 2949538"/>
                <a:gd name="connsiteY12" fmla="*/ 146377 h 3194377"/>
                <a:gd name="connsiteX0" fmla="*/ 678882 w 3064344"/>
                <a:gd name="connsiteY0" fmla="*/ 146377 h 3194377"/>
                <a:gd name="connsiteX1" fmla="*/ 23660 w 3064344"/>
                <a:gd name="connsiteY1" fmla="*/ 1451714 h 3194377"/>
                <a:gd name="connsiteX2" fmla="*/ 314446 w 3064344"/>
                <a:gd name="connsiteY2" fmla="*/ 2763680 h 3194377"/>
                <a:gd name="connsiteX3" fmla="*/ 1878203 w 3064344"/>
                <a:gd name="connsiteY3" fmla="*/ 3194377 h 3194377"/>
                <a:gd name="connsiteX4" fmla="*/ 2428168 w 3064344"/>
                <a:gd name="connsiteY4" fmla="*/ 2949212 h 3194377"/>
                <a:gd name="connsiteX5" fmla="*/ 2984760 w 3064344"/>
                <a:gd name="connsiteY5" fmla="*/ 2134203 h 3194377"/>
                <a:gd name="connsiteX6" fmla="*/ 3064273 w 3064344"/>
                <a:gd name="connsiteY6" fmla="*/ 1677003 h 3194377"/>
                <a:gd name="connsiteX7" fmla="*/ 2970789 w 3064344"/>
                <a:gd name="connsiteY7" fmla="*/ 1078435 h 3194377"/>
                <a:gd name="connsiteX8" fmla="*/ 2710054 w 3064344"/>
                <a:gd name="connsiteY8" fmla="*/ 647160 h 3194377"/>
                <a:gd name="connsiteX9" fmla="*/ 2090238 w 3064344"/>
                <a:gd name="connsiteY9" fmla="*/ 153003 h 3194377"/>
                <a:gd name="connsiteX10" fmla="*/ 1652916 w 3064344"/>
                <a:gd name="connsiteY10" fmla="*/ 33733 h 3194377"/>
                <a:gd name="connsiteX11" fmla="*/ 1341490 w 3064344"/>
                <a:gd name="connsiteY11" fmla="*/ 7229 h 3194377"/>
                <a:gd name="connsiteX12" fmla="*/ 678882 w 3064344"/>
                <a:gd name="connsiteY12" fmla="*/ 146377 h 3194377"/>
                <a:gd name="connsiteX0" fmla="*/ 655721 w 3041183"/>
                <a:gd name="connsiteY0" fmla="*/ 146377 h 3194377"/>
                <a:gd name="connsiteX1" fmla="*/ 499 w 3041183"/>
                <a:gd name="connsiteY1" fmla="*/ 1451714 h 3194377"/>
                <a:gd name="connsiteX2" fmla="*/ 291285 w 3041183"/>
                <a:gd name="connsiteY2" fmla="*/ 2763680 h 3194377"/>
                <a:gd name="connsiteX3" fmla="*/ 1855042 w 3041183"/>
                <a:gd name="connsiteY3" fmla="*/ 3194377 h 3194377"/>
                <a:gd name="connsiteX4" fmla="*/ 2405007 w 3041183"/>
                <a:gd name="connsiteY4" fmla="*/ 2949212 h 3194377"/>
                <a:gd name="connsiteX5" fmla="*/ 2961599 w 3041183"/>
                <a:gd name="connsiteY5" fmla="*/ 2134203 h 3194377"/>
                <a:gd name="connsiteX6" fmla="*/ 3041112 w 3041183"/>
                <a:gd name="connsiteY6" fmla="*/ 1677003 h 3194377"/>
                <a:gd name="connsiteX7" fmla="*/ 2947628 w 3041183"/>
                <a:gd name="connsiteY7" fmla="*/ 1078435 h 3194377"/>
                <a:gd name="connsiteX8" fmla="*/ 2686893 w 3041183"/>
                <a:gd name="connsiteY8" fmla="*/ 647160 h 3194377"/>
                <a:gd name="connsiteX9" fmla="*/ 2067077 w 3041183"/>
                <a:gd name="connsiteY9" fmla="*/ 153003 h 3194377"/>
                <a:gd name="connsiteX10" fmla="*/ 1629755 w 3041183"/>
                <a:gd name="connsiteY10" fmla="*/ 33733 h 3194377"/>
                <a:gd name="connsiteX11" fmla="*/ 1318329 w 3041183"/>
                <a:gd name="connsiteY11" fmla="*/ 7229 h 3194377"/>
                <a:gd name="connsiteX12" fmla="*/ 655721 w 3041183"/>
                <a:gd name="connsiteY12" fmla="*/ 146377 h 3194377"/>
                <a:gd name="connsiteX0" fmla="*/ 655720 w 3041182"/>
                <a:gd name="connsiteY0" fmla="*/ 146377 h 3162134"/>
                <a:gd name="connsiteX1" fmla="*/ 498 w 3041182"/>
                <a:gd name="connsiteY1" fmla="*/ 1451714 h 3162134"/>
                <a:gd name="connsiteX2" fmla="*/ 291284 w 3041182"/>
                <a:gd name="connsiteY2" fmla="*/ 2763680 h 3162134"/>
                <a:gd name="connsiteX3" fmla="*/ 1593121 w 3041182"/>
                <a:gd name="connsiteY3" fmla="*/ 3162134 h 3162134"/>
                <a:gd name="connsiteX4" fmla="*/ 2405006 w 3041182"/>
                <a:gd name="connsiteY4" fmla="*/ 2949212 h 3162134"/>
                <a:gd name="connsiteX5" fmla="*/ 2961598 w 3041182"/>
                <a:gd name="connsiteY5" fmla="*/ 2134203 h 3162134"/>
                <a:gd name="connsiteX6" fmla="*/ 3041111 w 3041182"/>
                <a:gd name="connsiteY6" fmla="*/ 1677003 h 3162134"/>
                <a:gd name="connsiteX7" fmla="*/ 2947627 w 3041182"/>
                <a:gd name="connsiteY7" fmla="*/ 1078435 h 3162134"/>
                <a:gd name="connsiteX8" fmla="*/ 2686892 w 3041182"/>
                <a:gd name="connsiteY8" fmla="*/ 647160 h 3162134"/>
                <a:gd name="connsiteX9" fmla="*/ 2067076 w 3041182"/>
                <a:gd name="connsiteY9" fmla="*/ 153003 h 3162134"/>
                <a:gd name="connsiteX10" fmla="*/ 1629754 w 3041182"/>
                <a:gd name="connsiteY10" fmla="*/ 33733 h 3162134"/>
                <a:gd name="connsiteX11" fmla="*/ 1318328 w 3041182"/>
                <a:gd name="connsiteY11" fmla="*/ 7229 h 3162134"/>
                <a:gd name="connsiteX12" fmla="*/ 655720 w 3041182"/>
                <a:gd name="connsiteY12" fmla="*/ 146377 h 3162134"/>
                <a:gd name="connsiteX0" fmla="*/ 655720 w 3041182"/>
                <a:gd name="connsiteY0" fmla="*/ 146377 h 3162134"/>
                <a:gd name="connsiteX1" fmla="*/ 498 w 3041182"/>
                <a:gd name="connsiteY1" fmla="*/ 1451714 h 3162134"/>
                <a:gd name="connsiteX2" fmla="*/ 291284 w 3041182"/>
                <a:gd name="connsiteY2" fmla="*/ 2763680 h 3162134"/>
                <a:gd name="connsiteX3" fmla="*/ 1593121 w 3041182"/>
                <a:gd name="connsiteY3" fmla="*/ 3162134 h 3162134"/>
                <a:gd name="connsiteX4" fmla="*/ 2405006 w 3041182"/>
                <a:gd name="connsiteY4" fmla="*/ 2949212 h 3162134"/>
                <a:gd name="connsiteX5" fmla="*/ 2961598 w 3041182"/>
                <a:gd name="connsiteY5" fmla="*/ 2134203 h 3162134"/>
                <a:gd name="connsiteX6" fmla="*/ 3041111 w 3041182"/>
                <a:gd name="connsiteY6" fmla="*/ 1677003 h 3162134"/>
                <a:gd name="connsiteX7" fmla="*/ 2947627 w 3041182"/>
                <a:gd name="connsiteY7" fmla="*/ 1078435 h 3162134"/>
                <a:gd name="connsiteX8" fmla="*/ 2686892 w 3041182"/>
                <a:gd name="connsiteY8" fmla="*/ 647160 h 3162134"/>
                <a:gd name="connsiteX9" fmla="*/ 2067076 w 3041182"/>
                <a:gd name="connsiteY9" fmla="*/ 153003 h 3162134"/>
                <a:gd name="connsiteX10" fmla="*/ 1629754 w 3041182"/>
                <a:gd name="connsiteY10" fmla="*/ 33733 h 3162134"/>
                <a:gd name="connsiteX11" fmla="*/ 1318328 w 3041182"/>
                <a:gd name="connsiteY11" fmla="*/ 7229 h 3162134"/>
                <a:gd name="connsiteX12" fmla="*/ 655720 w 3041182"/>
                <a:gd name="connsiteY12" fmla="*/ 146377 h 3162134"/>
                <a:gd name="connsiteX0" fmla="*/ 655720 w 3041182"/>
                <a:gd name="connsiteY0" fmla="*/ 146377 h 3162134"/>
                <a:gd name="connsiteX1" fmla="*/ 498 w 3041182"/>
                <a:gd name="connsiteY1" fmla="*/ 1451714 h 3162134"/>
                <a:gd name="connsiteX2" fmla="*/ 291284 w 3041182"/>
                <a:gd name="connsiteY2" fmla="*/ 2763680 h 3162134"/>
                <a:gd name="connsiteX3" fmla="*/ 1593121 w 3041182"/>
                <a:gd name="connsiteY3" fmla="*/ 3162134 h 3162134"/>
                <a:gd name="connsiteX4" fmla="*/ 2405006 w 3041182"/>
                <a:gd name="connsiteY4" fmla="*/ 2896817 h 3162134"/>
                <a:gd name="connsiteX5" fmla="*/ 2961598 w 3041182"/>
                <a:gd name="connsiteY5" fmla="*/ 2134203 h 3162134"/>
                <a:gd name="connsiteX6" fmla="*/ 3041111 w 3041182"/>
                <a:gd name="connsiteY6" fmla="*/ 1677003 h 3162134"/>
                <a:gd name="connsiteX7" fmla="*/ 2947627 w 3041182"/>
                <a:gd name="connsiteY7" fmla="*/ 1078435 h 3162134"/>
                <a:gd name="connsiteX8" fmla="*/ 2686892 w 3041182"/>
                <a:gd name="connsiteY8" fmla="*/ 647160 h 3162134"/>
                <a:gd name="connsiteX9" fmla="*/ 2067076 w 3041182"/>
                <a:gd name="connsiteY9" fmla="*/ 153003 h 3162134"/>
                <a:gd name="connsiteX10" fmla="*/ 1629754 w 3041182"/>
                <a:gd name="connsiteY10" fmla="*/ 33733 h 3162134"/>
                <a:gd name="connsiteX11" fmla="*/ 1318328 w 3041182"/>
                <a:gd name="connsiteY11" fmla="*/ 7229 h 3162134"/>
                <a:gd name="connsiteX12" fmla="*/ 655720 w 3041182"/>
                <a:gd name="connsiteY12" fmla="*/ 146377 h 3162134"/>
                <a:gd name="connsiteX0" fmla="*/ 655720 w 3041182"/>
                <a:gd name="connsiteY0" fmla="*/ 146377 h 3109741"/>
                <a:gd name="connsiteX1" fmla="*/ 498 w 3041182"/>
                <a:gd name="connsiteY1" fmla="*/ 1451714 h 3109741"/>
                <a:gd name="connsiteX2" fmla="*/ 291284 w 3041182"/>
                <a:gd name="connsiteY2" fmla="*/ 2763680 h 3109741"/>
                <a:gd name="connsiteX3" fmla="*/ 1518287 w 3041182"/>
                <a:gd name="connsiteY3" fmla="*/ 3109741 h 3109741"/>
                <a:gd name="connsiteX4" fmla="*/ 2405006 w 3041182"/>
                <a:gd name="connsiteY4" fmla="*/ 2896817 h 3109741"/>
                <a:gd name="connsiteX5" fmla="*/ 2961598 w 3041182"/>
                <a:gd name="connsiteY5" fmla="*/ 2134203 h 3109741"/>
                <a:gd name="connsiteX6" fmla="*/ 3041111 w 3041182"/>
                <a:gd name="connsiteY6" fmla="*/ 1677003 h 3109741"/>
                <a:gd name="connsiteX7" fmla="*/ 2947627 w 3041182"/>
                <a:gd name="connsiteY7" fmla="*/ 1078435 h 3109741"/>
                <a:gd name="connsiteX8" fmla="*/ 2686892 w 3041182"/>
                <a:gd name="connsiteY8" fmla="*/ 647160 h 3109741"/>
                <a:gd name="connsiteX9" fmla="*/ 2067076 w 3041182"/>
                <a:gd name="connsiteY9" fmla="*/ 153003 h 3109741"/>
                <a:gd name="connsiteX10" fmla="*/ 1629754 w 3041182"/>
                <a:gd name="connsiteY10" fmla="*/ 33733 h 3109741"/>
                <a:gd name="connsiteX11" fmla="*/ 1318328 w 3041182"/>
                <a:gd name="connsiteY11" fmla="*/ 7229 h 3109741"/>
                <a:gd name="connsiteX12" fmla="*/ 655720 w 3041182"/>
                <a:gd name="connsiteY12" fmla="*/ 146377 h 3109741"/>
                <a:gd name="connsiteX0" fmla="*/ 683078 w 3068540"/>
                <a:gd name="connsiteY0" fmla="*/ 146377 h 3109741"/>
                <a:gd name="connsiteX1" fmla="*/ 27856 w 3068540"/>
                <a:gd name="connsiteY1" fmla="*/ 1451714 h 3109741"/>
                <a:gd name="connsiteX2" fmla="*/ 265470 w 3068540"/>
                <a:gd name="connsiteY2" fmla="*/ 2550075 h 3109741"/>
                <a:gd name="connsiteX3" fmla="*/ 1545645 w 3068540"/>
                <a:gd name="connsiteY3" fmla="*/ 3109741 h 3109741"/>
                <a:gd name="connsiteX4" fmla="*/ 2432364 w 3068540"/>
                <a:gd name="connsiteY4" fmla="*/ 2896817 h 3109741"/>
                <a:gd name="connsiteX5" fmla="*/ 2988956 w 3068540"/>
                <a:gd name="connsiteY5" fmla="*/ 2134203 h 3109741"/>
                <a:gd name="connsiteX6" fmla="*/ 3068469 w 3068540"/>
                <a:gd name="connsiteY6" fmla="*/ 1677003 h 3109741"/>
                <a:gd name="connsiteX7" fmla="*/ 2974985 w 3068540"/>
                <a:gd name="connsiteY7" fmla="*/ 1078435 h 3109741"/>
                <a:gd name="connsiteX8" fmla="*/ 2714250 w 3068540"/>
                <a:gd name="connsiteY8" fmla="*/ 647160 h 3109741"/>
                <a:gd name="connsiteX9" fmla="*/ 2094434 w 3068540"/>
                <a:gd name="connsiteY9" fmla="*/ 153003 h 3109741"/>
                <a:gd name="connsiteX10" fmla="*/ 1657112 w 3068540"/>
                <a:gd name="connsiteY10" fmla="*/ 33733 h 3109741"/>
                <a:gd name="connsiteX11" fmla="*/ 1345686 w 3068540"/>
                <a:gd name="connsiteY11" fmla="*/ 7229 h 3109741"/>
                <a:gd name="connsiteX12" fmla="*/ 683078 w 3068540"/>
                <a:gd name="connsiteY12" fmla="*/ 146377 h 3109741"/>
                <a:gd name="connsiteX0" fmla="*/ 683078 w 3068540"/>
                <a:gd name="connsiteY0" fmla="*/ 146377 h 3112185"/>
                <a:gd name="connsiteX1" fmla="*/ 27856 w 3068540"/>
                <a:gd name="connsiteY1" fmla="*/ 1451714 h 3112185"/>
                <a:gd name="connsiteX2" fmla="*/ 265470 w 3068540"/>
                <a:gd name="connsiteY2" fmla="*/ 2550075 h 3112185"/>
                <a:gd name="connsiteX3" fmla="*/ 1545645 w 3068540"/>
                <a:gd name="connsiteY3" fmla="*/ 3109741 h 3112185"/>
                <a:gd name="connsiteX4" fmla="*/ 2432364 w 3068540"/>
                <a:gd name="connsiteY4" fmla="*/ 2896817 h 3112185"/>
                <a:gd name="connsiteX5" fmla="*/ 2988956 w 3068540"/>
                <a:gd name="connsiteY5" fmla="*/ 2134203 h 3112185"/>
                <a:gd name="connsiteX6" fmla="*/ 3068469 w 3068540"/>
                <a:gd name="connsiteY6" fmla="*/ 1677003 h 3112185"/>
                <a:gd name="connsiteX7" fmla="*/ 2974985 w 3068540"/>
                <a:gd name="connsiteY7" fmla="*/ 1078435 h 3112185"/>
                <a:gd name="connsiteX8" fmla="*/ 2714250 w 3068540"/>
                <a:gd name="connsiteY8" fmla="*/ 647160 h 3112185"/>
                <a:gd name="connsiteX9" fmla="*/ 2094434 w 3068540"/>
                <a:gd name="connsiteY9" fmla="*/ 153003 h 3112185"/>
                <a:gd name="connsiteX10" fmla="*/ 1657112 w 3068540"/>
                <a:gd name="connsiteY10" fmla="*/ 33733 h 3112185"/>
                <a:gd name="connsiteX11" fmla="*/ 1345686 w 3068540"/>
                <a:gd name="connsiteY11" fmla="*/ 7229 h 3112185"/>
                <a:gd name="connsiteX12" fmla="*/ 683078 w 3068540"/>
                <a:gd name="connsiteY12" fmla="*/ 146377 h 3112185"/>
                <a:gd name="connsiteX0" fmla="*/ 683078 w 3068540"/>
                <a:gd name="connsiteY0" fmla="*/ 146377 h 3112185"/>
                <a:gd name="connsiteX1" fmla="*/ 27856 w 3068540"/>
                <a:gd name="connsiteY1" fmla="*/ 1451714 h 3112185"/>
                <a:gd name="connsiteX2" fmla="*/ 265470 w 3068540"/>
                <a:gd name="connsiteY2" fmla="*/ 2550075 h 3112185"/>
                <a:gd name="connsiteX3" fmla="*/ 1545645 w 3068540"/>
                <a:gd name="connsiteY3" fmla="*/ 3109741 h 3112185"/>
                <a:gd name="connsiteX4" fmla="*/ 2432364 w 3068540"/>
                <a:gd name="connsiteY4" fmla="*/ 2896817 h 3112185"/>
                <a:gd name="connsiteX5" fmla="*/ 2988956 w 3068540"/>
                <a:gd name="connsiteY5" fmla="*/ 2134203 h 3112185"/>
                <a:gd name="connsiteX6" fmla="*/ 3068469 w 3068540"/>
                <a:gd name="connsiteY6" fmla="*/ 1677003 h 3112185"/>
                <a:gd name="connsiteX7" fmla="*/ 2974985 w 3068540"/>
                <a:gd name="connsiteY7" fmla="*/ 1078435 h 3112185"/>
                <a:gd name="connsiteX8" fmla="*/ 2714250 w 3068540"/>
                <a:gd name="connsiteY8" fmla="*/ 647160 h 3112185"/>
                <a:gd name="connsiteX9" fmla="*/ 2094434 w 3068540"/>
                <a:gd name="connsiteY9" fmla="*/ 153003 h 3112185"/>
                <a:gd name="connsiteX10" fmla="*/ 1657112 w 3068540"/>
                <a:gd name="connsiteY10" fmla="*/ 33733 h 3112185"/>
                <a:gd name="connsiteX11" fmla="*/ 1345686 w 3068540"/>
                <a:gd name="connsiteY11" fmla="*/ 7229 h 3112185"/>
                <a:gd name="connsiteX12" fmla="*/ 683078 w 3068540"/>
                <a:gd name="connsiteY12" fmla="*/ 146377 h 3112185"/>
                <a:gd name="connsiteX0" fmla="*/ 683078 w 3068540"/>
                <a:gd name="connsiteY0" fmla="*/ 143148 h 3108956"/>
                <a:gd name="connsiteX1" fmla="*/ 27856 w 3068540"/>
                <a:gd name="connsiteY1" fmla="*/ 1448485 h 3108956"/>
                <a:gd name="connsiteX2" fmla="*/ 265470 w 3068540"/>
                <a:gd name="connsiteY2" fmla="*/ 2546846 h 3108956"/>
                <a:gd name="connsiteX3" fmla="*/ 1545645 w 3068540"/>
                <a:gd name="connsiteY3" fmla="*/ 3106512 h 3108956"/>
                <a:gd name="connsiteX4" fmla="*/ 2432364 w 3068540"/>
                <a:gd name="connsiteY4" fmla="*/ 2893588 h 3108956"/>
                <a:gd name="connsiteX5" fmla="*/ 2988956 w 3068540"/>
                <a:gd name="connsiteY5" fmla="*/ 2130974 h 3108956"/>
                <a:gd name="connsiteX6" fmla="*/ 3068469 w 3068540"/>
                <a:gd name="connsiteY6" fmla="*/ 1673774 h 3108956"/>
                <a:gd name="connsiteX7" fmla="*/ 2974985 w 3068540"/>
                <a:gd name="connsiteY7" fmla="*/ 1075206 h 3108956"/>
                <a:gd name="connsiteX8" fmla="*/ 2714250 w 3068540"/>
                <a:gd name="connsiteY8" fmla="*/ 643931 h 3108956"/>
                <a:gd name="connsiteX9" fmla="*/ 2094434 w 3068540"/>
                <a:gd name="connsiteY9" fmla="*/ 149774 h 3108956"/>
                <a:gd name="connsiteX10" fmla="*/ 1345686 w 3068540"/>
                <a:gd name="connsiteY10" fmla="*/ 4000 h 3108956"/>
                <a:gd name="connsiteX11" fmla="*/ 683078 w 3068540"/>
                <a:gd name="connsiteY11" fmla="*/ 143148 h 3108956"/>
                <a:gd name="connsiteX0" fmla="*/ 683078 w 3082038"/>
                <a:gd name="connsiteY0" fmla="*/ 143148 h 3108956"/>
                <a:gd name="connsiteX1" fmla="*/ 27856 w 3082038"/>
                <a:gd name="connsiteY1" fmla="*/ 1448485 h 3108956"/>
                <a:gd name="connsiteX2" fmla="*/ 265470 w 3082038"/>
                <a:gd name="connsiteY2" fmla="*/ 2546846 h 3108956"/>
                <a:gd name="connsiteX3" fmla="*/ 1545645 w 3082038"/>
                <a:gd name="connsiteY3" fmla="*/ 3106512 h 3108956"/>
                <a:gd name="connsiteX4" fmla="*/ 2432364 w 3082038"/>
                <a:gd name="connsiteY4" fmla="*/ 2893588 h 3108956"/>
                <a:gd name="connsiteX5" fmla="*/ 2988956 w 3082038"/>
                <a:gd name="connsiteY5" fmla="*/ 2130974 h 3108956"/>
                <a:gd name="connsiteX6" fmla="*/ 3068469 w 3082038"/>
                <a:gd name="connsiteY6" fmla="*/ 1673774 h 3108956"/>
                <a:gd name="connsiteX7" fmla="*/ 2974985 w 3082038"/>
                <a:gd name="connsiteY7" fmla="*/ 1075206 h 3108956"/>
                <a:gd name="connsiteX8" fmla="*/ 2094434 w 3082038"/>
                <a:gd name="connsiteY8" fmla="*/ 149774 h 3108956"/>
                <a:gd name="connsiteX9" fmla="*/ 1345686 w 3082038"/>
                <a:gd name="connsiteY9" fmla="*/ 4000 h 3108956"/>
                <a:gd name="connsiteX10" fmla="*/ 683078 w 3082038"/>
                <a:gd name="connsiteY10" fmla="*/ 143148 h 3108956"/>
                <a:gd name="connsiteX0" fmla="*/ 683078 w 3082038"/>
                <a:gd name="connsiteY0" fmla="*/ 137480 h 3103288"/>
                <a:gd name="connsiteX1" fmla="*/ 27856 w 3082038"/>
                <a:gd name="connsiteY1" fmla="*/ 1442817 h 3103288"/>
                <a:gd name="connsiteX2" fmla="*/ 265470 w 3082038"/>
                <a:gd name="connsiteY2" fmla="*/ 2541178 h 3103288"/>
                <a:gd name="connsiteX3" fmla="*/ 1545645 w 3082038"/>
                <a:gd name="connsiteY3" fmla="*/ 3100844 h 3103288"/>
                <a:gd name="connsiteX4" fmla="*/ 2432364 w 3082038"/>
                <a:gd name="connsiteY4" fmla="*/ 2887920 h 3103288"/>
                <a:gd name="connsiteX5" fmla="*/ 2988956 w 3082038"/>
                <a:gd name="connsiteY5" fmla="*/ 2125306 h 3103288"/>
                <a:gd name="connsiteX6" fmla="*/ 3068469 w 3082038"/>
                <a:gd name="connsiteY6" fmla="*/ 1668106 h 3103288"/>
                <a:gd name="connsiteX7" fmla="*/ 2974985 w 3082038"/>
                <a:gd name="connsiteY7" fmla="*/ 1069538 h 3103288"/>
                <a:gd name="connsiteX8" fmla="*/ 2094434 w 3082038"/>
                <a:gd name="connsiteY8" fmla="*/ 144106 h 3103288"/>
                <a:gd name="connsiteX9" fmla="*/ 683078 w 3082038"/>
                <a:gd name="connsiteY9" fmla="*/ 137480 h 3103288"/>
                <a:gd name="connsiteX0" fmla="*/ 683078 w 3082038"/>
                <a:gd name="connsiteY0" fmla="*/ 137480 h 3103288"/>
                <a:gd name="connsiteX1" fmla="*/ 27856 w 3082038"/>
                <a:gd name="connsiteY1" fmla="*/ 1442817 h 3103288"/>
                <a:gd name="connsiteX2" fmla="*/ 265470 w 3082038"/>
                <a:gd name="connsiteY2" fmla="*/ 2541178 h 3103288"/>
                <a:gd name="connsiteX3" fmla="*/ 1545645 w 3082038"/>
                <a:gd name="connsiteY3" fmla="*/ 3100844 h 3103288"/>
                <a:gd name="connsiteX4" fmla="*/ 2432364 w 3082038"/>
                <a:gd name="connsiteY4" fmla="*/ 2887920 h 3103288"/>
                <a:gd name="connsiteX5" fmla="*/ 3068469 w 3082038"/>
                <a:gd name="connsiteY5" fmla="*/ 1668106 h 3103288"/>
                <a:gd name="connsiteX6" fmla="*/ 2974985 w 3082038"/>
                <a:gd name="connsiteY6" fmla="*/ 1069538 h 3103288"/>
                <a:gd name="connsiteX7" fmla="*/ 2094434 w 3082038"/>
                <a:gd name="connsiteY7" fmla="*/ 144106 h 3103288"/>
                <a:gd name="connsiteX8" fmla="*/ 683078 w 3082038"/>
                <a:gd name="connsiteY8" fmla="*/ 137480 h 3103288"/>
                <a:gd name="connsiteX0" fmla="*/ 683078 w 2980867"/>
                <a:gd name="connsiteY0" fmla="*/ 137480 h 3121480"/>
                <a:gd name="connsiteX1" fmla="*/ 27856 w 2980867"/>
                <a:gd name="connsiteY1" fmla="*/ 1442817 h 3121480"/>
                <a:gd name="connsiteX2" fmla="*/ 265470 w 2980867"/>
                <a:gd name="connsiteY2" fmla="*/ 2541178 h 3121480"/>
                <a:gd name="connsiteX3" fmla="*/ 1545645 w 2980867"/>
                <a:gd name="connsiteY3" fmla="*/ 3100844 h 3121480"/>
                <a:gd name="connsiteX4" fmla="*/ 2432364 w 2980867"/>
                <a:gd name="connsiteY4" fmla="*/ 2887920 h 3121480"/>
                <a:gd name="connsiteX5" fmla="*/ 2974985 w 2980867"/>
                <a:gd name="connsiteY5" fmla="*/ 1069538 h 3121480"/>
                <a:gd name="connsiteX6" fmla="*/ 2094434 w 2980867"/>
                <a:gd name="connsiteY6" fmla="*/ 144106 h 3121480"/>
                <a:gd name="connsiteX7" fmla="*/ 683078 w 2980867"/>
                <a:gd name="connsiteY7" fmla="*/ 137480 h 3121480"/>
                <a:gd name="connsiteX0" fmla="*/ 683078 w 2992555"/>
                <a:gd name="connsiteY0" fmla="*/ 137480 h 3103288"/>
                <a:gd name="connsiteX1" fmla="*/ 27856 w 2992555"/>
                <a:gd name="connsiteY1" fmla="*/ 1442817 h 3103288"/>
                <a:gd name="connsiteX2" fmla="*/ 265470 w 2992555"/>
                <a:gd name="connsiteY2" fmla="*/ 2541178 h 3103288"/>
                <a:gd name="connsiteX3" fmla="*/ 1545645 w 2992555"/>
                <a:gd name="connsiteY3" fmla="*/ 3100844 h 3103288"/>
                <a:gd name="connsiteX4" fmla="*/ 2593572 w 2992555"/>
                <a:gd name="connsiteY4" fmla="*/ 2617316 h 3103288"/>
                <a:gd name="connsiteX5" fmla="*/ 2974985 w 2992555"/>
                <a:gd name="connsiteY5" fmla="*/ 1069538 h 3103288"/>
                <a:gd name="connsiteX6" fmla="*/ 2094434 w 2992555"/>
                <a:gd name="connsiteY6" fmla="*/ 144106 h 3103288"/>
                <a:gd name="connsiteX7" fmla="*/ 683078 w 2992555"/>
                <a:gd name="connsiteY7" fmla="*/ 137480 h 3103288"/>
                <a:gd name="connsiteX0" fmla="*/ 663919 w 2973396"/>
                <a:gd name="connsiteY0" fmla="*/ 130849 h 3096776"/>
                <a:gd name="connsiteX1" fmla="*/ 31428 w 2973396"/>
                <a:gd name="connsiteY1" fmla="*/ 1337983 h 3096776"/>
                <a:gd name="connsiteX2" fmla="*/ 246311 w 2973396"/>
                <a:gd name="connsiteY2" fmla="*/ 2534547 h 3096776"/>
                <a:gd name="connsiteX3" fmla="*/ 1526486 w 2973396"/>
                <a:gd name="connsiteY3" fmla="*/ 3094213 h 3096776"/>
                <a:gd name="connsiteX4" fmla="*/ 2574413 w 2973396"/>
                <a:gd name="connsiteY4" fmla="*/ 2610685 h 3096776"/>
                <a:gd name="connsiteX5" fmla="*/ 2955826 w 2973396"/>
                <a:gd name="connsiteY5" fmla="*/ 1062907 h 3096776"/>
                <a:gd name="connsiteX6" fmla="*/ 2075275 w 2973396"/>
                <a:gd name="connsiteY6" fmla="*/ 137475 h 3096776"/>
                <a:gd name="connsiteX7" fmla="*/ 663919 w 2973396"/>
                <a:gd name="connsiteY7" fmla="*/ 130849 h 3096776"/>
                <a:gd name="connsiteX0" fmla="*/ 711207 w 3020684"/>
                <a:gd name="connsiteY0" fmla="*/ 130849 h 2750940"/>
                <a:gd name="connsiteX1" fmla="*/ 78716 w 3020684"/>
                <a:gd name="connsiteY1" fmla="*/ 1337983 h 2750940"/>
                <a:gd name="connsiteX2" fmla="*/ 293599 w 3020684"/>
                <a:gd name="connsiteY2" fmla="*/ 2534547 h 2750940"/>
                <a:gd name="connsiteX3" fmla="*/ 2621701 w 3020684"/>
                <a:gd name="connsiteY3" fmla="*/ 2610685 h 2750940"/>
                <a:gd name="connsiteX4" fmla="*/ 3003114 w 3020684"/>
                <a:gd name="connsiteY4" fmla="*/ 1062907 h 2750940"/>
                <a:gd name="connsiteX5" fmla="*/ 2122563 w 3020684"/>
                <a:gd name="connsiteY5" fmla="*/ 137475 h 2750940"/>
                <a:gd name="connsiteX6" fmla="*/ 711207 w 3020684"/>
                <a:gd name="connsiteY6" fmla="*/ 130849 h 2750940"/>
                <a:gd name="connsiteX0" fmla="*/ 529556 w 2839033"/>
                <a:gd name="connsiteY0" fmla="*/ 130849 h 2750940"/>
                <a:gd name="connsiteX1" fmla="*/ 111948 w 2839033"/>
                <a:gd name="connsiteY1" fmla="*/ 2534547 h 2750940"/>
                <a:gd name="connsiteX2" fmla="*/ 2440050 w 2839033"/>
                <a:gd name="connsiteY2" fmla="*/ 2610685 h 2750940"/>
                <a:gd name="connsiteX3" fmla="*/ 2821463 w 2839033"/>
                <a:gd name="connsiteY3" fmla="*/ 1062907 h 2750940"/>
                <a:gd name="connsiteX4" fmla="*/ 1940912 w 2839033"/>
                <a:gd name="connsiteY4" fmla="*/ 137475 h 2750940"/>
                <a:gd name="connsiteX5" fmla="*/ 529556 w 2839033"/>
                <a:gd name="connsiteY5" fmla="*/ 130849 h 2750940"/>
                <a:gd name="connsiteX0" fmla="*/ 274338 w 2973736"/>
                <a:gd name="connsiteY0" fmla="*/ 422384 h 2697767"/>
                <a:gd name="connsiteX1" fmla="*/ 246651 w 2973736"/>
                <a:gd name="connsiteY1" fmla="*/ 2436688 h 2697767"/>
                <a:gd name="connsiteX2" fmla="*/ 2574753 w 2973736"/>
                <a:gd name="connsiteY2" fmla="*/ 2512826 h 2697767"/>
                <a:gd name="connsiteX3" fmla="*/ 2956166 w 2973736"/>
                <a:gd name="connsiteY3" fmla="*/ 965048 h 2697767"/>
                <a:gd name="connsiteX4" fmla="*/ 2075615 w 2973736"/>
                <a:gd name="connsiteY4" fmla="*/ 39616 h 2697767"/>
                <a:gd name="connsiteX5" fmla="*/ 274338 w 2973736"/>
                <a:gd name="connsiteY5" fmla="*/ 422384 h 2697767"/>
                <a:gd name="connsiteX0" fmla="*/ 100018 w 2811870"/>
                <a:gd name="connsiteY0" fmla="*/ 446539 h 2755139"/>
                <a:gd name="connsiteX1" fmla="*/ 462726 w 2811870"/>
                <a:gd name="connsiteY1" fmla="*/ 2519633 h 2755139"/>
                <a:gd name="connsiteX2" fmla="*/ 2400433 w 2811870"/>
                <a:gd name="connsiteY2" fmla="*/ 2536981 h 2755139"/>
                <a:gd name="connsiteX3" fmla="*/ 2781846 w 2811870"/>
                <a:gd name="connsiteY3" fmla="*/ 989203 h 2755139"/>
                <a:gd name="connsiteX4" fmla="*/ 1901295 w 2811870"/>
                <a:gd name="connsiteY4" fmla="*/ 63771 h 2755139"/>
                <a:gd name="connsiteX5" fmla="*/ 100018 w 2811870"/>
                <a:gd name="connsiteY5" fmla="*/ 446539 h 2755139"/>
                <a:gd name="connsiteX0" fmla="*/ 91560 w 2784878"/>
                <a:gd name="connsiteY0" fmla="*/ 446539 h 2832031"/>
                <a:gd name="connsiteX1" fmla="*/ 454268 w 2784878"/>
                <a:gd name="connsiteY1" fmla="*/ 2519633 h 2832031"/>
                <a:gd name="connsiteX2" fmla="*/ 2087171 w 2784878"/>
                <a:gd name="connsiteY2" fmla="*/ 2666122 h 2832031"/>
                <a:gd name="connsiteX3" fmla="*/ 2773388 w 2784878"/>
                <a:gd name="connsiteY3" fmla="*/ 989203 h 2832031"/>
                <a:gd name="connsiteX4" fmla="*/ 1892837 w 2784878"/>
                <a:gd name="connsiteY4" fmla="*/ 63771 h 2832031"/>
                <a:gd name="connsiteX5" fmla="*/ 91560 w 2784878"/>
                <a:gd name="connsiteY5" fmla="*/ 446539 h 283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4878" h="2832031">
                  <a:moveTo>
                    <a:pt x="91560" y="446539"/>
                  </a:moveTo>
                  <a:cubicBezTo>
                    <a:pt x="-148201" y="855849"/>
                    <a:pt x="121666" y="2149703"/>
                    <a:pt x="454268" y="2519633"/>
                  </a:cubicBezTo>
                  <a:cubicBezTo>
                    <a:pt x="786870" y="2889563"/>
                    <a:pt x="1700651" y="2921194"/>
                    <a:pt x="2087171" y="2666122"/>
                  </a:cubicBezTo>
                  <a:cubicBezTo>
                    <a:pt x="2473691" y="2411050"/>
                    <a:pt x="2856578" y="1401405"/>
                    <a:pt x="2773388" y="989203"/>
                  </a:cubicBezTo>
                  <a:cubicBezTo>
                    <a:pt x="2690198" y="577001"/>
                    <a:pt x="2164387" y="242305"/>
                    <a:pt x="1892837" y="63771"/>
                  </a:cubicBezTo>
                  <a:cubicBezTo>
                    <a:pt x="1510852" y="-91572"/>
                    <a:pt x="331321" y="37229"/>
                    <a:pt x="91560" y="446539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DCB3265-6690-DE15-57A0-D46EAD5D5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40295">
              <a:off x="-115707" y="5352001"/>
              <a:ext cx="1075445" cy="459406"/>
            </a:xfrm>
            <a:custGeom>
              <a:avLst/>
              <a:gdLst>
                <a:gd name="connsiteX0" fmla="*/ 0 w 1075445"/>
                <a:gd name="connsiteY0" fmla="*/ 0 h 459406"/>
                <a:gd name="connsiteX1" fmla="*/ 125139 w 1075445"/>
                <a:gd name="connsiteY1" fmla="*/ 34070 h 459406"/>
                <a:gd name="connsiteX2" fmla="*/ 1075445 w 1075445"/>
                <a:gd name="connsiteY2" fmla="*/ 296789 h 459406"/>
                <a:gd name="connsiteX3" fmla="*/ 1040119 w 1075445"/>
                <a:gd name="connsiteY3" fmla="*/ 459252 h 459406"/>
                <a:gd name="connsiteX4" fmla="*/ 209223 w 1075445"/>
                <a:gd name="connsiteY4" fmla="*/ 342343 h 459406"/>
                <a:gd name="connsiteX5" fmla="*/ 123893 w 1075445"/>
                <a:gd name="connsiteY5" fmla="*/ 328364 h 45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5445" h="459406">
                  <a:moveTo>
                    <a:pt x="0" y="0"/>
                  </a:moveTo>
                  <a:lnTo>
                    <a:pt x="125139" y="34070"/>
                  </a:lnTo>
                  <a:cubicBezTo>
                    <a:pt x="505458" y="136618"/>
                    <a:pt x="1044653" y="276605"/>
                    <a:pt x="1075445" y="296789"/>
                  </a:cubicBezTo>
                  <a:cubicBezTo>
                    <a:pt x="1071846" y="332177"/>
                    <a:pt x="1052634" y="464544"/>
                    <a:pt x="1040119" y="459252"/>
                  </a:cubicBezTo>
                  <a:cubicBezTo>
                    <a:pt x="1010602" y="460855"/>
                    <a:pt x="384281" y="402112"/>
                    <a:pt x="209223" y="342343"/>
                  </a:cubicBezTo>
                  <a:lnTo>
                    <a:pt x="123893" y="32836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FBE3D-043E-DA22-353D-CC5A0EEC7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40295">
              <a:off x="-115707" y="5350720"/>
              <a:ext cx="1075445" cy="459406"/>
            </a:xfrm>
            <a:custGeom>
              <a:avLst/>
              <a:gdLst>
                <a:gd name="connsiteX0" fmla="*/ 0 w 1075445"/>
                <a:gd name="connsiteY0" fmla="*/ 0 h 459406"/>
                <a:gd name="connsiteX1" fmla="*/ 125139 w 1075445"/>
                <a:gd name="connsiteY1" fmla="*/ 34070 h 459406"/>
                <a:gd name="connsiteX2" fmla="*/ 1075445 w 1075445"/>
                <a:gd name="connsiteY2" fmla="*/ 296789 h 459406"/>
                <a:gd name="connsiteX3" fmla="*/ 1040119 w 1075445"/>
                <a:gd name="connsiteY3" fmla="*/ 459252 h 459406"/>
                <a:gd name="connsiteX4" fmla="*/ 209223 w 1075445"/>
                <a:gd name="connsiteY4" fmla="*/ 342343 h 459406"/>
                <a:gd name="connsiteX5" fmla="*/ 123893 w 1075445"/>
                <a:gd name="connsiteY5" fmla="*/ 328364 h 45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5445" h="459406">
                  <a:moveTo>
                    <a:pt x="0" y="0"/>
                  </a:moveTo>
                  <a:lnTo>
                    <a:pt x="125139" y="34070"/>
                  </a:lnTo>
                  <a:cubicBezTo>
                    <a:pt x="505458" y="136618"/>
                    <a:pt x="1044653" y="276605"/>
                    <a:pt x="1075445" y="296789"/>
                  </a:cubicBezTo>
                  <a:cubicBezTo>
                    <a:pt x="1071846" y="332177"/>
                    <a:pt x="1052634" y="464544"/>
                    <a:pt x="1040119" y="459252"/>
                  </a:cubicBezTo>
                  <a:cubicBezTo>
                    <a:pt x="1010602" y="460855"/>
                    <a:pt x="384281" y="402112"/>
                    <a:pt x="209223" y="342343"/>
                  </a:cubicBezTo>
                  <a:lnTo>
                    <a:pt x="123893" y="32836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46BE822-3E2C-8A7A-8BDC-049080C18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435277" flipH="1" flipV="1">
              <a:off x="926606" y="6033104"/>
              <a:ext cx="910640" cy="981469"/>
            </a:xfrm>
            <a:custGeom>
              <a:avLst/>
              <a:gdLst>
                <a:gd name="connsiteX0" fmla="*/ 0 w 910640"/>
                <a:gd name="connsiteY0" fmla="*/ 141849 h 981469"/>
                <a:gd name="connsiteX1" fmla="*/ 528917 w 910640"/>
                <a:gd name="connsiteY1" fmla="*/ 646629 h 981469"/>
                <a:gd name="connsiteX2" fmla="*/ 805510 w 910640"/>
                <a:gd name="connsiteY2" fmla="*/ 986 h 981469"/>
                <a:gd name="connsiteX3" fmla="*/ 895796 w 910640"/>
                <a:gd name="connsiteY3" fmla="*/ 403546 h 981469"/>
                <a:gd name="connsiteX4" fmla="*/ 910640 w 910640"/>
                <a:gd name="connsiteY4" fmla="*/ 516168 h 981469"/>
                <a:gd name="connsiteX5" fmla="*/ 427480 w 910640"/>
                <a:gd name="connsiteY5" fmla="*/ 981469 h 981469"/>
                <a:gd name="connsiteX6" fmla="*/ 346136 w 910640"/>
                <a:gd name="connsiteY6" fmla="*/ 971263 h 981469"/>
                <a:gd name="connsiteX7" fmla="*/ 271594 w 910640"/>
                <a:gd name="connsiteY7" fmla="*/ 941984 h 981469"/>
                <a:gd name="connsiteX8" fmla="*/ 109689 w 910640"/>
                <a:gd name="connsiteY8" fmla="*/ 652521 h 981469"/>
                <a:gd name="connsiteX9" fmla="*/ 0 w 910640"/>
                <a:gd name="connsiteY9" fmla="*/ 141849 h 98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0640" h="981469">
                  <a:moveTo>
                    <a:pt x="0" y="141849"/>
                  </a:moveTo>
                  <a:cubicBezTo>
                    <a:pt x="129897" y="117360"/>
                    <a:pt x="365447" y="465069"/>
                    <a:pt x="528917" y="646629"/>
                  </a:cubicBezTo>
                  <a:cubicBezTo>
                    <a:pt x="621115" y="431415"/>
                    <a:pt x="793780" y="-14848"/>
                    <a:pt x="805510" y="986"/>
                  </a:cubicBezTo>
                  <a:cubicBezTo>
                    <a:pt x="811749" y="-18180"/>
                    <a:pt x="877877" y="246482"/>
                    <a:pt x="895796" y="403546"/>
                  </a:cubicBezTo>
                  <a:lnTo>
                    <a:pt x="910640" y="516168"/>
                  </a:lnTo>
                  <a:lnTo>
                    <a:pt x="427480" y="981469"/>
                  </a:lnTo>
                  <a:lnTo>
                    <a:pt x="346136" y="971263"/>
                  </a:lnTo>
                  <a:cubicBezTo>
                    <a:pt x="317946" y="964813"/>
                    <a:pt x="292334" y="955366"/>
                    <a:pt x="271594" y="941984"/>
                  </a:cubicBezTo>
                  <a:cubicBezTo>
                    <a:pt x="188637" y="888458"/>
                    <a:pt x="125212" y="719108"/>
                    <a:pt x="109689" y="652521"/>
                  </a:cubicBezTo>
                  <a:cubicBezTo>
                    <a:pt x="79978" y="541726"/>
                    <a:pt x="23903" y="300243"/>
                    <a:pt x="0" y="14184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8315343-0191-368B-3F08-DD7E500DB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435277" flipH="1" flipV="1">
              <a:off x="926607" y="6033104"/>
              <a:ext cx="910640" cy="981469"/>
            </a:xfrm>
            <a:custGeom>
              <a:avLst/>
              <a:gdLst>
                <a:gd name="connsiteX0" fmla="*/ 0 w 910640"/>
                <a:gd name="connsiteY0" fmla="*/ 141849 h 981469"/>
                <a:gd name="connsiteX1" fmla="*/ 528918 w 910640"/>
                <a:gd name="connsiteY1" fmla="*/ 646629 h 981469"/>
                <a:gd name="connsiteX2" fmla="*/ 805509 w 910640"/>
                <a:gd name="connsiteY2" fmla="*/ 986 h 981469"/>
                <a:gd name="connsiteX3" fmla="*/ 895796 w 910640"/>
                <a:gd name="connsiteY3" fmla="*/ 403546 h 981469"/>
                <a:gd name="connsiteX4" fmla="*/ 910640 w 910640"/>
                <a:gd name="connsiteY4" fmla="*/ 516168 h 981469"/>
                <a:gd name="connsiteX5" fmla="*/ 427480 w 910640"/>
                <a:gd name="connsiteY5" fmla="*/ 981469 h 981469"/>
                <a:gd name="connsiteX6" fmla="*/ 346136 w 910640"/>
                <a:gd name="connsiteY6" fmla="*/ 971263 h 981469"/>
                <a:gd name="connsiteX7" fmla="*/ 271594 w 910640"/>
                <a:gd name="connsiteY7" fmla="*/ 941984 h 981469"/>
                <a:gd name="connsiteX8" fmla="*/ 109689 w 910640"/>
                <a:gd name="connsiteY8" fmla="*/ 652521 h 981469"/>
                <a:gd name="connsiteX9" fmla="*/ 0 w 910640"/>
                <a:gd name="connsiteY9" fmla="*/ 141849 h 98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0640" h="981469">
                  <a:moveTo>
                    <a:pt x="0" y="141849"/>
                  </a:moveTo>
                  <a:cubicBezTo>
                    <a:pt x="129897" y="117360"/>
                    <a:pt x="365447" y="465069"/>
                    <a:pt x="528918" y="646629"/>
                  </a:cubicBezTo>
                  <a:cubicBezTo>
                    <a:pt x="621115" y="431415"/>
                    <a:pt x="793780" y="-14848"/>
                    <a:pt x="805509" y="986"/>
                  </a:cubicBezTo>
                  <a:cubicBezTo>
                    <a:pt x="811749" y="-18180"/>
                    <a:pt x="877878" y="246482"/>
                    <a:pt x="895796" y="403546"/>
                  </a:cubicBezTo>
                  <a:lnTo>
                    <a:pt x="910640" y="516168"/>
                  </a:lnTo>
                  <a:lnTo>
                    <a:pt x="427480" y="981469"/>
                  </a:lnTo>
                  <a:lnTo>
                    <a:pt x="346136" y="971263"/>
                  </a:lnTo>
                  <a:cubicBezTo>
                    <a:pt x="317946" y="964813"/>
                    <a:pt x="292334" y="955366"/>
                    <a:pt x="271594" y="941984"/>
                  </a:cubicBezTo>
                  <a:cubicBezTo>
                    <a:pt x="188637" y="888458"/>
                    <a:pt x="125212" y="719108"/>
                    <a:pt x="109689" y="652521"/>
                  </a:cubicBezTo>
                  <a:cubicBezTo>
                    <a:pt x="79978" y="541726"/>
                    <a:pt x="23903" y="300243"/>
                    <a:pt x="0" y="14184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64A53C81-EE1F-F5C0-6E62-C56D5A89C5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155579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096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3D15C-A12D-4E17-12B3-28AE7445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2054153"/>
          </a:xfrm>
        </p:spPr>
        <p:txBody>
          <a:bodyPr anchor="b">
            <a:normAutofit/>
          </a:bodyPr>
          <a:lstStyle/>
          <a:p>
            <a:r>
              <a:rPr lang="uk-UA" sz="6000" b="1" dirty="0"/>
              <a:t>Використані джерела</a:t>
            </a:r>
            <a:endParaRPr lang="LID4096" sz="6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13F75F-03B5-296F-09B3-5B4014264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53" y="3337269"/>
            <a:ext cx="10509504" cy="2905686"/>
          </a:xfrm>
        </p:spPr>
        <p:txBody>
          <a:bodyPr>
            <a:normAutofit/>
          </a:bodyPr>
          <a:lstStyle/>
          <a:p>
            <a:r>
              <a:rPr lang="en-US" sz="2200">
                <a:hlinkClick r:id="rId2"/>
              </a:rPr>
              <a:t>https://news.obozrevatel.com/ukr/show/people/10-najuspishnishih-i-vidomih-lyudej-z-sindromom-dauna.htm</a:t>
            </a:r>
            <a:endParaRPr lang="uk-UA" sz="2200"/>
          </a:p>
          <a:p>
            <a:r>
              <a:rPr lang="en-US" sz="2200">
                <a:hlinkClick r:id="rId3"/>
              </a:rPr>
              <a:t>https://www.facebook.com/watch/?v=2234969076546085</a:t>
            </a:r>
            <a:endParaRPr lang="uk-UA" sz="2200"/>
          </a:p>
          <a:p>
            <a:r>
              <a:rPr lang="en-US" sz="2200">
                <a:hlinkClick r:id="rId4"/>
              </a:rPr>
              <a:t>https://www.volynnews.com/news/all/istoryk-z-lutska-ta-model-z-avstraliyi-/</a:t>
            </a:r>
            <a:endParaRPr lang="uk-UA" sz="2200"/>
          </a:p>
          <a:p>
            <a:endParaRPr lang="LID4096" sz="2200"/>
          </a:p>
        </p:txBody>
      </p:sp>
    </p:spTree>
    <p:extLst>
      <p:ext uri="{BB962C8B-B14F-4D97-AF65-F5344CB8AC3E}">
        <p14:creationId xmlns:p14="http://schemas.microsoft.com/office/powerpoint/2010/main" val="3022691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557</Words>
  <Application>Microsoft Office PowerPoint</Application>
  <PresentationFormat>Широкий екран</PresentationFormat>
  <Paragraphs>28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7" baseType="lpstr">
      <vt:lpstr>Meiryo</vt:lpstr>
      <vt:lpstr>Arial</vt:lpstr>
      <vt:lpstr>Calibri</vt:lpstr>
      <vt:lpstr>Calibri Light</vt:lpstr>
      <vt:lpstr>DINCondensedWeb</vt:lpstr>
      <vt:lpstr>Helvetica Neue</vt:lpstr>
      <vt:lpstr>MontserratMedium</vt:lpstr>
      <vt:lpstr>Тема Office</vt:lpstr>
      <vt:lpstr>ІСТОРІЇ ЛЮДЕЙ З СИНДРОМОМ ДАУНА, ЯКІ ДОСЯГЛИ УСПІХУ</vt:lpstr>
      <vt:lpstr>21 березня відзначається Міжнародний день людини з синдромом Дауна. </vt:lpstr>
      <vt:lpstr>Маделін Стюарт</vt:lpstr>
      <vt:lpstr>Богдан Кравчук</vt:lpstr>
      <vt:lpstr>Тім Харріс</vt:lpstr>
      <vt:lpstr>ПАБЛО ПІНЕДА</vt:lpstr>
      <vt:lpstr>Sunshine Café, Київ</vt:lpstr>
      <vt:lpstr>Хто допоміг досягти успіху?</vt:lpstr>
      <vt:lpstr>Використані джерела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ІСТОРІЇ ЛЮДЕЙ З СИНДРОМОМ ДАУНА, ЯКІ ДОСЯГЛИ УСПІХУ</dc:title>
  <dc:creator>Ірина Дяченко</dc:creator>
  <cp:lastModifiedBy>Ірина Дяченко</cp:lastModifiedBy>
  <cp:revision>1</cp:revision>
  <dcterms:created xsi:type="dcterms:W3CDTF">2023-10-16T07:28:44Z</dcterms:created>
  <dcterms:modified xsi:type="dcterms:W3CDTF">2023-10-17T14:21:42Z</dcterms:modified>
</cp:coreProperties>
</file>