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F6EB3-A534-499D-8139-85404ABD4F89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3B077-25F9-4E32-91B5-3050160213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3B077-25F9-4E32-91B5-3050160213B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571480"/>
            <a:ext cx="6172200" cy="1894362"/>
          </a:xfrm>
        </p:spPr>
        <p:txBody>
          <a:bodyPr/>
          <a:lstStyle/>
          <a:p>
            <a:r>
              <a:rPr lang="uk-UA" dirty="0" smtClean="0"/>
              <a:t>Успіх відомих людей з ООП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5003322"/>
            <a:ext cx="2886068" cy="1371600"/>
          </a:xfrm>
        </p:spPr>
        <p:txBody>
          <a:bodyPr/>
          <a:lstStyle/>
          <a:p>
            <a:r>
              <a:rPr lang="uk-UA" dirty="0" smtClean="0"/>
              <a:t>Підготувала </a:t>
            </a:r>
          </a:p>
          <a:p>
            <a:r>
              <a:rPr lang="uk-UA" dirty="0" err="1" smtClean="0"/>
              <a:t>Яндола</a:t>
            </a:r>
            <a:r>
              <a:rPr lang="uk-UA" dirty="0" smtClean="0"/>
              <a:t> Наталія Віталіївна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45" y="0"/>
            <a:ext cx="2571768" cy="3415835"/>
          </a:xfrm>
        </p:spPr>
      </p:pic>
      <p:pic>
        <p:nvPicPr>
          <p:cNvPr id="5" name="Рисунок 4" descr="Без названия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4105" y="1500174"/>
            <a:ext cx="4829895" cy="3357585"/>
          </a:xfrm>
          <a:prstGeom prst="rect">
            <a:avLst/>
          </a:prstGeom>
        </p:spPr>
      </p:pic>
      <p:pic>
        <p:nvPicPr>
          <p:cNvPr id="6" name="Рисунок 5" descr="5d1fc2ba-a83f-4fa6-b4f0-6dbd068d4a27_57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3429000"/>
            <a:ext cx="2286016" cy="328218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3214686"/>
            <a:ext cx="7467600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B050"/>
                </a:solidFill>
              </a:rPr>
              <a:t>Дякую за увагу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Естер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Вергеер</a:t>
            </a:r>
            <a:r>
              <a:rPr lang="ru-RU" b="1" dirty="0" smtClean="0">
                <a:solidFill>
                  <a:srgbClr val="FF0000"/>
                </a:solidFill>
              </a:rPr>
              <a:t> - одна </a:t>
            </a:r>
            <a:r>
              <a:rPr lang="ru-RU" b="1" dirty="0" err="1" smtClean="0">
                <a:solidFill>
                  <a:srgbClr val="FF0000"/>
                </a:solidFill>
              </a:rPr>
              <a:t>з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найкращих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тенісисток</a:t>
            </a:r>
            <a:r>
              <a:rPr lang="ru-RU" b="1" dirty="0" smtClean="0">
                <a:solidFill>
                  <a:srgbClr val="FF0000"/>
                </a:solidFill>
              </a:rPr>
              <a:t> на </a:t>
            </a:r>
            <a:r>
              <a:rPr lang="ru-RU" b="1" dirty="0" err="1" smtClean="0">
                <a:solidFill>
                  <a:srgbClr val="FF0000"/>
                </a:solidFill>
              </a:rPr>
              <a:t>візках</a:t>
            </a:r>
            <a:r>
              <a:rPr lang="ru-RU" b="1" dirty="0" smtClean="0">
                <a:solidFill>
                  <a:srgbClr val="FF0000"/>
                </a:solidFill>
              </a:rPr>
              <a:t> в </a:t>
            </a:r>
            <a:r>
              <a:rPr lang="ru-RU" b="1" dirty="0" err="1" smtClean="0">
                <a:solidFill>
                  <a:srgbClr val="FF0000"/>
                </a:solidFill>
              </a:rPr>
              <a:t>історії</a:t>
            </a:r>
            <a:r>
              <a:rPr lang="ru-RU" b="1" dirty="0" smtClean="0">
                <a:solidFill>
                  <a:srgbClr val="FF0000"/>
                </a:solidFill>
              </a:rPr>
              <a:t> спорту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Без названия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71802" y="2071678"/>
            <a:ext cx="2857520" cy="4294088"/>
          </a:xfrm>
        </p:spPr>
      </p:pic>
      <p:pic>
        <p:nvPicPr>
          <p:cNvPr id="5" name="Рисунок 4" descr="Без названия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214290"/>
            <a:ext cx="2009775" cy="2276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Дівчина</a:t>
            </a:r>
            <a:r>
              <a:rPr lang="ru-RU" dirty="0" smtClean="0"/>
              <a:t> </a:t>
            </a:r>
            <a:r>
              <a:rPr lang="ru-RU" dirty="0" err="1" smtClean="0"/>
              <a:t>розпочала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тяжкий шлях до спортивного </a:t>
            </a:r>
            <a:r>
              <a:rPr lang="ru-RU" dirty="0" err="1" smtClean="0"/>
              <a:t>Олімпу</a:t>
            </a:r>
            <a:r>
              <a:rPr lang="ru-RU" dirty="0" smtClean="0"/>
              <a:t> в </a:t>
            </a:r>
            <a:r>
              <a:rPr lang="ru-RU" dirty="0" err="1" smtClean="0"/>
              <a:t>дитинстві</a:t>
            </a:r>
            <a:r>
              <a:rPr lang="ru-RU" dirty="0" smtClean="0"/>
              <a:t> у </a:t>
            </a:r>
            <a:r>
              <a:rPr lang="ru-RU" dirty="0" err="1" smtClean="0"/>
              <a:t>дев’ятирічному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,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на спинному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Естер</a:t>
            </a:r>
            <a:r>
              <a:rPr lang="ru-RU" dirty="0" smtClean="0"/>
              <a:t> </a:t>
            </a:r>
            <a:r>
              <a:rPr lang="ru-RU" dirty="0" err="1" smtClean="0"/>
              <a:t>позбулася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ходити</a:t>
            </a:r>
            <a:r>
              <a:rPr lang="ru-RU" dirty="0" smtClean="0"/>
              <a:t>. </a:t>
            </a:r>
            <a:r>
              <a:rPr lang="ru-RU" dirty="0" err="1" smtClean="0"/>
              <a:t>Дівчина</a:t>
            </a:r>
            <a:r>
              <a:rPr lang="ru-RU" dirty="0" smtClean="0"/>
              <a:t> </a:t>
            </a:r>
            <a:r>
              <a:rPr lang="ru-RU" dirty="0" err="1" smtClean="0"/>
              <a:t>залишилася</a:t>
            </a:r>
            <a:r>
              <a:rPr lang="ru-RU" dirty="0" smtClean="0"/>
              <a:t> </a:t>
            </a:r>
            <a:r>
              <a:rPr lang="ru-RU" dirty="0" err="1" smtClean="0"/>
              <a:t>паралізованою</a:t>
            </a:r>
            <a:r>
              <a:rPr lang="ru-RU" dirty="0" smtClean="0"/>
              <a:t> на </a:t>
            </a:r>
            <a:r>
              <a:rPr lang="ru-RU" dirty="0" err="1" smtClean="0"/>
              <a:t>обидві</a:t>
            </a:r>
            <a:r>
              <a:rPr lang="ru-RU" dirty="0" smtClean="0"/>
              <a:t> ноги. Повторна </a:t>
            </a:r>
            <a:r>
              <a:rPr lang="ru-RU" dirty="0" err="1" smtClean="0"/>
              <a:t>операція</a:t>
            </a:r>
            <a:r>
              <a:rPr lang="ru-RU" dirty="0" smtClean="0"/>
              <a:t> не принесла </a:t>
            </a:r>
            <a:r>
              <a:rPr lang="ru-RU" dirty="0" err="1" smtClean="0"/>
              <a:t>успіху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err="1" smtClean="0"/>
              <a:t>Естер</a:t>
            </a:r>
            <a:r>
              <a:rPr lang="ru-RU" dirty="0" smtClean="0"/>
              <a:t> не </a:t>
            </a:r>
            <a:r>
              <a:rPr lang="ru-RU" dirty="0" err="1" smtClean="0"/>
              <a:t>здалася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курсу </a:t>
            </a:r>
            <a:r>
              <a:rPr lang="ru-RU" dirty="0" err="1" smtClean="0"/>
              <a:t>реабілітації</a:t>
            </a:r>
            <a:r>
              <a:rPr lang="ru-RU" dirty="0" smtClean="0"/>
              <a:t> </a:t>
            </a:r>
            <a:r>
              <a:rPr lang="ru-RU" dirty="0" err="1" smtClean="0"/>
              <a:t>навчилася</a:t>
            </a:r>
            <a:r>
              <a:rPr lang="ru-RU" dirty="0" smtClean="0"/>
              <a:t> </a:t>
            </a:r>
            <a:r>
              <a:rPr lang="ru-RU" dirty="0" err="1" smtClean="0"/>
              <a:t>грати</a:t>
            </a:r>
            <a:r>
              <a:rPr lang="ru-RU" dirty="0" smtClean="0"/>
              <a:t> у волейбол, баскетбол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теніс</a:t>
            </a:r>
            <a:r>
              <a:rPr lang="ru-RU" dirty="0" smtClean="0"/>
              <a:t> на </a:t>
            </a:r>
            <a:r>
              <a:rPr lang="ru-RU" dirty="0" err="1" smtClean="0"/>
              <a:t>інвалідних</a:t>
            </a:r>
            <a:r>
              <a:rPr lang="ru-RU" dirty="0" smtClean="0"/>
              <a:t> </a:t>
            </a:r>
            <a:r>
              <a:rPr lang="ru-RU" dirty="0" err="1" smtClean="0"/>
              <a:t>візках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080908_-_Esther_Ve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3429000"/>
            <a:ext cx="1955970" cy="3011735"/>
          </a:xfrm>
          <a:prstGeom prst="rect">
            <a:avLst/>
          </a:prstGeom>
        </p:spPr>
      </p:pic>
      <p:pic>
        <p:nvPicPr>
          <p:cNvPr id="5" name="Рисунок 4" descr="ester-vergeer-odna-z-naikrashikh-tenisistok-na-vizkakh-v-istoriyi-sport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4000504"/>
            <a:ext cx="2960686" cy="266461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7467600" cy="4873752"/>
          </a:xfrm>
        </p:spPr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підсумку</a:t>
            </a:r>
            <a:r>
              <a:rPr lang="ru-RU" dirty="0" smtClean="0"/>
              <a:t>, </a:t>
            </a:r>
            <a:r>
              <a:rPr lang="ru-RU" dirty="0" err="1" smtClean="0"/>
              <a:t>Вергеер</a:t>
            </a:r>
            <a:r>
              <a:rPr lang="ru-RU" dirty="0" smtClean="0"/>
              <a:t> стала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успішних</a:t>
            </a:r>
            <a:r>
              <a:rPr lang="ru-RU" dirty="0" smtClean="0"/>
              <a:t> </a:t>
            </a:r>
            <a:r>
              <a:rPr lang="ru-RU" dirty="0" err="1" smtClean="0"/>
              <a:t>тенісисток-візочниць</a:t>
            </a:r>
            <a:r>
              <a:rPr lang="ru-RU" dirty="0" smtClean="0"/>
              <a:t>. Вона </a:t>
            </a:r>
            <a:r>
              <a:rPr lang="ru-RU" dirty="0" err="1" smtClean="0"/>
              <a:t>неодноразова</a:t>
            </a:r>
            <a:r>
              <a:rPr lang="ru-RU" dirty="0" smtClean="0"/>
              <a:t> </a:t>
            </a:r>
            <a:r>
              <a:rPr lang="ru-RU" dirty="0" err="1" smtClean="0"/>
              <a:t>переможниця</a:t>
            </a:r>
            <a:r>
              <a:rPr lang="ru-RU" dirty="0" smtClean="0"/>
              <a:t> </a:t>
            </a:r>
            <a:r>
              <a:rPr lang="ru-RU" dirty="0" err="1" smtClean="0"/>
              <a:t>турнірів</a:t>
            </a:r>
            <a:r>
              <a:rPr lang="ru-RU" dirty="0" smtClean="0"/>
              <a:t> Великого </a:t>
            </a:r>
            <a:r>
              <a:rPr lang="ru-RU" dirty="0" err="1" smtClean="0"/>
              <a:t>Шолома</a:t>
            </a:r>
            <a:r>
              <a:rPr lang="ru-RU" dirty="0" smtClean="0"/>
              <a:t>, семиразова </a:t>
            </a:r>
            <a:r>
              <a:rPr lang="ru-RU" dirty="0" err="1" smtClean="0"/>
              <a:t>чемпіонка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чотириразова</a:t>
            </a:r>
            <a:r>
              <a:rPr lang="ru-RU" dirty="0" smtClean="0"/>
              <a:t> </a:t>
            </a:r>
            <a:r>
              <a:rPr lang="ru-RU" dirty="0" err="1" smtClean="0"/>
              <a:t>олімпійська</a:t>
            </a:r>
            <a:r>
              <a:rPr lang="ru-RU" dirty="0" smtClean="0"/>
              <a:t> </a:t>
            </a:r>
            <a:r>
              <a:rPr lang="ru-RU" dirty="0" err="1" smtClean="0"/>
              <a:t>чемпіонка</a:t>
            </a:r>
            <a:r>
              <a:rPr lang="ru-RU" dirty="0" smtClean="0"/>
              <a:t>. У </a:t>
            </a:r>
            <a:r>
              <a:rPr lang="ru-RU" dirty="0" err="1" smtClean="0"/>
              <a:t>Сіднеї</a:t>
            </a:r>
            <a:r>
              <a:rPr lang="ru-RU" dirty="0" smtClean="0"/>
              <a:t> та </a:t>
            </a:r>
            <a:r>
              <a:rPr lang="ru-RU" dirty="0" err="1" smtClean="0"/>
              <a:t>Афінах</a:t>
            </a:r>
            <a:r>
              <a:rPr lang="ru-RU" dirty="0" smtClean="0"/>
              <a:t> вона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першою</a:t>
            </a:r>
            <a:r>
              <a:rPr lang="ru-RU" dirty="0" smtClean="0"/>
              <a:t> як у </a:t>
            </a:r>
            <a:r>
              <a:rPr lang="ru-RU" dirty="0" err="1" smtClean="0"/>
              <a:t>індивідуальному</a:t>
            </a:r>
            <a:r>
              <a:rPr lang="ru-RU" dirty="0" smtClean="0"/>
              <a:t> </a:t>
            </a:r>
            <a:r>
              <a:rPr lang="ru-RU" dirty="0" err="1" smtClean="0"/>
              <a:t>заліку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в парному.</a:t>
            </a:r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286124"/>
            <a:ext cx="4186735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7467600" cy="4873752"/>
          </a:xfrm>
        </p:spPr>
        <p:txBody>
          <a:bodyPr/>
          <a:lstStyle/>
          <a:p>
            <a:r>
              <a:rPr lang="ru-RU" dirty="0" smtClean="0"/>
              <a:t>З </a:t>
            </a:r>
            <a:r>
              <a:rPr lang="ru-RU" dirty="0" err="1" smtClean="0"/>
              <a:t>січня</a:t>
            </a:r>
            <a:r>
              <a:rPr lang="ru-RU" dirty="0" smtClean="0"/>
              <a:t> 2003 року </a:t>
            </a:r>
            <a:r>
              <a:rPr lang="ru-RU" dirty="0" err="1" smtClean="0"/>
              <a:t>Вергеер</a:t>
            </a:r>
            <a:r>
              <a:rPr lang="ru-RU" dirty="0" smtClean="0"/>
              <a:t> не </a:t>
            </a:r>
            <a:r>
              <a:rPr lang="ru-RU" dirty="0" err="1" smtClean="0"/>
              <a:t>зазнала</a:t>
            </a:r>
            <a:r>
              <a:rPr lang="ru-RU" dirty="0" smtClean="0"/>
              <a:t> </a:t>
            </a:r>
            <a:r>
              <a:rPr lang="ru-RU" dirty="0" err="1" smtClean="0"/>
              <a:t>жодної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, </a:t>
            </a:r>
            <a:r>
              <a:rPr lang="ru-RU" dirty="0" err="1" smtClean="0"/>
              <a:t>вигравши</a:t>
            </a:r>
            <a:r>
              <a:rPr lang="ru-RU" dirty="0" smtClean="0"/>
              <a:t> 240 </a:t>
            </a:r>
            <a:r>
              <a:rPr lang="ru-RU" dirty="0" err="1" smtClean="0"/>
              <a:t>сетів</a:t>
            </a:r>
            <a:r>
              <a:rPr lang="ru-RU" dirty="0" smtClean="0"/>
              <a:t> </a:t>
            </a:r>
            <a:r>
              <a:rPr lang="ru-RU" dirty="0" err="1" smtClean="0"/>
              <a:t>поспіль</a:t>
            </a:r>
            <a:r>
              <a:rPr lang="ru-RU" dirty="0" smtClean="0"/>
              <a:t>. У 2002 </a:t>
            </a:r>
            <a:r>
              <a:rPr lang="ru-RU" dirty="0" err="1" smtClean="0"/>
              <a:t>і</a:t>
            </a:r>
            <a:r>
              <a:rPr lang="ru-RU" dirty="0" smtClean="0"/>
              <a:t> 2008 роках ставала лауреаткою </a:t>
            </a:r>
            <a:r>
              <a:rPr lang="ru-RU" dirty="0" err="1" smtClean="0"/>
              <a:t>премії</a:t>
            </a:r>
            <a:r>
              <a:rPr lang="ru-RU" dirty="0" smtClean="0"/>
              <a:t> "</a:t>
            </a:r>
            <a:r>
              <a:rPr lang="ru-RU" dirty="0" err="1" smtClean="0"/>
              <a:t>Кращий</a:t>
            </a:r>
            <a:r>
              <a:rPr lang="ru-RU" dirty="0" smtClean="0"/>
              <a:t> спортсмен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обмеженими</a:t>
            </a:r>
            <a:r>
              <a:rPr lang="ru-RU" dirty="0" smtClean="0"/>
              <a:t> </a:t>
            </a:r>
            <a:r>
              <a:rPr lang="ru-RU" dirty="0" err="1" smtClean="0"/>
              <a:t>можливостями</a:t>
            </a:r>
            <a:r>
              <a:rPr lang="ru-RU" dirty="0" smtClean="0"/>
              <a:t>", яку </a:t>
            </a:r>
            <a:r>
              <a:rPr lang="ru-RU" dirty="0" err="1" smtClean="0"/>
              <a:t>вручають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спорту "</a:t>
            </a:r>
            <a:r>
              <a:rPr lang="ru-RU" dirty="0" err="1" smtClean="0"/>
              <a:t>Лауреус</a:t>
            </a:r>
            <a:r>
              <a:rPr lang="ru-RU" dirty="0" smtClean="0"/>
              <a:t>"</a:t>
            </a:r>
            <a:endParaRPr lang="ru-RU" dirty="0"/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3643314"/>
            <a:ext cx="3851426" cy="2847989"/>
          </a:xfrm>
          <a:prstGeom prst="rect">
            <a:avLst/>
          </a:prstGeom>
        </p:spPr>
      </p:pic>
      <p:pic>
        <p:nvPicPr>
          <p:cNvPr id="5" name="Рисунок 4" descr="Без названия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285992"/>
            <a:ext cx="3600466" cy="238726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Крісті Браун  </a:t>
            </a:r>
            <a:r>
              <a:rPr lang="uk-UA" dirty="0" err="1" smtClean="0">
                <a:solidFill>
                  <a:srgbClr val="FF0000"/>
                </a:solidFill>
              </a:rPr>
              <a:t>інландський</a:t>
            </a:r>
            <a:r>
              <a:rPr lang="uk-UA" dirty="0" smtClean="0">
                <a:solidFill>
                  <a:srgbClr val="FF0000"/>
                </a:solidFill>
              </a:rPr>
              <a:t> письменник і художник.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18585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Народжений з церебральним паралічем , </a:t>
            </a:r>
            <a:r>
              <a:rPr lang="uk-UA" dirty="0" err="1" smtClean="0"/>
              <a:t>мавий</a:t>
            </a:r>
            <a:r>
              <a:rPr lang="uk-UA" dirty="0" smtClean="0"/>
              <a:t> можливість писати і малювати лише пальцями однієї ноги.</a:t>
            </a:r>
            <a:endParaRPr lang="ru-RU" dirty="0"/>
          </a:p>
        </p:txBody>
      </p:sp>
      <p:pic>
        <p:nvPicPr>
          <p:cNvPr id="4" name="Рисунок 3" descr="7a9b8cc69d4ef71c958980f5f7fbfef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071810"/>
            <a:ext cx="3238516" cy="2995627"/>
          </a:xfrm>
          <a:prstGeom prst="rect">
            <a:avLst/>
          </a:prstGeom>
        </p:spPr>
      </p:pic>
      <p:pic>
        <p:nvPicPr>
          <p:cNvPr id="5" name="Рисунок 4" descr="Без названи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2500306"/>
            <a:ext cx="2114550" cy="21621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407196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“</a:t>
            </a:r>
            <a:r>
              <a:rPr lang="ru-RU" dirty="0" err="1" smtClean="0"/>
              <a:t>Недорозвинений</a:t>
            </a:r>
            <a:r>
              <a:rPr lang="ru-RU" dirty="0" smtClean="0"/>
              <a:t>, </a:t>
            </a:r>
            <a:r>
              <a:rPr lang="ru-RU" dirty="0" err="1" smtClean="0"/>
              <a:t>інвалід</a:t>
            </a:r>
            <a:r>
              <a:rPr lang="ru-RU" dirty="0" smtClean="0"/>
              <a:t>, </a:t>
            </a:r>
            <a:r>
              <a:rPr lang="ru-RU" dirty="0" err="1" smtClean="0"/>
              <a:t>каліка</a:t>
            </a:r>
            <a:r>
              <a:rPr lang="ru-RU" dirty="0" smtClean="0"/>
              <a:t>, </a:t>
            </a:r>
            <a:r>
              <a:rPr lang="ru-RU" dirty="0" err="1" smtClean="0"/>
              <a:t>овоч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для </a:t>
            </a:r>
            <a:r>
              <a:rPr lang="ru-RU" dirty="0" err="1" smtClean="0"/>
              <a:t>матері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обуза”, – </a:t>
            </a:r>
            <a:r>
              <a:rPr lang="ru-RU" dirty="0" err="1" smtClean="0"/>
              <a:t>саме</a:t>
            </a:r>
            <a:r>
              <a:rPr lang="ru-RU" dirty="0" smtClean="0"/>
              <a:t> так казали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недалекі</a:t>
            </a:r>
            <a:r>
              <a:rPr lang="ru-RU" dirty="0" smtClean="0"/>
              <a:t> та </a:t>
            </a:r>
            <a:r>
              <a:rPr lang="ru-RU" dirty="0" err="1" smtClean="0"/>
              <a:t>обмежені</a:t>
            </a:r>
            <a:r>
              <a:rPr lang="ru-RU" dirty="0" smtClean="0"/>
              <a:t> в </a:t>
            </a:r>
            <a:r>
              <a:rPr lang="ru-RU" dirty="0" err="1" smtClean="0"/>
              <a:t>усьому</a:t>
            </a:r>
            <a:r>
              <a:rPr lang="ru-RU" dirty="0" smtClean="0"/>
              <a:t> люди. Той </a:t>
            </a:r>
            <a:r>
              <a:rPr lang="ru-RU" dirty="0" err="1" smtClean="0"/>
              <a:t>страшний</a:t>
            </a:r>
            <a:r>
              <a:rPr lang="ru-RU" dirty="0" smtClean="0"/>
              <a:t> </a:t>
            </a:r>
            <a:r>
              <a:rPr lang="ru-RU" dirty="0" err="1" smtClean="0"/>
              <a:t>діагноз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оголосили</a:t>
            </a:r>
            <a:r>
              <a:rPr lang="ru-RU" dirty="0" smtClean="0"/>
              <a:t> </a:t>
            </a:r>
            <a:r>
              <a:rPr lang="ru-RU" dirty="0" err="1" smtClean="0"/>
              <a:t>лікарі</a:t>
            </a:r>
            <a:r>
              <a:rPr lang="ru-RU" dirty="0" smtClean="0"/>
              <a:t>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наче</a:t>
            </a:r>
            <a:r>
              <a:rPr lang="ru-RU" dirty="0" smtClean="0"/>
              <a:t> </a:t>
            </a:r>
            <a:r>
              <a:rPr lang="ru-RU" dirty="0" err="1" smtClean="0"/>
              <a:t>вирок</a:t>
            </a:r>
            <a:r>
              <a:rPr lang="ru-RU" dirty="0" smtClean="0"/>
              <a:t> для самого </a:t>
            </a:r>
            <a:r>
              <a:rPr lang="ru-RU" dirty="0" err="1" smtClean="0"/>
              <a:t>Крісті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. Але не </a:t>
            </a:r>
            <a:r>
              <a:rPr lang="ru-RU" dirty="0" err="1" smtClean="0"/>
              <a:t>дивлячись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на </a:t>
            </a:r>
            <a:r>
              <a:rPr lang="ru-RU" dirty="0" err="1" smtClean="0"/>
              <a:t>що</a:t>
            </a:r>
            <a:r>
              <a:rPr lang="ru-RU" dirty="0" smtClean="0"/>
              <a:t>, </a:t>
            </a:r>
            <a:r>
              <a:rPr lang="ru-RU" dirty="0" err="1" smtClean="0"/>
              <a:t>єдині</a:t>
            </a:r>
            <a:r>
              <a:rPr lang="ru-RU" dirty="0" smtClean="0"/>
              <a:t> люди, </a:t>
            </a:r>
            <a:r>
              <a:rPr lang="ru-RU" dirty="0" err="1" smtClean="0"/>
              <a:t>які</a:t>
            </a:r>
            <a:r>
              <a:rPr lang="ru-RU" dirty="0" smtClean="0"/>
              <a:t> по </a:t>
            </a:r>
            <a:r>
              <a:rPr lang="ru-RU" dirty="0" err="1" smtClean="0"/>
              <a:t>справжньому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любили, </a:t>
            </a:r>
            <a:r>
              <a:rPr lang="ru-RU" dirty="0" err="1" smtClean="0"/>
              <a:t>допомагали</a:t>
            </a:r>
            <a:r>
              <a:rPr lang="ru-RU" dirty="0" smtClean="0"/>
              <a:t> та </a:t>
            </a:r>
            <a:r>
              <a:rPr lang="ru-RU" dirty="0" err="1" smtClean="0"/>
              <a:t>поводилися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ним як </a:t>
            </a:r>
            <a:r>
              <a:rPr lang="ru-RU" dirty="0" err="1" smtClean="0"/>
              <a:t>із</a:t>
            </a:r>
            <a:r>
              <a:rPr lang="ru-RU" dirty="0" smtClean="0"/>
              <a:t> нормальною, здоровою </a:t>
            </a:r>
            <a:r>
              <a:rPr lang="ru-RU" dirty="0" err="1" smtClean="0"/>
              <a:t>людиною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сім’я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вони </a:t>
            </a:r>
            <a:r>
              <a:rPr lang="ru-RU" dirty="0" err="1" smtClean="0"/>
              <a:t>були</a:t>
            </a:r>
            <a:r>
              <a:rPr lang="ru-RU" dirty="0" smtClean="0"/>
              <a:t> для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найдорожчими</a:t>
            </a:r>
            <a:r>
              <a:rPr lang="ru-RU" dirty="0" smtClean="0"/>
              <a:t>, </a:t>
            </a:r>
            <a:r>
              <a:rPr lang="ru-RU" dirty="0" err="1" smtClean="0"/>
              <a:t>найціннішими</a:t>
            </a:r>
            <a:r>
              <a:rPr lang="ru-RU" dirty="0" smtClean="0"/>
              <a:t> та </a:t>
            </a:r>
            <a:r>
              <a:rPr lang="ru-RU" dirty="0" err="1" smtClean="0"/>
              <a:t>найбільшою</a:t>
            </a:r>
            <a:r>
              <a:rPr lang="ru-RU" dirty="0" smtClean="0"/>
              <a:t> </a:t>
            </a:r>
            <a:r>
              <a:rPr lang="ru-RU" dirty="0" err="1" smtClean="0"/>
              <a:t>підтримкою</a:t>
            </a:r>
            <a:r>
              <a:rPr lang="ru-RU" dirty="0" smtClean="0"/>
              <a:t>, а особливо мама. </a:t>
            </a:r>
            <a:endParaRPr lang="ru-RU" dirty="0"/>
          </a:p>
        </p:txBody>
      </p:sp>
      <p:pic>
        <p:nvPicPr>
          <p:cNvPr id="4" name="Рисунок 3" descr="k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4071942"/>
            <a:ext cx="2833694" cy="25786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42852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err="1" smtClean="0"/>
              <a:t>Крісті</a:t>
            </a:r>
            <a:r>
              <a:rPr lang="ru-RU" dirty="0" smtClean="0"/>
              <a:t> </a:t>
            </a:r>
            <a:r>
              <a:rPr lang="ru-RU" dirty="0" err="1" smtClean="0"/>
              <a:t>малює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сам не </a:t>
            </a:r>
            <a:r>
              <a:rPr lang="ru-RU" dirty="0" err="1" smtClean="0"/>
              <a:t>сприймає</a:t>
            </a:r>
            <a:r>
              <a:rPr lang="ru-RU" dirty="0" smtClean="0"/>
              <a:t> того в </a:t>
            </a:r>
            <a:r>
              <a:rPr lang="ru-RU" dirty="0" err="1" smtClean="0"/>
              <a:t>серйоз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зрозумівши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непогано</a:t>
            </a:r>
            <a:r>
              <a:rPr lang="ru-RU" dirty="0" smtClean="0"/>
              <a:t> </a:t>
            </a:r>
            <a:r>
              <a:rPr lang="ru-RU" dirty="0" err="1" smtClean="0"/>
              <a:t>виходит.Не</a:t>
            </a:r>
            <a:r>
              <a:rPr lang="ru-RU" dirty="0" smtClean="0"/>
              <a:t> </a:t>
            </a:r>
            <a:r>
              <a:rPr lang="ru-RU" dirty="0" smtClean="0"/>
              <a:t>без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Айлін</a:t>
            </a:r>
            <a:r>
              <a:rPr lang="ru-RU" dirty="0" smtClean="0"/>
              <a:t> </a:t>
            </a:r>
            <a:r>
              <a:rPr lang="ru-RU" dirty="0" err="1" smtClean="0"/>
              <a:t>Коул</a:t>
            </a:r>
            <a:r>
              <a:rPr lang="ru-RU" dirty="0" smtClean="0"/>
              <a:t> — </a:t>
            </a:r>
            <a:r>
              <a:rPr lang="ru-RU" dirty="0" err="1" smtClean="0"/>
              <a:t>лікарки</a:t>
            </a:r>
            <a:r>
              <a:rPr lang="ru-RU" dirty="0" smtClean="0"/>
              <a:t>, яка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людьми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подібними</a:t>
            </a:r>
            <a:r>
              <a:rPr lang="ru-RU" dirty="0" smtClean="0"/>
              <a:t> </a:t>
            </a:r>
            <a:r>
              <a:rPr lang="ru-RU" dirty="0" err="1" smtClean="0"/>
              <a:t>вадами</a:t>
            </a:r>
            <a:r>
              <a:rPr lang="ru-RU" dirty="0" smtClean="0"/>
              <a:t>. Вона </a:t>
            </a:r>
            <a:r>
              <a:rPr lang="ru-RU" dirty="0" err="1" smtClean="0"/>
              <a:t>опікується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Крісті</a:t>
            </a:r>
            <a:r>
              <a:rPr lang="ru-RU" dirty="0" smtClean="0"/>
              <a:t>: </a:t>
            </a:r>
            <a:r>
              <a:rPr lang="ru-RU" dirty="0" err="1" smtClean="0"/>
              <a:t>читає</a:t>
            </a:r>
            <a:r>
              <a:rPr lang="ru-RU" dirty="0" smtClean="0"/>
              <a:t>, говорить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митцем</a:t>
            </a:r>
            <a:r>
              <a:rPr lang="ru-RU" dirty="0" smtClean="0"/>
              <a:t>,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почав нормально </a:t>
            </a:r>
            <a:r>
              <a:rPr lang="ru-RU" dirty="0" err="1" smtClean="0"/>
              <a:t>говорити</a:t>
            </a:r>
            <a:r>
              <a:rPr lang="ru-RU" dirty="0" smtClean="0"/>
              <a:t>, </a:t>
            </a:r>
            <a:r>
              <a:rPr lang="ru-RU" dirty="0" err="1" smtClean="0"/>
              <a:t>принаймні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почали </a:t>
            </a:r>
            <a:r>
              <a:rPr lang="ru-RU" dirty="0" err="1" smtClean="0"/>
              <a:t>всі</a:t>
            </a:r>
            <a:endParaRPr lang="ru-RU" dirty="0"/>
          </a:p>
        </p:txBody>
      </p:sp>
      <p:pic>
        <p:nvPicPr>
          <p:cNvPr id="4" name="Рисунок 3" descr="k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3286124"/>
            <a:ext cx="5143504" cy="32146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85728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Хвороба не стала для </a:t>
            </a:r>
            <a:r>
              <a:rPr lang="ru-RU" dirty="0" err="1" smtClean="0"/>
              <a:t>Крісті</a:t>
            </a:r>
            <a:r>
              <a:rPr lang="ru-RU" dirty="0" smtClean="0"/>
              <a:t> Брауна </a:t>
            </a:r>
            <a:r>
              <a:rPr lang="ru-RU" dirty="0" err="1" smtClean="0"/>
              <a:t>якимось</a:t>
            </a:r>
            <a:r>
              <a:rPr lang="ru-RU" dirty="0" smtClean="0"/>
              <a:t> </a:t>
            </a:r>
            <a:r>
              <a:rPr lang="ru-RU" dirty="0" err="1" smtClean="0"/>
              <a:t>вироком</a:t>
            </a:r>
            <a:r>
              <a:rPr lang="ru-RU" dirty="0" smtClean="0"/>
              <a:t>, вона стала для </a:t>
            </a:r>
            <a:r>
              <a:rPr lang="ru-RU" dirty="0" err="1" smtClean="0"/>
              <a:t>нього</a:t>
            </a:r>
            <a:r>
              <a:rPr lang="ru-RU" dirty="0" smtClean="0"/>
              <a:t> тою </a:t>
            </a:r>
            <a:r>
              <a:rPr lang="ru-RU" dirty="0" err="1" smtClean="0"/>
              <a:t>стіною</a:t>
            </a:r>
            <a:r>
              <a:rPr lang="ru-RU" dirty="0" smtClean="0"/>
              <a:t> в </a:t>
            </a:r>
            <a:r>
              <a:rPr lang="ru-RU" dirty="0" err="1" smtClean="0"/>
              <a:t>житті</a:t>
            </a:r>
            <a:r>
              <a:rPr lang="ru-RU" dirty="0" smtClean="0"/>
              <a:t>, через яку мало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перелізти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обійти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пробив </a:t>
            </a:r>
            <a:r>
              <a:rPr lang="ru-RU" dirty="0" err="1" smtClean="0"/>
              <a:t>наскрізь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лівою</a:t>
            </a:r>
            <a:r>
              <a:rPr lang="ru-RU" dirty="0" smtClean="0"/>
              <a:t> ногою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виконав</a:t>
            </a:r>
            <a:r>
              <a:rPr lang="ru-RU" dirty="0" smtClean="0"/>
              <a:t> свою </a:t>
            </a:r>
            <a:r>
              <a:rPr lang="ru-RU" dirty="0" err="1" smtClean="0"/>
              <a:t>життєву</a:t>
            </a:r>
            <a:r>
              <a:rPr lang="ru-RU" dirty="0" smtClean="0"/>
              <a:t> </a:t>
            </a:r>
            <a:r>
              <a:rPr lang="ru-RU" dirty="0" err="1" smtClean="0"/>
              <a:t>місію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k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928934"/>
            <a:ext cx="5715000" cy="37211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324</Words>
  <PresentationFormat>Экран (4:3)</PresentationFormat>
  <Paragraphs>15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Успіх відомих людей з ООП</vt:lpstr>
      <vt:lpstr>Естер Вергеер - одна з найкращих тенісисток на візках в історії спорту </vt:lpstr>
      <vt:lpstr>Слайд 3</vt:lpstr>
      <vt:lpstr>Слайд 4</vt:lpstr>
      <vt:lpstr>Слайд 5</vt:lpstr>
      <vt:lpstr>Крісті Браун  інландський письменник і художник.</vt:lpstr>
      <vt:lpstr>Слайд 7</vt:lpstr>
      <vt:lpstr>Слайд 8</vt:lpstr>
      <vt:lpstr>Слайд 9</vt:lpstr>
      <vt:lpstr>Слайд 10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Успіх відомих людей з ООП</dc:title>
  <dc:creator>user</dc:creator>
  <cp:lastModifiedBy>user</cp:lastModifiedBy>
  <cp:revision>4</cp:revision>
  <dcterms:created xsi:type="dcterms:W3CDTF">2023-10-18T08:01:17Z</dcterms:created>
  <dcterms:modified xsi:type="dcterms:W3CDTF">2023-10-18T08:36:11Z</dcterms:modified>
</cp:coreProperties>
</file>