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58" r:id="rId5"/>
    <p:sldId id="259"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7FDA54F9-C347-496F-9A45-6C2B6F1F94D0}" type="datetimeFigureOut">
              <a:rPr lang="ru-RU" smtClean="0"/>
              <a:t>19.10.2023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F405D1-7A29-48EA-A224-A05D6AAE02FC}" type="slidenum">
              <a:rPr lang="ru-RU" smtClean="0"/>
              <a:t>‹#›</a:t>
            </a:fld>
            <a:endParaRPr lang="ru-RU"/>
          </a:p>
        </p:txBody>
      </p:sp>
    </p:spTree>
    <p:extLst>
      <p:ext uri="{BB962C8B-B14F-4D97-AF65-F5344CB8AC3E}">
        <p14:creationId xmlns:p14="http://schemas.microsoft.com/office/powerpoint/2010/main" val="1283211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FDA54F9-C347-496F-9A45-6C2B6F1F94D0}" type="datetimeFigureOut">
              <a:rPr lang="ru-RU" smtClean="0"/>
              <a:t>19.10.2023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F405D1-7A29-48EA-A224-A05D6AAE02FC}" type="slidenum">
              <a:rPr lang="ru-RU" smtClean="0"/>
              <a:t>‹#›</a:t>
            </a:fld>
            <a:endParaRPr lang="ru-RU"/>
          </a:p>
        </p:txBody>
      </p:sp>
    </p:spTree>
    <p:extLst>
      <p:ext uri="{BB962C8B-B14F-4D97-AF65-F5344CB8AC3E}">
        <p14:creationId xmlns:p14="http://schemas.microsoft.com/office/powerpoint/2010/main" val="570544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FDA54F9-C347-496F-9A45-6C2B6F1F94D0}" type="datetimeFigureOut">
              <a:rPr lang="ru-RU" smtClean="0"/>
              <a:t>19.10.2023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F405D1-7A29-48EA-A224-A05D6AAE02FC}"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136925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FDA54F9-C347-496F-9A45-6C2B6F1F94D0}" type="datetimeFigureOut">
              <a:rPr lang="ru-RU" smtClean="0"/>
              <a:t>19.10.2023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F405D1-7A29-48EA-A224-A05D6AAE02FC}" type="slidenum">
              <a:rPr lang="ru-RU" smtClean="0"/>
              <a:t>‹#›</a:t>
            </a:fld>
            <a:endParaRPr lang="ru-RU"/>
          </a:p>
        </p:txBody>
      </p:sp>
    </p:spTree>
    <p:extLst>
      <p:ext uri="{BB962C8B-B14F-4D97-AF65-F5344CB8AC3E}">
        <p14:creationId xmlns:p14="http://schemas.microsoft.com/office/powerpoint/2010/main" val="39817203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FDA54F9-C347-496F-9A45-6C2B6F1F94D0}" type="datetimeFigureOut">
              <a:rPr lang="ru-RU" smtClean="0"/>
              <a:t>19.10.2023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F405D1-7A29-48EA-A224-A05D6AAE02FC}"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416105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FDA54F9-C347-496F-9A45-6C2B6F1F94D0}" type="datetimeFigureOut">
              <a:rPr lang="ru-RU" smtClean="0"/>
              <a:t>19.10.2023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F405D1-7A29-48EA-A224-A05D6AAE02FC}" type="slidenum">
              <a:rPr lang="ru-RU" smtClean="0"/>
              <a:t>‹#›</a:t>
            </a:fld>
            <a:endParaRPr lang="ru-RU"/>
          </a:p>
        </p:txBody>
      </p:sp>
    </p:spTree>
    <p:extLst>
      <p:ext uri="{BB962C8B-B14F-4D97-AF65-F5344CB8AC3E}">
        <p14:creationId xmlns:p14="http://schemas.microsoft.com/office/powerpoint/2010/main" val="22846676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FDA54F9-C347-496F-9A45-6C2B6F1F94D0}" type="datetimeFigureOut">
              <a:rPr lang="ru-RU" smtClean="0"/>
              <a:t>19.10.2023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F405D1-7A29-48EA-A224-A05D6AAE02FC}" type="slidenum">
              <a:rPr lang="ru-RU" smtClean="0"/>
              <a:t>‹#›</a:t>
            </a:fld>
            <a:endParaRPr lang="ru-RU"/>
          </a:p>
        </p:txBody>
      </p:sp>
    </p:spTree>
    <p:extLst>
      <p:ext uri="{BB962C8B-B14F-4D97-AF65-F5344CB8AC3E}">
        <p14:creationId xmlns:p14="http://schemas.microsoft.com/office/powerpoint/2010/main" val="7500246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FDA54F9-C347-496F-9A45-6C2B6F1F94D0}" type="datetimeFigureOut">
              <a:rPr lang="ru-RU" smtClean="0"/>
              <a:t>19.10.2023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F405D1-7A29-48EA-A224-A05D6AAE02FC}" type="slidenum">
              <a:rPr lang="ru-RU" smtClean="0"/>
              <a:t>‹#›</a:t>
            </a:fld>
            <a:endParaRPr lang="ru-RU"/>
          </a:p>
        </p:txBody>
      </p:sp>
    </p:spTree>
    <p:extLst>
      <p:ext uri="{BB962C8B-B14F-4D97-AF65-F5344CB8AC3E}">
        <p14:creationId xmlns:p14="http://schemas.microsoft.com/office/powerpoint/2010/main" val="546662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7FDA54F9-C347-496F-9A45-6C2B6F1F94D0}" type="datetimeFigureOut">
              <a:rPr lang="ru-RU" smtClean="0"/>
              <a:t>19.10.2023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F405D1-7A29-48EA-A224-A05D6AAE02FC}" type="slidenum">
              <a:rPr lang="ru-RU" smtClean="0"/>
              <a:t>‹#›</a:t>
            </a:fld>
            <a:endParaRPr lang="ru-RU"/>
          </a:p>
        </p:txBody>
      </p:sp>
    </p:spTree>
    <p:extLst>
      <p:ext uri="{BB962C8B-B14F-4D97-AF65-F5344CB8AC3E}">
        <p14:creationId xmlns:p14="http://schemas.microsoft.com/office/powerpoint/2010/main" val="1520327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7FDA54F9-C347-496F-9A45-6C2B6F1F94D0}" type="datetimeFigureOut">
              <a:rPr lang="ru-RU" smtClean="0"/>
              <a:t>19.10.2023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6F405D1-7A29-48EA-A224-A05D6AAE02FC}" type="slidenum">
              <a:rPr lang="ru-RU" smtClean="0"/>
              <a:t>‹#›</a:t>
            </a:fld>
            <a:endParaRPr lang="ru-RU"/>
          </a:p>
        </p:txBody>
      </p:sp>
    </p:spTree>
    <p:extLst>
      <p:ext uri="{BB962C8B-B14F-4D97-AF65-F5344CB8AC3E}">
        <p14:creationId xmlns:p14="http://schemas.microsoft.com/office/powerpoint/2010/main" val="2179656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7FDA54F9-C347-496F-9A45-6C2B6F1F94D0}" type="datetimeFigureOut">
              <a:rPr lang="ru-RU" smtClean="0"/>
              <a:t>19.10.2023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6F405D1-7A29-48EA-A224-A05D6AAE02FC}" type="slidenum">
              <a:rPr lang="ru-RU" smtClean="0"/>
              <a:t>‹#›</a:t>
            </a:fld>
            <a:endParaRPr lang="ru-RU"/>
          </a:p>
        </p:txBody>
      </p:sp>
    </p:spTree>
    <p:extLst>
      <p:ext uri="{BB962C8B-B14F-4D97-AF65-F5344CB8AC3E}">
        <p14:creationId xmlns:p14="http://schemas.microsoft.com/office/powerpoint/2010/main" val="34588454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7FDA54F9-C347-496F-9A45-6C2B6F1F94D0}" type="datetimeFigureOut">
              <a:rPr lang="ru-RU" smtClean="0"/>
              <a:t>19.10.2023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6F405D1-7A29-48EA-A224-A05D6AAE02FC}" type="slidenum">
              <a:rPr lang="ru-RU" smtClean="0"/>
              <a:t>‹#›</a:t>
            </a:fld>
            <a:endParaRPr lang="ru-RU"/>
          </a:p>
        </p:txBody>
      </p:sp>
    </p:spTree>
    <p:extLst>
      <p:ext uri="{BB962C8B-B14F-4D97-AF65-F5344CB8AC3E}">
        <p14:creationId xmlns:p14="http://schemas.microsoft.com/office/powerpoint/2010/main" val="1349748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7FDA54F9-C347-496F-9A45-6C2B6F1F94D0}" type="datetimeFigureOut">
              <a:rPr lang="ru-RU" smtClean="0"/>
              <a:t>19.10.2023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6F405D1-7A29-48EA-A224-A05D6AAE02FC}" type="slidenum">
              <a:rPr lang="ru-RU" smtClean="0"/>
              <a:t>‹#›</a:t>
            </a:fld>
            <a:endParaRPr lang="ru-RU"/>
          </a:p>
        </p:txBody>
      </p:sp>
    </p:spTree>
    <p:extLst>
      <p:ext uri="{BB962C8B-B14F-4D97-AF65-F5344CB8AC3E}">
        <p14:creationId xmlns:p14="http://schemas.microsoft.com/office/powerpoint/2010/main" val="2992318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DA54F9-C347-496F-9A45-6C2B6F1F94D0}" type="datetimeFigureOut">
              <a:rPr lang="ru-RU" smtClean="0"/>
              <a:t>19.10.2023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6F405D1-7A29-48EA-A224-A05D6AAE02FC}" type="slidenum">
              <a:rPr lang="ru-RU" smtClean="0"/>
              <a:t>‹#›</a:t>
            </a:fld>
            <a:endParaRPr lang="ru-RU"/>
          </a:p>
        </p:txBody>
      </p:sp>
    </p:spTree>
    <p:extLst>
      <p:ext uri="{BB962C8B-B14F-4D97-AF65-F5344CB8AC3E}">
        <p14:creationId xmlns:p14="http://schemas.microsoft.com/office/powerpoint/2010/main" val="4031561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7FDA54F9-C347-496F-9A45-6C2B6F1F94D0}" type="datetimeFigureOut">
              <a:rPr lang="ru-RU" smtClean="0"/>
              <a:t>19.10.2023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6F405D1-7A29-48EA-A224-A05D6AAE02FC}" type="slidenum">
              <a:rPr lang="ru-RU" smtClean="0"/>
              <a:t>‹#›</a:t>
            </a:fld>
            <a:endParaRPr lang="ru-RU"/>
          </a:p>
        </p:txBody>
      </p:sp>
    </p:spTree>
    <p:extLst>
      <p:ext uri="{BB962C8B-B14F-4D97-AF65-F5344CB8AC3E}">
        <p14:creationId xmlns:p14="http://schemas.microsoft.com/office/powerpoint/2010/main" val="10778315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7FDA54F9-C347-496F-9A45-6C2B6F1F94D0}" type="datetimeFigureOut">
              <a:rPr lang="ru-RU" smtClean="0"/>
              <a:t>19.10.2023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6F405D1-7A29-48EA-A224-A05D6AAE02FC}" type="slidenum">
              <a:rPr lang="ru-RU" smtClean="0"/>
              <a:t>‹#›</a:t>
            </a:fld>
            <a:endParaRPr lang="ru-RU"/>
          </a:p>
        </p:txBody>
      </p:sp>
    </p:spTree>
    <p:extLst>
      <p:ext uri="{BB962C8B-B14F-4D97-AF65-F5344CB8AC3E}">
        <p14:creationId xmlns:p14="http://schemas.microsoft.com/office/powerpoint/2010/main" val="37310300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DA54F9-C347-496F-9A45-6C2B6F1F94D0}" type="datetimeFigureOut">
              <a:rPr lang="ru-RU" smtClean="0"/>
              <a:t>19.10.2023</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6F405D1-7A29-48EA-A224-A05D6AAE02FC}" type="slidenum">
              <a:rPr lang="ru-RU" smtClean="0"/>
              <a:t>‹#›</a:t>
            </a:fld>
            <a:endParaRPr lang="ru-RU"/>
          </a:p>
        </p:txBody>
      </p:sp>
    </p:spTree>
    <p:extLst>
      <p:ext uri="{BB962C8B-B14F-4D97-AF65-F5344CB8AC3E}">
        <p14:creationId xmlns:p14="http://schemas.microsoft.com/office/powerpoint/2010/main" val="22064942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vogue.ua/ua/article/culture/art/kak-zhili-v-uedinenii-znamenitye-hudozhniki.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355273" y="5237017"/>
            <a:ext cx="6428509" cy="1580501"/>
          </a:xfrm>
        </p:spPr>
        <p:txBody>
          <a:bodyPr/>
          <a:lstStyle/>
          <a:p>
            <a:r>
              <a:rPr lang="uk-UA" b="1" dirty="0" err="1" smtClean="0"/>
              <a:t>Фріда</a:t>
            </a:r>
            <a:r>
              <a:rPr lang="uk-UA" b="1" dirty="0" smtClean="0"/>
              <a:t>  Кало</a:t>
            </a:r>
            <a:endParaRPr lang="ru-RU" b="1"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6047" y="205690"/>
            <a:ext cx="7608631" cy="4806119"/>
          </a:xfrm>
          <a:prstGeom prst="rect">
            <a:avLst/>
          </a:prstGeom>
        </p:spPr>
      </p:pic>
    </p:spTree>
    <p:extLst>
      <p:ext uri="{BB962C8B-B14F-4D97-AF65-F5344CB8AC3E}">
        <p14:creationId xmlns:p14="http://schemas.microsoft.com/office/powerpoint/2010/main" val="3939057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5771" y="471054"/>
            <a:ext cx="8596668" cy="3435928"/>
          </a:xfrm>
        </p:spPr>
        <p:txBody>
          <a:bodyPr>
            <a:normAutofit/>
          </a:bodyPr>
          <a:lstStyle/>
          <a:p>
            <a:r>
              <a:rPr lang="ru-RU" b="1" dirty="0"/>
              <a:t>6 </a:t>
            </a:r>
            <a:r>
              <a:rPr lang="ru-RU" b="1" dirty="0" err="1"/>
              <a:t>липня</a:t>
            </a:r>
            <a:r>
              <a:rPr lang="ru-RU" b="1" dirty="0"/>
              <a:t> 1907 року в </a:t>
            </a:r>
            <a:r>
              <a:rPr lang="ru-RU" b="1" dirty="0" err="1"/>
              <a:t>передмісті</a:t>
            </a:r>
            <a:r>
              <a:rPr lang="ru-RU" b="1" dirty="0"/>
              <a:t> </a:t>
            </a:r>
            <a:r>
              <a:rPr lang="ru-RU" b="1" dirty="0" err="1"/>
              <a:t>Мехіко</a:t>
            </a:r>
            <a:r>
              <a:rPr lang="ru-RU" b="1" dirty="0"/>
              <a:t> </a:t>
            </a:r>
            <a:r>
              <a:rPr lang="ru-RU" b="1" dirty="0" err="1"/>
              <a:t>народилася</a:t>
            </a:r>
            <a:r>
              <a:rPr lang="ru-RU" b="1" dirty="0"/>
              <a:t> </a:t>
            </a:r>
            <a:r>
              <a:rPr lang="ru-RU" b="1" dirty="0" err="1">
                <a:hlinkClick r:id="rId2"/>
              </a:rPr>
              <a:t>Фріда</a:t>
            </a:r>
            <a:r>
              <a:rPr lang="ru-RU" b="1" dirty="0">
                <a:hlinkClick r:id="rId2"/>
              </a:rPr>
              <a:t> </a:t>
            </a:r>
            <a:r>
              <a:rPr lang="ru-RU" b="1" dirty="0" err="1">
                <a:hlinkClick r:id="rId2"/>
              </a:rPr>
              <a:t>Кало</a:t>
            </a:r>
            <a:r>
              <a:rPr lang="ru-RU" b="1" dirty="0"/>
              <a:t>, </a:t>
            </a:r>
            <a:r>
              <a:rPr lang="ru-RU" b="1" dirty="0" err="1"/>
              <a:t>якій</a:t>
            </a:r>
            <a:r>
              <a:rPr lang="ru-RU" b="1" dirty="0"/>
              <a:t>, </a:t>
            </a:r>
            <a:r>
              <a:rPr lang="ru-RU" b="1" dirty="0" err="1"/>
              <a:t>усупереч</a:t>
            </a:r>
            <a:r>
              <a:rPr lang="ru-RU" b="1" dirty="0"/>
              <a:t> </a:t>
            </a:r>
            <a:r>
              <a:rPr lang="ru-RU" b="1" dirty="0" err="1"/>
              <a:t>багатьом</a:t>
            </a:r>
            <a:r>
              <a:rPr lang="ru-RU" b="1" dirty="0"/>
              <a:t> </a:t>
            </a:r>
            <a:r>
              <a:rPr lang="ru-RU" b="1" dirty="0" err="1"/>
              <a:t>трагічним</a:t>
            </a:r>
            <a:r>
              <a:rPr lang="ru-RU" b="1" dirty="0"/>
              <a:t> </a:t>
            </a:r>
            <a:r>
              <a:rPr lang="ru-RU" b="1" dirty="0" err="1"/>
              <a:t>подіям</a:t>
            </a:r>
            <a:r>
              <a:rPr lang="ru-RU" b="1" dirty="0"/>
              <a:t> у </a:t>
            </a:r>
            <a:r>
              <a:rPr lang="ru-RU" b="1" dirty="0" err="1"/>
              <a:t>її</a:t>
            </a:r>
            <a:r>
              <a:rPr lang="ru-RU" b="1" dirty="0"/>
              <a:t> </a:t>
            </a:r>
            <a:r>
              <a:rPr lang="ru-RU" b="1" dirty="0" err="1"/>
              <a:t>житті</a:t>
            </a:r>
            <a:r>
              <a:rPr lang="ru-RU" b="1" dirty="0"/>
              <a:t>, </a:t>
            </a:r>
            <a:r>
              <a:rPr lang="ru-RU" b="1" dirty="0" err="1"/>
              <a:t>судилося</a:t>
            </a:r>
            <a:r>
              <a:rPr lang="ru-RU" b="1" dirty="0"/>
              <a:t> стати великою </a:t>
            </a:r>
            <a:r>
              <a:rPr lang="ru-RU" b="1" dirty="0" smtClean="0"/>
              <a:t>художницею.</a:t>
            </a:r>
            <a:r>
              <a:rPr lang="ru-RU" b="1" dirty="0"/>
              <a:t> </a:t>
            </a:r>
          </a:p>
        </p:txBody>
      </p:sp>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37709" y="3264466"/>
            <a:ext cx="5040436" cy="3593534"/>
          </a:xfrm>
          <a:prstGeom prst="rect">
            <a:avLst/>
          </a:prstGeom>
        </p:spPr>
      </p:pic>
    </p:spTree>
    <p:extLst>
      <p:ext uri="{BB962C8B-B14F-4D97-AF65-F5344CB8AC3E}">
        <p14:creationId xmlns:p14="http://schemas.microsoft.com/office/powerpoint/2010/main" val="221838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7007" y="0"/>
            <a:ext cx="8596668" cy="3880773"/>
          </a:xfrm>
        </p:spPr>
        <p:txBody>
          <a:bodyPr>
            <a:normAutofit/>
          </a:bodyPr>
          <a:lstStyle/>
          <a:p>
            <a:pPr marL="0" indent="0">
              <a:buNone/>
            </a:pPr>
            <a:r>
              <a:rPr lang="ru-RU" sz="2000" b="1" dirty="0" err="1">
                <a:solidFill>
                  <a:schemeClr val="accent1"/>
                </a:solidFill>
              </a:rPr>
              <a:t>Фріда</a:t>
            </a:r>
            <a:r>
              <a:rPr lang="ru-RU" sz="2000" b="1" dirty="0">
                <a:solidFill>
                  <a:schemeClr val="accent1"/>
                </a:solidFill>
              </a:rPr>
              <a:t> росла </a:t>
            </a:r>
            <a:r>
              <a:rPr lang="ru-RU" sz="2000" b="1" dirty="0" err="1">
                <a:solidFill>
                  <a:schemeClr val="accent1"/>
                </a:solidFill>
              </a:rPr>
              <a:t>життєрадісною</a:t>
            </a:r>
            <a:r>
              <a:rPr lang="ru-RU" sz="2000" b="1" dirty="0">
                <a:solidFill>
                  <a:schemeClr val="accent1"/>
                </a:solidFill>
              </a:rPr>
              <a:t> й </a:t>
            </a:r>
            <a:r>
              <a:rPr lang="ru-RU" sz="2000" b="1" dirty="0" err="1">
                <a:solidFill>
                  <a:schemeClr val="accent1"/>
                </a:solidFill>
              </a:rPr>
              <a:t>щасливою</a:t>
            </a:r>
            <a:r>
              <a:rPr lang="ru-RU" sz="2000" b="1" dirty="0">
                <a:solidFill>
                  <a:schemeClr val="accent1"/>
                </a:solidFill>
              </a:rPr>
              <a:t>. У </a:t>
            </a:r>
            <a:r>
              <a:rPr lang="ru-RU" sz="2000" b="1" dirty="0" err="1">
                <a:solidFill>
                  <a:schemeClr val="accent1"/>
                </a:solidFill>
              </a:rPr>
              <a:t>шість</a:t>
            </a:r>
            <a:r>
              <a:rPr lang="ru-RU" sz="2000" b="1" dirty="0">
                <a:solidFill>
                  <a:schemeClr val="accent1"/>
                </a:solidFill>
              </a:rPr>
              <a:t> </a:t>
            </a:r>
            <a:r>
              <a:rPr lang="ru-RU" sz="2000" b="1" dirty="0" err="1">
                <a:solidFill>
                  <a:schemeClr val="accent1"/>
                </a:solidFill>
              </a:rPr>
              <a:t>років</a:t>
            </a:r>
            <a:r>
              <a:rPr lang="ru-RU" sz="2000" b="1" dirty="0">
                <a:solidFill>
                  <a:schemeClr val="accent1"/>
                </a:solidFill>
              </a:rPr>
              <a:t> </a:t>
            </a:r>
            <a:r>
              <a:rPr lang="ru-RU" sz="2000" b="1" dirty="0" err="1">
                <a:solidFill>
                  <a:schemeClr val="accent1"/>
                </a:solidFill>
              </a:rPr>
              <a:t>дівчинка</a:t>
            </a:r>
            <a:r>
              <a:rPr lang="ru-RU" sz="2000" b="1" dirty="0">
                <a:solidFill>
                  <a:schemeClr val="accent1"/>
                </a:solidFill>
              </a:rPr>
              <a:t> </a:t>
            </a:r>
            <a:r>
              <a:rPr lang="ru-RU" sz="2000" b="1" dirty="0" err="1">
                <a:solidFill>
                  <a:schemeClr val="accent1"/>
                </a:solidFill>
              </a:rPr>
              <a:t>перехворіла</a:t>
            </a:r>
            <a:r>
              <a:rPr lang="ru-RU" sz="2000" b="1" dirty="0">
                <a:solidFill>
                  <a:schemeClr val="accent1"/>
                </a:solidFill>
              </a:rPr>
              <a:t> на </a:t>
            </a:r>
            <a:r>
              <a:rPr lang="ru-RU" sz="2000" b="1" dirty="0" err="1">
                <a:solidFill>
                  <a:schemeClr val="accent1"/>
                </a:solidFill>
              </a:rPr>
              <a:t>поліомієліт</a:t>
            </a:r>
            <a:r>
              <a:rPr lang="ru-RU" sz="2000" b="1" dirty="0">
                <a:solidFill>
                  <a:schemeClr val="accent1"/>
                </a:solidFill>
              </a:rPr>
              <a:t>, </a:t>
            </a:r>
            <a:r>
              <a:rPr lang="ru-RU" sz="2000" b="1" dirty="0" err="1">
                <a:solidFill>
                  <a:schemeClr val="accent1"/>
                </a:solidFill>
              </a:rPr>
              <a:t>після</a:t>
            </a:r>
            <a:r>
              <a:rPr lang="ru-RU" sz="2000" b="1" dirty="0">
                <a:solidFill>
                  <a:schemeClr val="accent1"/>
                </a:solidFill>
              </a:rPr>
              <a:t> </a:t>
            </a:r>
            <a:r>
              <a:rPr lang="ru-RU" sz="2000" b="1" dirty="0" err="1">
                <a:solidFill>
                  <a:schemeClr val="accent1"/>
                </a:solidFill>
              </a:rPr>
              <a:t>чого</a:t>
            </a:r>
            <a:r>
              <a:rPr lang="ru-RU" sz="2000" b="1" dirty="0">
                <a:solidFill>
                  <a:schemeClr val="accent1"/>
                </a:solidFill>
              </a:rPr>
              <a:t> </a:t>
            </a:r>
            <a:r>
              <a:rPr lang="ru-RU" sz="2000" b="1" dirty="0" err="1">
                <a:solidFill>
                  <a:schemeClr val="accent1"/>
                </a:solidFill>
              </a:rPr>
              <a:t>назавжди</a:t>
            </a:r>
            <a:r>
              <a:rPr lang="ru-RU" sz="2000" b="1" dirty="0">
                <a:solidFill>
                  <a:schemeClr val="accent1"/>
                </a:solidFill>
              </a:rPr>
              <a:t> </a:t>
            </a:r>
            <a:r>
              <a:rPr lang="ru-RU" sz="2000" b="1" dirty="0" err="1">
                <a:solidFill>
                  <a:schemeClr val="accent1"/>
                </a:solidFill>
              </a:rPr>
              <a:t>залишилася</a:t>
            </a:r>
            <a:r>
              <a:rPr lang="ru-RU" sz="2000" b="1" dirty="0">
                <a:solidFill>
                  <a:schemeClr val="accent1"/>
                </a:solidFill>
              </a:rPr>
              <a:t> </a:t>
            </a:r>
            <a:r>
              <a:rPr lang="ru-RU" sz="2000" b="1" dirty="0" err="1">
                <a:solidFill>
                  <a:schemeClr val="accent1"/>
                </a:solidFill>
              </a:rPr>
              <a:t>кульгавою</a:t>
            </a:r>
            <a:r>
              <a:rPr lang="ru-RU" sz="2000" b="1" dirty="0">
                <a:solidFill>
                  <a:schemeClr val="accent1"/>
                </a:solidFill>
              </a:rPr>
              <a:t>. У </a:t>
            </a:r>
            <a:r>
              <a:rPr lang="ru-RU" sz="2000" b="1" dirty="0" err="1">
                <a:solidFill>
                  <a:schemeClr val="accent1"/>
                </a:solidFill>
              </a:rPr>
              <a:t>вісімнадцять</a:t>
            </a:r>
            <a:r>
              <a:rPr lang="ru-RU" sz="2000" b="1" dirty="0">
                <a:solidFill>
                  <a:schemeClr val="accent1"/>
                </a:solidFill>
              </a:rPr>
              <a:t> </a:t>
            </a:r>
            <a:r>
              <a:rPr lang="ru-RU" sz="2000" b="1" dirty="0" err="1">
                <a:solidFill>
                  <a:schemeClr val="accent1"/>
                </a:solidFill>
              </a:rPr>
              <a:t>років</a:t>
            </a:r>
            <a:r>
              <a:rPr lang="ru-RU" sz="2000" b="1" dirty="0">
                <a:solidFill>
                  <a:schemeClr val="accent1"/>
                </a:solidFill>
              </a:rPr>
              <a:t> </a:t>
            </a:r>
            <a:r>
              <a:rPr lang="ru-RU" sz="2000" b="1" dirty="0" err="1">
                <a:solidFill>
                  <a:schemeClr val="accent1"/>
                </a:solidFill>
              </a:rPr>
              <a:t>життя</a:t>
            </a:r>
            <a:r>
              <a:rPr lang="ru-RU" sz="2000" b="1" dirty="0">
                <a:solidFill>
                  <a:schemeClr val="accent1"/>
                </a:solidFill>
              </a:rPr>
              <a:t> </a:t>
            </a:r>
            <a:r>
              <a:rPr lang="ru-RU" sz="2000" b="1" dirty="0" err="1">
                <a:solidFill>
                  <a:schemeClr val="accent1"/>
                </a:solidFill>
              </a:rPr>
              <a:t>підкинуло</a:t>
            </a:r>
            <a:r>
              <a:rPr lang="ru-RU" sz="2000" b="1" dirty="0">
                <a:solidFill>
                  <a:schemeClr val="accent1"/>
                </a:solidFill>
              </a:rPr>
              <a:t> </a:t>
            </a:r>
            <a:r>
              <a:rPr lang="ru-RU" sz="2000" b="1" dirty="0" err="1">
                <a:solidFill>
                  <a:schemeClr val="accent1"/>
                </a:solidFill>
              </a:rPr>
              <a:t>ще</a:t>
            </a:r>
            <a:r>
              <a:rPr lang="ru-RU" sz="2000" b="1" dirty="0">
                <a:solidFill>
                  <a:schemeClr val="accent1"/>
                </a:solidFill>
              </a:rPr>
              <a:t> </a:t>
            </a:r>
            <a:r>
              <a:rPr lang="ru-RU" sz="2000" b="1" dirty="0" err="1">
                <a:solidFill>
                  <a:schemeClr val="accent1"/>
                </a:solidFill>
              </a:rPr>
              <a:t>одне</a:t>
            </a:r>
            <a:r>
              <a:rPr lang="ru-RU" sz="2000" b="1" dirty="0">
                <a:solidFill>
                  <a:schemeClr val="accent1"/>
                </a:solidFill>
              </a:rPr>
              <a:t> </a:t>
            </a:r>
            <a:r>
              <a:rPr lang="ru-RU" sz="2000" b="1" dirty="0" err="1">
                <a:solidFill>
                  <a:schemeClr val="accent1"/>
                </a:solidFill>
              </a:rPr>
              <a:t>випробування</a:t>
            </a:r>
            <a:r>
              <a:rPr lang="ru-RU" sz="2000" b="1" dirty="0">
                <a:solidFill>
                  <a:schemeClr val="accent1"/>
                </a:solidFill>
              </a:rPr>
              <a:t> — у трамвай, у </a:t>
            </a:r>
            <a:r>
              <a:rPr lang="ru-RU" sz="2000" b="1" dirty="0" err="1">
                <a:solidFill>
                  <a:schemeClr val="accent1"/>
                </a:solidFill>
              </a:rPr>
              <a:t>якому</a:t>
            </a:r>
            <a:r>
              <a:rPr lang="ru-RU" sz="2000" b="1" dirty="0">
                <a:solidFill>
                  <a:schemeClr val="accent1"/>
                </a:solidFill>
              </a:rPr>
              <a:t> </a:t>
            </a:r>
            <a:r>
              <a:rPr lang="ru-RU" sz="2000" b="1" dirty="0" err="1">
                <a:solidFill>
                  <a:schemeClr val="accent1"/>
                </a:solidFill>
              </a:rPr>
              <a:t>їхала</a:t>
            </a:r>
            <a:r>
              <a:rPr lang="ru-RU" sz="2000" b="1" dirty="0">
                <a:solidFill>
                  <a:schemeClr val="accent1"/>
                </a:solidFill>
              </a:rPr>
              <a:t> </a:t>
            </a:r>
            <a:r>
              <a:rPr lang="ru-RU" sz="2000" b="1" dirty="0" err="1">
                <a:solidFill>
                  <a:schemeClr val="accent1"/>
                </a:solidFill>
              </a:rPr>
              <a:t>Фріда</a:t>
            </a:r>
            <a:r>
              <a:rPr lang="ru-RU" sz="2000" b="1" dirty="0">
                <a:solidFill>
                  <a:schemeClr val="accent1"/>
                </a:solidFill>
              </a:rPr>
              <a:t>, </a:t>
            </a:r>
            <a:r>
              <a:rPr lang="ru-RU" sz="2000" b="1" dirty="0" err="1">
                <a:solidFill>
                  <a:schemeClr val="accent1"/>
                </a:solidFill>
              </a:rPr>
              <a:t>врізався</a:t>
            </a:r>
            <a:r>
              <a:rPr lang="ru-RU" sz="2000" b="1" dirty="0">
                <a:solidFill>
                  <a:schemeClr val="accent1"/>
                </a:solidFill>
              </a:rPr>
              <a:t> автобус, і </a:t>
            </a:r>
            <a:r>
              <a:rPr lang="ru-RU" sz="2000" b="1" dirty="0" err="1">
                <a:solidFill>
                  <a:schemeClr val="accent1"/>
                </a:solidFill>
              </a:rPr>
              <a:t>металевий</a:t>
            </a:r>
            <a:r>
              <a:rPr lang="ru-RU" sz="2000" b="1" dirty="0">
                <a:solidFill>
                  <a:schemeClr val="accent1"/>
                </a:solidFill>
              </a:rPr>
              <a:t> поручень пронизав </a:t>
            </a:r>
            <a:r>
              <a:rPr lang="ru-RU" sz="2000" b="1" dirty="0" err="1">
                <a:solidFill>
                  <a:schemeClr val="accent1"/>
                </a:solidFill>
              </a:rPr>
              <a:t>дівчину</a:t>
            </a:r>
            <a:r>
              <a:rPr lang="ru-RU" sz="2000" b="1" dirty="0">
                <a:solidFill>
                  <a:schemeClr val="accent1"/>
                </a:solidFill>
              </a:rPr>
              <a:t> </a:t>
            </a:r>
            <a:r>
              <a:rPr lang="ru-RU" sz="2000" b="1" dirty="0" err="1">
                <a:solidFill>
                  <a:schemeClr val="accent1"/>
                </a:solidFill>
              </a:rPr>
              <a:t>наскрізь</a:t>
            </a:r>
            <a:r>
              <a:rPr lang="ru-RU" sz="2000" b="1" dirty="0">
                <a:solidFill>
                  <a:schemeClr val="accent1"/>
                </a:solidFill>
              </a:rPr>
              <a:t>. </a:t>
            </a:r>
            <a:r>
              <a:rPr lang="ru-RU" sz="2000" b="1" dirty="0" err="1">
                <a:solidFill>
                  <a:schemeClr val="accent1"/>
                </a:solidFill>
              </a:rPr>
              <a:t>Після</a:t>
            </a:r>
            <a:r>
              <a:rPr lang="ru-RU" sz="2000" b="1" dirty="0">
                <a:solidFill>
                  <a:schemeClr val="accent1"/>
                </a:solidFill>
              </a:rPr>
              <a:t> </a:t>
            </a:r>
            <a:r>
              <a:rPr lang="ru-RU" sz="2000" b="1" dirty="0" err="1">
                <a:solidFill>
                  <a:schemeClr val="accent1"/>
                </a:solidFill>
              </a:rPr>
              <a:t>цієї</a:t>
            </a:r>
            <a:r>
              <a:rPr lang="ru-RU" sz="2000" b="1" dirty="0">
                <a:solidFill>
                  <a:schemeClr val="accent1"/>
                </a:solidFill>
              </a:rPr>
              <a:t> </a:t>
            </a:r>
            <a:r>
              <a:rPr lang="ru-RU" sz="2000" b="1" dirty="0" err="1">
                <a:solidFill>
                  <a:schemeClr val="accent1"/>
                </a:solidFill>
              </a:rPr>
              <a:t>аварії</a:t>
            </a:r>
            <a:r>
              <a:rPr lang="ru-RU" sz="2000" b="1" dirty="0">
                <a:solidFill>
                  <a:schemeClr val="accent1"/>
                </a:solidFill>
              </a:rPr>
              <a:t> </a:t>
            </a:r>
            <a:r>
              <a:rPr lang="ru-RU" sz="2000" b="1" dirty="0" err="1">
                <a:solidFill>
                  <a:schemeClr val="accent1"/>
                </a:solidFill>
              </a:rPr>
              <a:t>Фріда</a:t>
            </a:r>
            <a:r>
              <a:rPr lang="ru-RU" sz="2000" b="1" dirty="0">
                <a:solidFill>
                  <a:schemeClr val="accent1"/>
                </a:solidFill>
              </a:rPr>
              <a:t> </a:t>
            </a:r>
            <a:r>
              <a:rPr lang="ru-RU" sz="2000" b="1" dirty="0" err="1">
                <a:solidFill>
                  <a:schemeClr val="accent1"/>
                </a:solidFill>
              </a:rPr>
              <a:t>тривалий</a:t>
            </a:r>
            <a:r>
              <a:rPr lang="ru-RU" sz="2000" b="1" dirty="0">
                <a:solidFill>
                  <a:schemeClr val="accent1"/>
                </a:solidFill>
              </a:rPr>
              <a:t> час </a:t>
            </a:r>
            <a:r>
              <a:rPr lang="ru-RU" sz="2000" b="1" dirty="0" err="1">
                <a:solidFill>
                  <a:schemeClr val="accent1"/>
                </a:solidFill>
              </a:rPr>
              <a:t>була</a:t>
            </a:r>
            <a:r>
              <a:rPr lang="ru-RU" sz="2000" b="1" dirty="0">
                <a:solidFill>
                  <a:schemeClr val="accent1"/>
                </a:solidFill>
              </a:rPr>
              <a:t> </a:t>
            </a:r>
            <a:r>
              <a:rPr lang="ru-RU" sz="2000" b="1" dirty="0" err="1">
                <a:solidFill>
                  <a:schemeClr val="accent1"/>
                </a:solidFill>
              </a:rPr>
              <a:t>прикута</a:t>
            </a:r>
            <a:r>
              <a:rPr lang="ru-RU" sz="2000" b="1" dirty="0">
                <a:solidFill>
                  <a:schemeClr val="accent1"/>
                </a:solidFill>
              </a:rPr>
              <a:t> до </a:t>
            </a:r>
            <a:r>
              <a:rPr lang="ru-RU" sz="2000" b="1" dirty="0" err="1">
                <a:solidFill>
                  <a:schemeClr val="accent1"/>
                </a:solidFill>
              </a:rPr>
              <a:t>ліжка</a:t>
            </a:r>
            <a:r>
              <a:rPr lang="ru-RU" sz="2000" b="1" dirty="0">
                <a:solidFill>
                  <a:schemeClr val="accent1"/>
                </a:solidFill>
              </a:rPr>
              <a:t>, але </a:t>
            </a:r>
            <a:r>
              <a:rPr lang="ru-RU" sz="2000" b="1" dirty="0" err="1">
                <a:solidFill>
                  <a:schemeClr val="accent1"/>
                </a:solidFill>
              </a:rPr>
              <a:t>саме</a:t>
            </a:r>
            <a:r>
              <a:rPr lang="ru-RU" sz="2000" b="1" dirty="0">
                <a:solidFill>
                  <a:schemeClr val="accent1"/>
                </a:solidFill>
              </a:rPr>
              <a:t> </a:t>
            </a:r>
            <a:r>
              <a:rPr lang="ru-RU" sz="2000" b="1" dirty="0" err="1">
                <a:solidFill>
                  <a:schemeClr val="accent1"/>
                </a:solidFill>
              </a:rPr>
              <a:t>ця</a:t>
            </a:r>
            <a:r>
              <a:rPr lang="ru-RU" sz="2000" b="1" dirty="0">
                <a:solidFill>
                  <a:schemeClr val="accent1"/>
                </a:solidFill>
              </a:rPr>
              <a:t> </a:t>
            </a:r>
            <a:r>
              <a:rPr lang="ru-RU" sz="2000" b="1" dirty="0" err="1">
                <a:solidFill>
                  <a:schemeClr val="accent1"/>
                </a:solidFill>
              </a:rPr>
              <a:t>подія</a:t>
            </a:r>
            <a:r>
              <a:rPr lang="ru-RU" sz="2000" b="1" dirty="0">
                <a:solidFill>
                  <a:schemeClr val="accent1"/>
                </a:solidFill>
              </a:rPr>
              <a:t> </a:t>
            </a:r>
            <a:r>
              <a:rPr lang="ru-RU" sz="2000" b="1" dirty="0" err="1">
                <a:solidFill>
                  <a:schemeClr val="accent1"/>
                </a:solidFill>
              </a:rPr>
              <a:t>визначила</a:t>
            </a:r>
            <a:r>
              <a:rPr lang="ru-RU" sz="2000" b="1" dirty="0">
                <a:solidFill>
                  <a:schemeClr val="accent1"/>
                </a:solidFill>
              </a:rPr>
              <a:t> </a:t>
            </a:r>
            <a:r>
              <a:rPr lang="ru-RU" sz="2000" b="1" dirty="0" err="1">
                <a:solidFill>
                  <a:schemeClr val="accent1"/>
                </a:solidFill>
              </a:rPr>
              <a:t>її</a:t>
            </a:r>
            <a:r>
              <a:rPr lang="ru-RU" sz="2000" b="1" dirty="0">
                <a:solidFill>
                  <a:schemeClr val="accent1"/>
                </a:solidFill>
              </a:rPr>
              <a:t> </a:t>
            </a:r>
            <a:r>
              <a:rPr lang="ru-RU" sz="2000" b="1" dirty="0" err="1">
                <a:solidFill>
                  <a:schemeClr val="accent1"/>
                </a:solidFill>
              </a:rPr>
              <a:t>життя</a:t>
            </a:r>
            <a:r>
              <a:rPr lang="ru-RU" sz="2000" b="1" dirty="0">
                <a:solidFill>
                  <a:schemeClr val="accent1"/>
                </a:solidFill>
              </a:rPr>
              <a:t> — </a:t>
            </a:r>
            <a:r>
              <a:rPr lang="ru-RU" sz="2000" b="1" dirty="0" err="1">
                <a:solidFill>
                  <a:schemeClr val="accent1"/>
                </a:solidFill>
              </a:rPr>
              <a:t>Фріда</a:t>
            </a:r>
            <a:r>
              <a:rPr lang="ru-RU" sz="2000" b="1" dirty="0">
                <a:solidFill>
                  <a:schemeClr val="accent1"/>
                </a:solidFill>
              </a:rPr>
              <a:t> стала художницею, </a:t>
            </a:r>
            <a:r>
              <a:rPr lang="ru-RU" sz="2000" b="1" dirty="0" err="1">
                <a:solidFill>
                  <a:schemeClr val="accent1"/>
                </a:solidFill>
              </a:rPr>
              <a:t>намалювавши</a:t>
            </a:r>
            <a:r>
              <a:rPr lang="ru-RU" sz="2000" b="1" dirty="0">
                <a:solidFill>
                  <a:schemeClr val="accent1"/>
                </a:solidFill>
              </a:rPr>
              <a:t> </a:t>
            </a:r>
            <a:r>
              <a:rPr lang="ru-RU" sz="2000" b="1" dirty="0" err="1">
                <a:solidFill>
                  <a:schemeClr val="accent1"/>
                </a:solidFill>
              </a:rPr>
              <a:t>свої</a:t>
            </a:r>
            <a:r>
              <a:rPr lang="ru-RU" sz="2000" b="1" dirty="0">
                <a:solidFill>
                  <a:schemeClr val="accent1"/>
                </a:solidFill>
              </a:rPr>
              <a:t> </a:t>
            </a:r>
            <a:r>
              <a:rPr lang="ru-RU" sz="2000" b="1" dirty="0" err="1">
                <a:solidFill>
                  <a:schemeClr val="accent1"/>
                </a:solidFill>
              </a:rPr>
              <a:t>найзнаменитіші</a:t>
            </a:r>
            <a:r>
              <a:rPr lang="ru-RU" sz="2000" b="1" dirty="0">
                <a:solidFill>
                  <a:schemeClr val="accent1"/>
                </a:solidFill>
              </a:rPr>
              <a:t> </a:t>
            </a:r>
            <a:r>
              <a:rPr lang="ru-RU" sz="2000" b="1" dirty="0" err="1">
                <a:solidFill>
                  <a:schemeClr val="accent1"/>
                </a:solidFill>
              </a:rPr>
              <a:t>роботи</a:t>
            </a:r>
            <a:r>
              <a:rPr lang="ru-RU" sz="2000" b="1" dirty="0">
                <a:solidFill>
                  <a:schemeClr val="accent1"/>
                </a:solidFill>
              </a:rPr>
              <a:t> </a:t>
            </a:r>
            <a:r>
              <a:rPr lang="ru-RU" sz="2000" b="1" dirty="0" err="1">
                <a:solidFill>
                  <a:schemeClr val="accent1"/>
                </a:solidFill>
              </a:rPr>
              <a:t>або</a:t>
            </a:r>
            <a:r>
              <a:rPr lang="ru-RU" sz="2000" b="1" dirty="0">
                <a:solidFill>
                  <a:schemeClr val="accent1"/>
                </a:solidFill>
              </a:rPr>
              <a:t> </a:t>
            </a:r>
            <a:r>
              <a:rPr lang="ru-RU" sz="2000" b="1" dirty="0" err="1">
                <a:solidFill>
                  <a:schemeClr val="accent1"/>
                </a:solidFill>
              </a:rPr>
              <a:t>лежачи</a:t>
            </a:r>
            <a:r>
              <a:rPr lang="ru-RU" sz="2000" b="1" dirty="0">
                <a:solidFill>
                  <a:schemeClr val="accent1"/>
                </a:solidFill>
              </a:rPr>
              <a:t> в </a:t>
            </a:r>
            <a:r>
              <a:rPr lang="ru-RU" sz="2000" b="1" dirty="0" err="1">
                <a:solidFill>
                  <a:schemeClr val="accent1"/>
                </a:solidFill>
              </a:rPr>
              <a:t>ліжку</a:t>
            </a:r>
            <a:r>
              <a:rPr lang="ru-RU" sz="2000" b="1" dirty="0">
                <a:solidFill>
                  <a:schemeClr val="accent1"/>
                </a:solidFill>
              </a:rPr>
              <a:t>, </a:t>
            </a:r>
            <a:r>
              <a:rPr lang="ru-RU" sz="2000" b="1" dirty="0" err="1">
                <a:solidFill>
                  <a:schemeClr val="accent1"/>
                </a:solidFill>
              </a:rPr>
              <a:t>або</a:t>
            </a:r>
            <a:r>
              <a:rPr lang="ru-RU" sz="2000" b="1" dirty="0">
                <a:solidFill>
                  <a:schemeClr val="accent1"/>
                </a:solidFill>
              </a:rPr>
              <a:t> </a:t>
            </a:r>
            <a:r>
              <a:rPr lang="ru-RU" sz="2000" b="1" dirty="0" err="1">
                <a:solidFill>
                  <a:schemeClr val="accent1"/>
                </a:solidFill>
              </a:rPr>
              <a:t>сидячи</a:t>
            </a:r>
            <a:r>
              <a:rPr lang="ru-RU" sz="2000" b="1" dirty="0">
                <a:solidFill>
                  <a:schemeClr val="accent1"/>
                </a:solidFill>
              </a:rPr>
              <a:t> в </a:t>
            </a:r>
            <a:r>
              <a:rPr lang="ru-RU" sz="2000" b="1" dirty="0" err="1">
                <a:solidFill>
                  <a:schemeClr val="accent1"/>
                </a:solidFill>
              </a:rPr>
              <a:t>інвалідному</a:t>
            </a:r>
            <a:r>
              <a:rPr lang="ru-RU" sz="2000" b="1" dirty="0">
                <a:solidFill>
                  <a:schemeClr val="accent1"/>
                </a:solidFill>
              </a:rPr>
              <a:t> </a:t>
            </a:r>
            <a:r>
              <a:rPr lang="ru-RU" sz="2000" b="1" dirty="0" err="1">
                <a:solidFill>
                  <a:schemeClr val="accent1"/>
                </a:solidFill>
              </a:rPr>
              <a:t>кріслі</a:t>
            </a:r>
            <a:r>
              <a:rPr lang="ru-RU" sz="2000" b="1" dirty="0">
                <a:solidFill>
                  <a:schemeClr val="accent1"/>
                </a:solidFill>
              </a:rPr>
              <a:t>.</a:t>
            </a:r>
          </a:p>
        </p:txBody>
      </p:sp>
      <p:pic>
        <p:nvPicPr>
          <p:cNvPr id="2" name="Рисунок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39468" y="2493819"/>
            <a:ext cx="5152532" cy="4364182"/>
          </a:xfrm>
          <a:prstGeom prst="rect">
            <a:avLst/>
          </a:prstGeom>
        </p:spPr>
      </p:pic>
    </p:spTree>
    <p:extLst>
      <p:ext uri="{BB962C8B-B14F-4D97-AF65-F5344CB8AC3E}">
        <p14:creationId xmlns:p14="http://schemas.microsoft.com/office/powerpoint/2010/main" val="3480476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6388" y="525753"/>
            <a:ext cx="8596668" cy="3880773"/>
          </a:xfrm>
        </p:spPr>
        <p:txBody>
          <a:bodyPr/>
          <a:lstStyle/>
          <a:p>
            <a:pPr marL="0" indent="0">
              <a:buNone/>
            </a:pPr>
            <a:r>
              <a:rPr lang="ru-RU" sz="2400" b="1" dirty="0" smtClean="0">
                <a:solidFill>
                  <a:schemeClr val="accent1"/>
                </a:solidFill>
              </a:rPr>
              <a:t>Перша </a:t>
            </a:r>
            <a:r>
              <a:rPr lang="ru-RU" sz="2400" b="1" dirty="0" err="1">
                <a:solidFill>
                  <a:schemeClr val="accent1"/>
                </a:solidFill>
              </a:rPr>
              <a:t>виставка</a:t>
            </a:r>
            <a:r>
              <a:rPr lang="ru-RU" sz="2400" b="1" dirty="0">
                <a:solidFill>
                  <a:schemeClr val="accent1"/>
                </a:solidFill>
              </a:rPr>
              <a:t> </a:t>
            </a:r>
            <a:r>
              <a:rPr lang="ru-RU" sz="2400" b="1" dirty="0" err="1">
                <a:solidFill>
                  <a:schemeClr val="accent1"/>
                </a:solidFill>
              </a:rPr>
              <a:t>її</a:t>
            </a:r>
            <a:r>
              <a:rPr lang="ru-RU" sz="2400" b="1" dirty="0">
                <a:solidFill>
                  <a:schemeClr val="accent1"/>
                </a:solidFill>
              </a:rPr>
              <a:t> </a:t>
            </a:r>
            <a:r>
              <a:rPr lang="ru-RU" sz="2400" b="1" dirty="0" err="1">
                <a:solidFill>
                  <a:schemeClr val="accent1"/>
                </a:solidFill>
              </a:rPr>
              <a:t>робіт</a:t>
            </a:r>
            <a:r>
              <a:rPr lang="ru-RU" sz="2400" b="1" dirty="0">
                <a:solidFill>
                  <a:schemeClr val="accent1"/>
                </a:solidFill>
              </a:rPr>
              <a:t> </a:t>
            </a:r>
            <a:r>
              <a:rPr lang="ru-RU" sz="2400" b="1" dirty="0" err="1">
                <a:solidFill>
                  <a:schemeClr val="accent1"/>
                </a:solidFill>
              </a:rPr>
              <a:t>пройшла</a:t>
            </a:r>
            <a:r>
              <a:rPr lang="ru-RU" sz="2400" b="1" dirty="0">
                <a:solidFill>
                  <a:schemeClr val="accent1"/>
                </a:solidFill>
              </a:rPr>
              <a:t> в </a:t>
            </a:r>
            <a:r>
              <a:rPr lang="ru-RU" sz="2400" b="1" dirty="0" err="1">
                <a:solidFill>
                  <a:schemeClr val="accent1"/>
                </a:solidFill>
              </a:rPr>
              <a:t>Парижі</a:t>
            </a:r>
            <a:r>
              <a:rPr lang="ru-RU" sz="2400" b="1" dirty="0">
                <a:solidFill>
                  <a:schemeClr val="accent1"/>
                </a:solidFill>
              </a:rPr>
              <a:t>, сама </a:t>
            </a:r>
            <a:r>
              <a:rPr lang="ru-RU" sz="2400" b="1" dirty="0" err="1">
                <a:solidFill>
                  <a:schemeClr val="accent1"/>
                </a:solidFill>
              </a:rPr>
              <a:t>художниця</a:t>
            </a:r>
            <a:r>
              <a:rPr lang="ru-RU" sz="2400" b="1" dirty="0">
                <a:solidFill>
                  <a:schemeClr val="accent1"/>
                </a:solidFill>
              </a:rPr>
              <a:t> </a:t>
            </a:r>
            <a:r>
              <a:rPr lang="ru-RU" sz="2400" b="1" dirty="0" err="1">
                <a:solidFill>
                  <a:schemeClr val="accent1"/>
                </a:solidFill>
              </a:rPr>
              <a:t>ставилася</a:t>
            </a:r>
            <a:r>
              <a:rPr lang="ru-RU" sz="2400" b="1" dirty="0">
                <a:solidFill>
                  <a:schemeClr val="accent1"/>
                </a:solidFill>
              </a:rPr>
              <a:t> до </a:t>
            </a:r>
            <a:r>
              <a:rPr lang="ru-RU" sz="2400" b="1" dirty="0" err="1">
                <a:solidFill>
                  <a:schemeClr val="accent1"/>
                </a:solidFill>
              </a:rPr>
              <a:t>неї</a:t>
            </a:r>
            <a:r>
              <a:rPr lang="ru-RU" sz="2400" b="1" dirty="0">
                <a:solidFill>
                  <a:schemeClr val="accent1"/>
                </a:solidFill>
              </a:rPr>
              <a:t> легко і </a:t>
            </a:r>
            <a:r>
              <a:rPr lang="ru-RU" sz="2400" b="1" dirty="0" err="1">
                <a:solidFill>
                  <a:schemeClr val="accent1"/>
                </a:solidFill>
              </a:rPr>
              <a:t>глузливо</a:t>
            </a:r>
            <a:r>
              <a:rPr lang="ru-RU" sz="2400" b="1" dirty="0">
                <a:solidFill>
                  <a:schemeClr val="accent1"/>
                </a:solidFill>
              </a:rPr>
              <a:t>, </a:t>
            </a:r>
            <a:r>
              <a:rPr lang="ru-RU" sz="2400" b="1" dirty="0" err="1">
                <a:solidFill>
                  <a:schemeClr val="accent1"/>
                </a:solidFill>
              </a:rPr>
              <a:t>бажаючи</a:t>
            </a:r>
            <a:r>
              <a:rPr lang="ru-RU" sz="2400" b="1" dirty="0">
                <a:solidFill>
                  <a:schemeClr val="accent1"/>
                </a:solidFill>
              </a:rPr>
              <a:t> </a:t>
            </a:r>
            <a:r>
              <a:rPr lang="ru-RU" sz="2400" b="1" dirty="0" err="1">
                <a:solidFill>
                  <a:schemeClr val="accent1"/>
                </a:solidFill>
              </a:rPr>
              <a:t>швидше</a:t>
            </a:r>
            <a:r>
              <a:rPr lang="ru-RU" sz="2400" b="1" dirty="0">
                <a:solidFill>
                  <a:schemeClr val="accent1"/>
                </a:solidFill>
              </a:rPr>
              <a:t> </a:t>
            </a:r>
            <a:r>
              <a:rPr lang="ru-RU" sz="2400" b="1" dirty="0" err="1">
                <a:solidFill>
                  <a:schemeClr val="accent1"/>
                </a:solidFill>
              </a:rPr>
              <a:t>повернутися</a:t>
            </a:r>
            <a:r>
              <a:rPr lang="ru-RU" sz="2400" b="1" dirty="0">
                <a:solidFill>
                  <a:schemeClr val="accent1"/>
                </a:solidFill>
              </a:rPr>
              <a:t> </a:t>
            </a:r>
            <a:r>
              <a:rPr lang="ru-RU" sz="2400" b="1" dirty="0" err="1">
                <a:solidFill>
                  <a:schemeClr val="accent1"/>
                </a:solidFill>
              </a:rPr>
              <a:t>додому</a:t>
            </a:r>
            <a:r>
              <a:rPr lang="ru-RU" sz="2400" b="1" dirty="0">
                <a:solidFill>
                  <a:schemeClr val="accent1"/>
                </a:solidFill>
              </a:rPr>
              <a:t>.</a:t>
            </a:r>
          </a:p>
          <a:p>
            <a:pPr marL="0" indent="0">
              <a:buNone/>
            </a:pPr>
            <a:r>
              <a:rPr lang="ru-RU" sz="2400" b="1" dirty="0">
                <a:solidFill>
                  <a:schemeClr val="accent1"/>
                </a:solidFill>
              </a:rPr>
              <a:t> </a:t>
            </a:r>
          </a:p>
          <a:p>
            <a:pPr marL="0" indent="0">
              <a:buNone/>
            </a:pPr>
            <a:r>
              <a:rPr lang="ru-RU" sz="2400" b="1" dirty="0">
                <a:solidFill>
                  <a:schemeClr val="accent1"/>
                </a:solidFill>
              </a:rPr>
              <a:t>Фото </a:t>
            </a:r>
            <a:r>
              <a:rPr lang="ru-RU" sz="2400" b="1" dirty="0" err="1">
                <a:solidFill>
                  <a:schemeClr val="accent1"/>
                </a:solidFill>
              </a:rPr>
              <a:t>Фріди</a:t>
            </a:r>
            <a:r>
              <a:rPr lang="ru-RU" sz="2400" b="1" dirty="0">
                <a:solidFill>
                  <a:schemeClr val="accent1"/>
                </a:solidFill>
              </a:rPr>
              <a:t> </a:t>
            </a:r>
            <a:r>
              <a:rPr lang="ru-RU" sz="2400" b="1" dirty="0" err="1">
                <a:solidFill>
                  <a:schemeClr val="accent1"/>
                </a:solidFill>
              </a:rPr>
              <a:t>опублікували</a:t>
            </a:r>
            <a:r>
              <a:rPr lang="ru-RU" sz="2400" b="1" dirty="0">
                <a:solidFill>
                  <a:schemeClr val="accent1"/>
                </a:solidFill>
              </a:rPr>
              <a:t> на </a:t>
            </a:r>
            <a:r>
              <a:rPr lang="ru-RU" sz="2400" b="1" dirty="0" err="1">
                <a:solidFill>
                  <a:schemeClr val="accent1"/>
                </a:solidFill>
              </a:rPr>
              <a:t>обкладинці</a:t>
            </a:r>
            <a:r>
              <a:rPr lang="ru-RU" sz="2400" b="1" dirty="0">
                <a:solidFill>
                  <a:schemeClr val="accent1"/>
                </a:solidFill>
              </a:rPr>
              <a:t> </a:t>
            </a:r>
            <a:r>
              <a:rPr lang="en-US" sz="2400" b="1" dirty="0">
                <a:solidFill>
                  <a:schemeClr val="accent1"/>
                </a:solidFill>
              </a:rPr>
              <a:t>Vogue, </a:t>
            </a:r>
            <a:r>
              <a:rPr lang="ru-RU" sz="2400" b="1" dirty="0">
                <a:solidFill>
                  <a:schemeClr val="accent1"/>
                </a:solidFill>
              </a:rPr>
              <a:t>коли на </a:t>
            </a:r>
            <a:r>
              <a:rPr lang="ru-RU" sz="2400" b="1" dirty="0" err="1">
                <a:solidFill>
                  <a:schemeClr val="accent1"/>
                </a:solidFill>
              </a:rPr>
              <a:t>обкладинках</a:t>
            </a:r>
            <a:r>
              <a:rPr lang="ru-RU" sz="2400" b="1" dirty="0">
                <a:solidFill>
                  <a:schemeClr val="accent1"/>
                </a:solidFill>
              </a:rPr>
              <a:t> </a:t>
            </a:r>
            <a:r>
              <a:rPr lang="ru-RU" sz="2400" b="1" dirty="0" err="1">
                <a:solidFill>
                  <a:schemeClr val="accent1"/>
                </a:solidFill>
              </a:rPr>
              <a:t>зазвичай</a:t>
            </a:r>
            <a:r>
              <a:rPr lang="ru-RU" sz="2400" b="1" dirty="0">
                <a:solidFill>
                  <a:schemeClr val="accent1"/>
                </a:solidFill>
              </a:rPr>
              <a:t> </a:t>
            </a:r>
            <a:r>
              <a:rPr lang="ru-RU" sz="2400" b="1" dirty="0" err="1">
                <a:solidFill>
                  <a:schemeClr val="accent1"/>
                </a:solidFill>
              </a:rPr>
              <a:t>зображали</a:t>
            </a:r>
            <a:r>
              <a:rPr lang="ru-RU" sz="2400" b="1" dirty="0">
                <a:solidFill>
                  <a:schemeClr val="accent1"/>
                </a:solidFill>
              </a:rPr>
              <a:t> </a:t>
            </a:r>
            <a:r>
              <a:rPr lang="ru-RU" sz="2400" b="1" dirty="0" err="1">
                <a:solidFill>
                  <a:schemeClr val="accent1"/>
                </a:solidFill>
              </a:rPr>
              <a:t>чоловіків</a:t>
            </a:r>
            <a:r>
              <a:rPr lang="ru-RU" sz="2400" b="1" dirty="0">
                <a:solidFill>
                  <a:schemeClr val="accent1"/>
                </a:solidFill>
              </a:rPr>
              <a:t>, </a:t>
            </a:r>
            <a:r>
              <a:rPr lang="ru-RU" sz="2400" b="1" dirty="0" err="1">
                <a:solidFill>
                  <a:schemeClr val="accent1"/>
                </a:solidFill>
              </a:rPr>
              <a:t>їхніх</a:t>
            </a:r>
            <a:r>
              <a:rPr lang="ru-RU" sz="2400" b="1" dirty="0">
                <a:solidFill>
                  <a:schemeClr val="accent1"/>
                </a:solidFill>
              </a:rPr>
              <a:t> моделей і, часом, актрис. </a:t>
            </a:r>
            <a:r>
              <a:rPr lang="ru-RU" sz="2400" b="1" dirty="0" err="1">
                <a:solidFill>
                  <a:schemeClr val="accent1"/>
                </a:solidFill>
              </a:rPr>
              <a:t>Прийшов</a:t>
            </a:r>
            <a:r>
              <a:rPr lang="ru-RU" sz="2400" b="1" dirty="0">
                <a:solidFill>
                  <a:schemeClr val="accent1"/>
                </a:solidFill>
              </a:rPr>
              <a:t> час </a:t>
            </a:r>
            <a:r>
              <a:rPr lang="ru-RU" sz="2400" b="1" dirty="0" err="1">
                <a:solidFill>
                  <a:schemeClr val="accent1"/>
                </a:solidFill>
              </a:rPr>
              <a:t>Фріди</a:t>
            </a:r>
            <a:r>
              <a:rPr lang="ru-RU" sz="2400" b="1" dirty="0">
                <a:solidFill>
                  <a:schemeClr val="accent1"/>
                </a:solidFill>
              </a:rPr>
              <a:t> </a:t>
            </a:r>
            <a:r>
              <a:rPr lang="ru-RU" sz="2400" b="1" dirty="0" err="1">
                <a:solidFill>
                  <a:schemeClr val="accent1"/>
                </a:solidFill>
              </a:rPr>
              <a:t>Кало</a:t>
            </a:r>
            <a:r>
              <a:rPr lang="ru-RU" sz="2400" b="1" dirty="0">
                <a:solidFill>
                  <a:schemeClr val="accent1"/>
                </a:solidFill>
              </a:rPr>
              <a:t>.</a:t>
            </a:r>
          </a:p>
          <a:p>
            <a:pPr marL="0" indent="0">
              <a:buNone/>
            </a:pPr>
            <a:endParaRPr lang="ru-RU" b="1"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5127" y="3477491"/>
            <a:ext cx="4142508" cy="3380509"/>
          </a:xfrm>
          <a:prstGeom prst="rect">
            <a:avLst/>
          </a:prstGeom>
        </p:spPr>
      </p:pic>
    </p:spTree>
    <p:extLst>
      <p:ext uri="{BB962C8B-B14F-4D97-AF65-F5344CB8AC3E}">
        <p14:creationId xmlns:p14="http://schemas.microsoft.com/office/powerpoint/2010/main" val="16187774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66498" y="511898"/>
            <a:ext cx="8596668" cy="3880773"/>
          </a:xfrm>
        </p:spPr>
        <p:txBody>
          <a:bodyPr>
            <a:noAutofit/>
          </a:bodyPr>
          <a:lstStyle/>
          <a:p>
            <a:r>
              <a:rPr lang="ru-RU" b="1" dirty="0">
                <a:solidFill>
                  <a:schemeClr val="accent1"/>
                </a:solidFill>
              </a:rPr>
              <a:t>На честь </a:t>
            </a:r>
            <a:r>
              <a:rPr lang="ru-RU" b="1" dirty="0" err="1">
                <a:solidFill>
                  <a:schemeClr val="accent1"/>
                </a:solidFill>
              </a:rPr>
              <a:t>Фріди</a:t>
            </a:r>
            <a:r>
              <a:rPr lang="ru-RU" b="1" dirty="0">
                <a:solidFill>
                  <a:schemeClr val="accent1"/>
                </a:solidFill>
              </a:rPr>
              <a:t> названо </a:t>
            </a:r>
            <a:r>
              <a:rPr lang="ru-RU" b="1" dirty="0" err="1">
                <a:solidFill>
                  <a:schemeClr val="accent1"/>
                </a:solidFill>
              </a:rPr>
              <a:t>астероїд</a:t>
            </a:r>
            <a:r>
              <a:rPr lang="ru-RU" b="1" dirty="0">
                <a:solidFill>
                  <a:schemeClr val="accent1"/>
                </a:solidFill>
              </a:rPr>
              <a:t> та </a:t>
            </a:r>
            <a:r>
              <a:rPr lang="ru-RU" b="1" dirty="0" err="1">
                <a:solidFill>
                  <a:schemeClr val="accent1"/>
                </a:solidFill>
              </a:rPr>
              <a:t>музичний</a:t>
            </a:r>
            <a:r>
              <a:rPr lang="ru-RU" b="1" dirty="0">
                <a:solidFill>
                  <a:schemeClr val="accent1"/>
                </a:solidFill>
              </a:rPr>
              <a:t> альбом Джеймса Ньютона.</a:t>
            </a:r>
          </a:p>
          <a:p>
            <a:pPr marL="0" indent="0">
              <a:buNone/>
            </a:pPr>
            <a:r>
              <a:rPr lang="ru-RU" b="1" dirty="0">
                <a:solidFill>
                  <a:schemeClr val="accent1"/>
                </a:solidFill>
              </a:rPr>
              <a:t> </a:t>
            </a:r>
          </a:p>
          <a:p>
            <a:r>
              <a:rPr lang="ru-RU" b="1" dirty="0">
                <a:solidFill>
                  <a:schemeClr val="accent1"/>
                </a:solidFill>
              </a:rPr>
              <a:t>Вона стала </a:t>
            </a:r>
            <a:r>
              <a:rPr lang="ru-RU" b="1" dirty="0" err="1">
                <a:solidFill>
                  <a:schemeClr val="accent1"/>
                </a:solidFill>
              </a:rPr>
              <a:t>першою</a:t>
            </a:r>
            <a:r>
              <a:rPr lang="ru-RU" b="1" dirty="0">
                <a:solidFill>
                  <a:schemeClr val="accent1"/>
                </a:solidFill>
              </a:rPr>
              <a:t> </a:t>
            </a:r>
            <a:r>
              <a:rPr lang="ru-RU" b="1" dirty="0" err="1">
                <a:solidFill>
                  <a:schemeClr val="accent1"/>
                </a:solidFill>
              </a:rPr>
              <a:t>мексиканською</a:t>
            </a:r>
            <a:r>
              <a:rPr lang="ru-RU" b="1" dirty="0">
                <a:solidFill>
                  <a:schemeClr val="accent1"/>
                </a:solidFill>
              </a:rPr>
              <a:t> </a:t>
            </a:r>
            <a:r>
              <a:rPr lang="ru-RU" b="1" dirty="0" err="1">
                <a:solidFill>
                  <a:schemeClr val="accent1"/>
                </a:solidFill>
              </a:rPr>
              <a:t>жінкою</a:t>
            </a:r>
            <a:r>
              <a:rPr lang="ru-RU" b="1" dirty="0">
                <a:solidFill>
                  <a:schemeClr val="accent1"/>
                </a:solidFill>
              </a:rPr>
              <a:t>, </a:t>
            </a:r>
            <a:r>
              <a:rPr lang="ru-RU" b="1" dirty="0" err="1">
                <a:solidFill>
                  <a:schemeClr val="accent1"/>
                </a:solidFill>
              </a:rPr>
              <a:t>зображеною</a:t>
            </a:r>
            <a:r>
              <a:rPr lang="ru-RU" b="1" dirty="0">
                <a:solidFill>
                  <a:schemeClr val="accent1"/>
                </a:solidFill>
              </a:rPr>
              <a:t> на </a:t>
            </a:r>
            <a:r>
              <a:rPr lang="ru-RU" b="1" dirty="0" err="1">
                <a:solidFill>
                  <a:schemeClr val="accent1"/>
                </a:solidFill>
              </a:rPr>
              <a:t>марці</a:t>
            </a:r>
            <a:r>
              <a:rPr lang="ru-RU" b="1" dirty="0">
                <a:solidFill>
                  <a:schemeClr val="accent1"/>
                </a:solidFill>
              </a:rPr>
              <a:t> США.</a:t>
            </a:r>
          </a:p>
          <a:p>
            <a:endParaRPr lang="ru-RU" b="1" dirty="0">
              <a:solidFill>
                <a:schemeClr val="accent1"/>
              </a:solidFill>
            </a:endParaRPr>
          </a:p>
          <a:p>
            <a:r>
              <a:rPr lang="ru-RU" b="1" dirty="0">
                <a:solidFill>
                  <a:schemeClr val="accent1"/>
                </a:solidFill>
              </a:rPr>
              <a:t>А </a:t>
            </a:r>
            <a:r>
              <a:rPr lang="ru-RU" b="1" dirty="0" err="1">
                <a:solidFill>
                  <a:schemeClr val="accent1"/>
                </a:solidFill>
              </a:rPr>
              <a:t>зовсім</a:t>
            </a:r>
            <a:r>
              <a:rPr lang="ru-RU" b="1" dirty="0">
                <a:solidFill>
                  <a:schemeClr val="accent1"/>
                </a:solidFill>
              </a:rPr>
              <a:t> недавно, в 2010 </a:t>
            </a:r>
            <a:r>
              <a:rPr lang="ru-RU" b="1" dirty="0" err="1">
                <a:solidFill>
                  <a:schemeClr val="accent1"/>
                </a:solidFill>
              </a:rPr>
              <a:t>році</a:t>
            </a:r>
            <a:r>
              <a:rPr lang="ru-RU" b="1" dirty="0">
                <a:solidFill>
                  <a:schemeClr val="accent1"/>
                </a:solidFill>
              </a:rPr>
              <a:t>, банк Мексики </a:t>
            </a:r>
            <a:r>
              <a:rPr lang="ru-RU" b="1" dirty="0" err="1">
                <a:solidFill>
                  <a:schemeClr val="accent1"/>
                </a:solidFill>
              </a:rPr>
              <a:t>випустив</a:t>
            </a:r>
            <a:r>
              <a:rPr lang="ru-RU" b="1" dirty="0">
                <a:solidFill>
                  <a:schemeClr val="accent1"/>
                </a:solidFill>
              </a:rPr>
              <a:t> </a:t>
            </a:r>
            <a:r>
              <a:rPr lang="ru-RU" b="1" dirty="0" err="1">
                <a:solidFill>
                  <a:schemeClr val="accent1"/>
                </a:solidFill>
              </a:rPr>
              <a:t>нову</a:t>
            </a:r>
            <a:r>
              <a:rPr lang="ru-RU" b="1" dirty="0">
                <a:solidFill>
                  <a:schemeClr val="accent1"/>
                </a:solidFill>
              </a:rPr>
              <a:t> банкноту 500 песо, на </a:t>
            </a:r>
            <a:r>
              <a:rPr lang="ru-RU" b="1" dirty="0" err="1">
                <a:solidFill>
                  <a:schemeClr val="accent1"/>
                </a:solidFill>
              </a:rPr>
              <a:t>звороті</a:t>
            </a:r>
            <a:r>
              <a:rPr lang="ru-RU" b="1" dirty="0">
                <a:solidFill>
                  <a:schemeClr val="accent1"/>
                </a:solidFill>
              </a:rPr>
              <a:t> </a:t>
            </a:r>
            <a:r>
              <a:rPr lang="ru-RU" b="1" dirty="0" err="1">
                <a:solidFill>
                  <a:schemeClr val="accent1"/>
                </a:solidFill>
              </a:rPr>
              <a:t>якої</a:t>
            </a:r>
            <a:r>
              <a:rPr lang="ru-RU" b="1" dirty="0">
                <a:solidFill>
                  <a:schemeClr val="accent1"/>
                </a:solidFill>
              </a:rPr>
              <a:t> </a:t>
            </a:r>
            <a:r>
              <a:rPr lang="ru-RU" b="1" dirty="0" err="1">
                <a:solidFill>
                  <a:schemeClr val="accent1"/>
                </a:solidFill>
              </a:rPr>
              <a:t>зображена</a:t>
            </a:r>
            <a:r>
              <a:rPr lang="ru-RU" b="1" dirty="0">
                <a:solidFill>
                  <a:schemeClr val="accent1"/>
                </a:solidFill>
              </a:rPr>
              <a:t> </a:t>
            </a:r>
            <a:r>
              <a:rPr lang="ru-RU" b="1" dirty="0" err="1">
                <a:solidFill>
                  <a:schemeClr val="accent1"/>
                </a:solidFill>
              </a:rPr>
              <a:t>Фріда</a:t>
            </a:r>
            <a:r>
              <a:rPr lang="ru-RU" b="1" dirty="0">
                <a:solidFill>
                  <a:schemeClr val="accent1"/>
                </a:solidFill>
              </a:rPr>
              <a:t>.</a:t>
            </a:r>
          </a:p>
          <a:p>
            <a:pPr marL="0" indent="0">
              <a:buNone/>
            </a:pPr>
            <a:r>
              <a:rPr lang="ru-RU" b="1" dirty="0">
                <a:solidFill>
                  <a:schemeClr val="accent1"/>
                </a:solidFill>
              </a:rPr>
              <a:t> </a:t>
            </a:r>
          </a:p>
          <a:p>
            <a:r>
              <a:rPr lang="ru-RU" b="1" dirty="0">
                <a:solidFill>
                  <a:schemeClr val="accent1"/>
                </a:solidFill>
              </a:rPr>
              <a:t>Стала </a:t>
            </a:r>
            <a:r>
              <a:rPr lang="ru-RU" b="1" dirty="0" err="1">
                <a:solidFill>
                  <a:schemeClr val="accent1"/>
                </a:solidFill>
              </a:rPr>
              <a:t>Фріда</a:t>
            </a:r>
            <a:r>
              <a:rPr lang="ru-RU" b="1" dirty="0">
                <a:solidFill>
                  <a:schemeClr val="accent1"/>
                </a:solidFill>
              </a:rPr>
              <a:t> і </a:t>
            </a:r>
            <a:r>
              <a:rPr lang="ru-RU" b="1" dirty="0" err="1">
                <a:solidFill>
                  <a:schemeClr val="accent1"/>
                </a:solidFill>
              </a:rPr>
              <a:t>героїнею</a:t>
            </a:r>
            <a:r>
              <a:rPr lang="ru-RU" b="1" dirty="0">
                <a:solidFill>
                  <a:schemeClr val="accent1"/>
                </a:solidFill>
              </a:rPr>
              <a:t> книг, </a:t>
            </a:r>
            <a:r>
              <a:rPr lang="ru-RU" b="1" dirty="0" err="1">
                <a:solidFill>
                  <a:schemeClr val="accent1"/>
                </a:solidFill>
              </a:rPr>
              <a:t>зокрема</a:t>
            </a:r>
            <a:r>
              <a:rPr lang="ru-RU" b="1" dirty="0">
                <a:solidFill>
                  <a:schemeClr val="accent1"/>
                </a:solidFill>
              </a:rPr>
              <a:t> </a:t>
            </a:r>
            <a:r>
              <a:rPr lang="ru-RU" b="1" dirty="0" err="1">
                <a:solidFill>
                  <a:schemeClr val="accent1"/>
                </a:solidFill>
              </a:rPr>
              <a:t>дитячої</a:t>
            </a:r>
            <a:r>
              <a:rPr lang="ru-RU" b="1" dirty="0">
                <a:solidFill>
                  <a:schemeClr val="accent1"/>
                </a:solidFill>
              </a:rPr>
              <a:t> </a:t>
            </a:r>
            <a:r>
              <a:rPr lang="ru-RU" b="1" dirty="0" err="1">
                <a:solidFill>
                  <a:schemeClr val="accent1"/>
                </a:solidFill>
              </a:rPr>
              <a:t>пізнавальної</a:t>
            </a:r>
            <a:r>
              <a:rPr lang="ru-RU" b="1" dirty="0">
                <a:solidFill>
                  <a:schemeClr val="accent1"/>
                </a:solidFill>
              </a:rPr>
              <a:t> </a:t>
            </a:r>
            <a:r>
              <a:rPr lang="ru-RU" b="1" dirty="0" err="1">
                <a:solidFill>
                  <a:schemeClr val="accent1"/>
                </a:solidFill>
              </a:rPr>
              <a:t>історії</a:t>
            </a:r>
            <a:r>
              <a:rPr lang="ru-RU" b="1" dirty="0">
                <a:solidFill>
                  <a:schemeClr val="accent1"/>
                </a:solidFill>
              </a:rPr>
              <a:t> </a:t>
            </a:r>
            <a:r>
              <a:rPr lang="ru-RU" b="1" dirty="0" err="1">
                <a:solidFill>
                  <a:schemeClr val="accent1"/>
                </a:solidFill>
              </a:rPr>
              <a:t>із</a:t>
            </a:r>
            <a:r>
              <a:rPr lang="ru-RU" b="1" dirty="0">
                <a:solidFill>
                  <a:schemeClr val="accent1"/>
                </a:solidFill>
              </a:rPr>
              <a:t> </a:t>
            </a:r>
            <a:r>
              <a:rPr lang="ru-RU" b="1" dirty="0" err="1">
                <a:solidFill>
                  <a:schemeClr val="accent1"/>
                </a:solidFill>
              </a:rPr>
              <a:t>серії</a:t>
            </a:r>
            <a:r>
              <a:rPr lang="ru-RU" b="1" dirty="0">
                <a:solidFill>
                  <a:schemeClr val="accent1"/>
                </a:solidFill>
              </a:rPr>
              <a:t> «</a:t>
            </a:r>
            <a:r>
              <a:rPr lang="ru-RU" b="1" dirty="0" err="1">
                <a:solidFill>
                  <a:schemeClr val="accent1"/>
                </a:solidFill>
              </a:rPr>
              <a:t>Маленькі</a:t>
            </a:r>
            <a:r>
              <a:rPr lang="ru-RU" b="1" dirty="0">
                <a:solidFill>
                  <a:schemeClr val="accent1"/>
                </a:solidFill>
              </a:rPr>
              <a:t> </a:t>
            </a:r>
            <a:r>
              <a:rPr lang="ru-RU" b="1" dirty="0" err="1">
                <a:solidFill>
                  <a:schemeClr val="accent1"/>
                </a:solidFill>
              </a:rPr>
              <a:t>історії</a:t>
            </a:r>
            <a:r>
              <a:rPr lang="ru-RU" b="1" dirty="0">
                <a:solidFill>
                  <a:schemeClr val="accent1"/>
                </a:solidFill>
              </a:rPr>
              <a:t> Великих людей. </a:t>
            </a:r>
            <a:r>
              <a:rPr lang="ru-RU" b="1" dirty="0" err="1">
                <a:solidFill>
                  <a:schemeClr val="accent1"/>
                </a:solidFill>
              </a:rPr>
              <a:t>Фріда</a:t>
            </a:r>
            <a:r>
              <a:rPr lang="ru-RU" b="1" dirty="0">
                <a:solidFill>
                  <a:schemeClr val="accent1"/>
                </a:solidFill>
              </a:rPr>
              <a:t> </a:t>
            </a:r>
            <a:r>
              <a:rPr lang="ru-RU" b="1" dirty="0" err="1">
                <a:solidFill>
                  <a:schemeClr val="accent1"/>
                </a:solidFill>
              </a:rPr>
              <a:t>Кало</a:t>
            </a:r>
            <a:r>
              <a:rPr lang="ru-RU" b="1" dirty="0">
                <a:solidFill>
                  <a:schemeClr val="accent1"/>
                </a:solidFill>
              </a:rPr>
              <a:t>». </a:t>
            </a:r>
          </a:p>
          <a:p>
            <a:pPr marL="0" indent="0">
              <a:buNone/>
            </a:pPr>
            <a:r>
              <a:rPr lang="ru-RU" b="1" dirty="0">
                <a:solidFill>
                  <a:schemeClr val="accent1"/>
                </a:solidFill>
              </a:rPr>
              <a:t> </a:t>
            </a:r>
          </a:p>
          <a:p>
            <a:r>
              <a:rPr lang="ru-RU" b="1" dirty="0">
                <a:solidFill>
                  <a:schemeClr val="accent1"/>
                </a:solidFill>
              </a:rPr>
              <a:t>Про </a:t>
            </a:r>
            <a:r>
              <a:rPr lang="ru-RU" b="1" dirty="0" err="1">
                <a:solidFill>
                  <a:schemeClr val="accent1"/>
                </a:solidFill>
              </a:rPr>
              <a:t>її</a:t>
            </a:r>
            <a:r>
              <a:rPr lang="ru-RU" b="1" dirty="0">
                <a:solidFill>
                  <a:schemeClr val="accent1"/>
                </a:solidFill>
              </a:rPr>
              <a:t> </a:t>
            </a:r>
            <a:r>
              <a:rPr lang="ru-RU" b="1" dirty="0" err="1">
                <a:solidFill>
                  <a:schemeClr val="accent1"/>
                </a:solidFill>
              </a:rPr>
              <a:t>мистецтво</a:t>
            </a:r>
            <a:r>
              <a:rPr lang="ru-RU" b="1" dirty="0">
                <a:solidFill>
                  <a:schemeClr val="accent1"/>
                </a:solidFill>
              </a:rPr>
              <a:t> </a:t>
            </a:r>
            <a:r>
              <a:rPr lang="ru-RU" b="1" dirty="0" err="1">
                <a:solidFill>
                  <a:schemeClr val="accent1"/>
                </a:solidFill>
              </a:rPr>
              <a:t>знято</a:t>
            </a:r>
            <a:r>
              <a:rPr lang="ru-RU" b="1" dirty="0">
                <a:solidFill>
                  <a:schemeClr val="accent1"/>
                </a:solidFill>
              </a:rPr>
              <a:t> </a:t>
            </a:r>
            <a:r>
              <a:rPr lang="ru-RU" b="1" dirty="0" err="1">
                <a:solidFill>
                  <a:schemeClr val="accent1"/>
                </a:solidFill>
              </a:rPr>
              <a:t>чисельна</a:t>
            </a:r>
            <a:r>
              <a:rPr lang="ru-RU" b="1" dirty="0">
                <a:solidFill>
                  <a:schemeClr val="accent1"/>
                </a:solidFill>
              </a:rPr>
              <a:t> </a:t>
            </a:r>
            <a:r>
              <a:rPr lang="ru-RU" b="1" dirty="0" err="1">
                <a:solidFill>
                  <a:schemeClr val="accent1"/>
                </a:solidFill>
              </a:rPr>
              <a:t>кількість</a:t>
            </a:r>
            <a:r>
              <a:rPr lang="ru-RU" b="1" dirty="0">
                <a:solidFill>
                  <a:schemeClr val="accent1"/>
                </a:solidFill>
              </a:rPr>
              <a:t> </a:t>
            </a:r>
            <a:r>
              <a:rPr lang="ru-RU" b="1" dirty="0" err="1">
                <a:solidFill>
                  <a:schemeClr val="accent1"/>
                </a:solidFill>
              </a:rPr>
              <a:t>мистецтвознавчих</a:t>
            </a:r>
            <a:r>
              <a:rPr lang="ru-RU" b="1" dirty="0">
                <a:solidFill>
                  <a:schemeClr val="accent1"/>
                </a:solidFill>
              </a:rPr>
              <a:t> </a:t>
            </a:r>
            <a:r>
              <a:rPr lang="ru-RU" b="1" dirty="0" err="1">
                <a:solidFill>
                  <a:schemeClr val="accent1"/>
                </a:solidFill>
              </a:rPr>
              <a:t>фільмів</a:t>
            </a:r>
            <a:r>
              <a:rPr lang="ru-RU" b="1" dirty="0">
                <a:solidFill>
                  <a:schemeClr val="accent1"/>
                </a:solidFill>
              </a:rPr>
              <a:t>. </a:t>
            </a:r>
            <a:r>
              <a:rPr lang="ru-RU" b="1" dirty="0" err="1">
                <a:solidFill>
                  <a:schemeClr val="accent1"/>
                </a:solidFill>
              </a:rPr>
              <a:t>Зокрема</a:t>
            </a:r>
            <a:r>
              <a:rPr lang="ru-RU" b="1" dirty="0">
                <a:solidFill>
                  <a:schemeClr val="accent1"/>
                </a:solidFill>
              </a:rPr>
              <a:t>, у 2002 </a:t>
            </a:r>
            <a:r>
              <a:rPr lang="ru-RU" b="1" dirty="0" err="1">
                <a:solidFill>
                  <a:schemeClr val="accent1"/>
                </a:solidFill>
              </a:rPr>
              <a:t>році</a:t>
            </a:r>
            <a:r>
              <a:rPr lang="ru-RU" b="1" dirty="0">
                <a:solidFill>
                  <a:schemeClr val="accent1"/>
                </a:solidFill>
              </a:rPr>
              <a:t> </a:t>
            </a:r>
            <a:r>
              <a:rPr lang="ru-RU" b="1" dirty="0" err="1">
                <a:solidFill>
                  <a:schemeClr val="accent1"/>
                </a:solidFill>
              </a:rPr>
              <a:t>світ</a:t>
            </a:r>
            <a:r>
              <a:rPr lang="ru-RU" b="1" dirty="0">
                <a:solidFill>
                  <a:schemeClr val="accent1"/>
                </a:solidFill>
              </a:rPr>
              <a:t> </a:t>
            </a:r>
            <a:r>
              <a:rPr lang="ru-RU" b="1" dirty="0" err="1">
                <a:solidFill>
                  <a:schemeClr val="accent1"/>
                </a:solidFill>
              </a:rPr>
              <a:t>побачив</a:t>
            </a:r>
            <a:r>
              <a:rPr lang="ru-RU" b="1" dirty="0">
                <a:solidFill>
                  <a:schemeClr val="accent1"/>
                </a:solidFill>
              </a:rPr>
              <a:t> </a:t>
            </a:r>
            <a:r>
              <a:rPr lang="ru-RU" b="1" dirty="0" err="1">
                <a:solidFill>
                  <a:schemeClr val="accent1"/>
                </a:solidFill>
              </a:rPr>
              <a:t>художній</a:t>
            </a:r>
            <a:r>
              <a:rPr lang="ru-RU" b="1" dirty="0">
                <a:solidFill>
                  <a:schemeClr val="accent1"/>
                </a:solidFill>
              </a:rPr>
              <a:t> </a:t>
            </a:r>
            <a:r>
              <a:rPr lang="ru-RU" b="1" dirty="0" err="1">
                <a:solidFill>
                  <a:schemeClr val="accent1"/>
                </a:solidFill>
              </a:rPr>
              <a:t>біографічний</a:t>
            </a:r>
            <a:r>
              <a:rPr lang="ru-RU" b="1" dirty="0">
                <a:solidFill>
                  <a:schemeClr val="accent1"/>
                </a:solidFill>
              </a:rPr>
              <a:t> </a:t>
            </a:r>
            <a:r>
              <a:rPr lang="ru-RU" b="1" dirty="0" err="1">
                <a:solidFill>
                  <a:schemeClr val="accent1"/>
                </a:solidFill>
              </a:rPr>
              <a:t>фільм</a:t>
            </a:r>
            <a:r>
              <a:rPr lang="ru-RU" b="1" dirty="0">
                <a:solidFill>
                  <a:schemeClr val="accent1"/>
                </a:solidFill>
              </a:rPr>
              <a:t> «</a:t>
            </a:r>
            <a:r>
              <a:rPr lang="ru-RU" b="1" dirty="0" err="1">
                <a:solidFill>
                  <a:schemeClr val="accent1"/>
                </a:solidFill>
              </a:rPr>
              <a:t>Фріда</a:t>
            </a:r>
            <a:r>
              <a:rPr lang="ru-RU" b="1" dirty="0">
                <a:solidFill>
                  <a:schemeClr val="accent1"/>
                </a:solidFill>
              </a:rPr>
              <a:t>». </a:t>
            </a:r>
          </a:p>
          <a:p>
            <a:endParaRPr lang="ru-RU" dirty="0"/>
          </a:p>
        </p:txBody>
      </p:sp>
    </p:spTree>
    <p:extLst>
      <p:ext uri="{BB962C8B-B14F-4D97-AF65-F5344CB8AC3E}">
        <p14:creationId xmlns:p14="http://schemas.microsoft.com/office/powerpoint/2010/main" val="384026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000" b="1" dirty="0" smtClean="0"/>
              <a:t>Портрети </a:t>
            </a:r>
            <a:r>
              <a:rPr lang="ru-RU" sz="2000" b="1" dirty="0"/>
              <a:t>Коло стали </a:t>
            </a:r>
            <a:r>
              <a:rPr lang="ru-RU" sz="2000" b="1" dirty="0" err="1"/>
              <a:t>принтом</a:t>
            </a:r>
            <a:r>
              <a:rPr lang="ru-RU" sz="2000" b="1" dirty="0"/>
              <a:t> на </a:t>
            </a:r>
            <a:r>
              <a:rPr lang="ru-RU" sz="2000" b="1" dirty="0" err="1"/>
              <a:t>шкарпетках</a:t>
            </a:r>
            <a:r>
              <a:rPr lang="ru-RU" sz="2000" b="1" dirty="0"/>
              <a:t>. </a:t>
            </a:r>
            <a:r>
              <a:rPr lang="ru-RU" sz="2000" b="1" dirty="0" err="1"/>
              <a:t>Її</a:t>
            </a:r>
            <a:r>
              <a:rPr lang="ru-RU" sz="2000" b="1" dirty="0"/>
              <a:t> образ </a:t>
            </a:r>
            <a:r>
              <a:rPr lang="ru-RU" sz="2000" b="1" dirty="0" err="1"/>
              <a:t>використовують</a:t>
            </a:r>
            <a:r>
              <a:rPr lang="ru-RU" sz="2000" b="1" dirty="0"/>
              <a:t> </a:t>
            </a:r>
            <a:r>
              <a:rPr lang="ru-RU" sz="2000" b="1" dirty="0" err="1"/>
              <a:t>мексиканські</a:t>
            </a:r>
            <a:r>
              <a:rPr lang="ru-RU" sz="2000" b="1" dirty="0"/>
              <a:t> </a:t>
            </a:r>
            <a:r>
              <a:rPr lang="ru-RU" sz="2000" b="1" dirty="0" err="1"/>
              <a:t>ресторани</a:t>
            </a:r>
            <a:r>
              <a:rPr lang="ru-RU" sz="2000" b="1" dirty="0"/>
              <a:t> по </a:t>
            </a:r>
            <a:r>
              <a:rPr lang="ru-RU" sz="2000" b="1" dirty="0" err="1"/>
              <a:t>всьому</a:t>
            </a:r>
            <a:r>
              <a:rPr lang="ru-RU" sz="2000" b="1" dirty="0"/>
              <a:t> </a:t>
            </a:r>
            <a:r>
              <a:rPr lang="ru-RU" sz="2000" b="1" dirty="0" err="1"/>
              <a:t>світу</a:t>
            </a:r>
            <a:r>
              <a:rPr lang="ru-RU" sz="2000" b="1" dirty="0"/>
              <a:t>. Вона – на </a:t>
            </a:r>
            <a:r>
              <a:rPr lang="ru-RU" sz="2000" b="1" dirty="0" err="1"/>
              <a:t>листівках</a:t>
            </a:r>
            <a:r>
              <a:rPr lang="ru-RU" sz="2000" b="1" dirty="0"/>
              <a:t>, </a:t>
            </a:r>
            <a:r>
              <a:rPr lang="ru-RU" sz="2000" b="1" dirty="0" err="1"/>
              <a:t>стікерах</a:t>
            </a:r>
            <a:r>
              <a:rPr lang="ru-RU" sz="2000" b="1" dirty="0"/>
              <a:t>, сумках, у </a:t>
            </a:r>
            <a:r>
              <a:rPr lang="ru-RU" sz="2000" b="1" dirty="0" err="1"/>
              <a:t>соцмережах</a:t>
            </a:r>
            <a:r>
              <a:rPr lang="ru-RU" sz="2000" b="1" dirty="0"/>
              <a:t>. Вона стала культом.</a:t>
            </a:r>
            <a:br>
              <a:rPr lang="ru-RU" sz="2000" b="1" dirty="0"/>
            </a:br>
            <a:r>
              <a:rPr lang="ru-RU" sz="2000" b="1" dirty="0"/>
              <a:t> </a:t>
            </a:r>
            <a:br>
              <a:rPr lang="ru-RU" sz="2000" b="1" dirty="0"/>
            </a:br>
            <a:r>
              <a:rPr lang="ru-RU" sz="2000" b="1" dirty="0" err="1"/>
              <a:t>Спадщина</a:t>
            </a:r>
            <a:r>
              <a:rPr lang="ru-RU" sz="2000" b="1" dirty="0"/>
              <a:t> </a:t>
            </a:r>
            <a:r>
              <a:rPr lang="ru-RU" sz="2000" b="1" dirty="0" err="1"/>
              <a:t>Фріди</a:t>
            </a:r>
            <a:r>
              <a:rPr lang="ru-RU" sz="2000" b="1" dirty="0"/>
              <a:t> </a:t>
            </a:r>
            <a:r>
              <a:rPr lang="ru-RU" sz="2000" b="1" dirty="0" err="1"/>
              <a:t>колосальна</a:t>
            </a:r>
            <a:r>
              <a:rPr lang="ru-RU" sz="2000" b="1" dirty="0"/>
              <a:t>. Як для </a:t>
            </a:r>
            <a:r>
              <a:rPr lang="ru-RU" sz="2000" b="1" dirty="0" err="1"/>
              <a:t>світу</a:t>
            </a:r>
            <a:r>
              <a:rPr lang="ru-RU" sz="2000" b="1" dirty="0"/>
              <a:t> </a:t>
            </a:r>
            <a:r>
              <a:rPr lang="ru-RU" sz="2000" b="1" dirty="0" err="1"/>
              <a:t>мистецтва</a:t>
            </a:r>
            <a:r>
              <a:rPr lang="ru-RU" sz="2000" b="1" dirty="0"/>
              <a:t>, </a:t>
            </a:r>
            <a:r>
              <a:rPr lang="ru-RU" sz="2000" b="1" dirty="0" err="1"/>
              <a:t>світу</a:t>
            </a:r>
            <a:r>
              <a:rPr lang="ru-RU" sz="2000" b="1" dirty="0"/>
              <a:t> людей, так і для </a:t>
            </a:r>
            <a:r>
              <a:rPr lang="ru-RU" sz="2000" b="1" dirty="0" err="1"/>
              <a:t>жінок</a:t>
            </a:r>
            <a:r>
              <a:rPr lang="ru-RU" sz="2000" b="1" dirty="0"/>
              <a:t> і </a:t>
            </a:r>
            <a:r>
              <a:rPr lang="ru-RU" sz="2000" b="1" dirty="0" err="1"/>
              <a:t>почуттів</a:t>
            </a:r>
            <a:r>
              <a:rPr lang="ru-RU" sz="2000" b="1" dirty="0"/>
              <a:t>, </a:t>
            </a:r>
            <a:r>
              <a:rPr lang="ru-RU" sz="2000" b="1" dirty="0" err="1"/>
              <a:t>пережитих</a:t>
            </a:r>
            <a:r>
              <a:rPr lang="ru-RU" sz="2000" b="1" dirty="0"/>
              <a:t> ними.</a:t>
            </a:r>
            <a:br>
              <a:rPr lang="ru-RU" sz="2000" b="1" dirty="0"/>
            </a:br>
            <a:r>
              <a:rPr lang="ru-RU" sz="2000" b="1" dirty="0"/>
              <a:t> </a:t>
            </a:r>
            <a:br>
              <a:rPr lang="ru-RU" sz="2000" b="1" dirty="0"/>
            </a:br>
            <a:r>
              <a:rPr lang="ru-RU" sz="2000" b="1" dirty="0" err="1"/>
              <a:t>Картини</a:t>
            </a:r>
            <a:r>
              <a:rPr lang="ru-RU" sz="2000" b="1" dirty="0"/>
              <a:t> </a:t>
            </a:r>
            <a:r>
              <a:rPr lang="ru-RU" sz="2000" b="1" dirty="0" err="1"/>
              <a:t>Фріди</a:t>
            </a:r>
            <a:r>
              <a:rPr lang="ru-RU" sz="2000" b="1" dirty="0"/>
              <a:t> </a:t>
            </a:r>
            <a:r>
              <a:rPr lang="ru-RU" sz="2000" b="1" dirty="0" err="1"/>
              <a:t>можна</a:t>
            </a:r>
            <a:r>
              <a:rPr lang="ru-RU" sz="2000" b="1" dirty="0"/>
              <a:t> </a:t>
            </a:r>
            <a:r>
              <a:rPr lang="ru-RU" sz="2000" b="1" dirty="0" err="1"/>
              <a:t>приймати</a:t>
            </a:r>
            <a:r>
              <a:rPr lang="ru-RU" sz="2000" b="1" dirty="0"/>
              <a:t>, не </a:t>
            </a:r>
            <a:r>
              <a:rPr lang="ru-RU" sz="2000" b="1" dirty="0" err="1"/>
              <a:t>приймати</a:t>
            </a:r>
            <a:r>
              <a:rPr lang="ru-RU" sz="2000" b="1" dirty="0"/>
              <a:t>, </a:t>
            </a:r>
            <a:r>
              <a:rPr lang="ru-RU" sz="2000" b="1" dirty="0" err="1"/>
              <a:t>вважати</a:t>
            </a:r>
            <a:r>
              <a:rPr lang="ru-RU" sz="2000" b="1" dirty="0"/>
              <a:t> </a:t>
            </a:r>
            <a:r>
              <a:rPr lang="ru-RU" sz="2000" b="1" dirty="0" err="1"/>
              <a:t>дивними</a:t>
            </a:r>
            <a:r>
              <a:rPr lang="ru-RU" sz="2000" b="1" dirty="0"/>
              <a:t> </a:t>
            </a:r>
            <a:r>
              <a:rPr lang="ru-RU" sz="2000" b="1" dirty="0" err="1"/>
              <a:t>або</a:t>
            </a:r>
            <a:r>
              <a:rPr lang="ru-RU" sz="2000" b="1" dirty="0"/>
              <a:t> </a:t>
            </a:r>
            <a:r>
              <a:rPr lang="ru-RU" sz="2000" b="1" dirty="0" err="1"/>
              <a:t>геніальними</a:t>
            </a:r>
            <a:r>
              <a:rPr lang="ru-RU" sz="2000" b="1" dirty="0"/>
              <a:t>. Але </a:t>
            </a:r>
            <a:r>
              <a:rPr lang="ru-RU" sz="2000" b="1" dirty="0" err="1"/>
              <a:t>жоден</a:t>
            </a:r>
            <a:r>
              <a:rPr lang="ru-RU" sz="2000" b="1" dirty="0"/>
              <a:t> </a:t>
            </a:r>
            <a:r>
              <a:rPr lang="ru-RU" sz="2000" b="1" dirty="0" err="1"/>
              <a:t>із</a:t>
            </a:r>
            <a:r>
              <a:rPr lang="ru-RU" sz="2000" b="1" dirty="0"/>
              <a:t> нас не </a:t>
            </a:r>
            <a:r>
              <a:rPr lang="ru-RU" sz="2000" b="1" dirty="0" err="1"/>
              <a:t>встоїть</a:t>
            </a:r>
            <a:r>
              <a:rPr lang="ru-RU" sz="2000" b="1" dirty="0"/>
              <a:t> перед </a:t>
            </a:r>
            <a:r>
              <a:rPr lang="ru-RU" sz="2000" b="1" dirty="0" err="1"/>
              <a:t>тими</a:t>
            </a:r>
            <a:r>
              <a:rPr lang="ru-RU" sz="2000" b="1" dirty="0"/>
              <a:t> </a:t>
            </a:r>
            <a:r>
              <a:rPr lang="ru-RU" sz="2000" b="1" dirty="0" err="1"/>
              <a:t>почуттями</a:t>
            </a:r>
            <a:r>
              <a:rPr lang="ru-RU" sz="2000" b="1" dirty="0"/>
              <a:t>, </a:t>
            </a:r>
            <a:r>
              <a:rPr lang="ru-RU" sz="2000" b="1" dirty="0" err="1"/>
              <a:t>які</a:t>
            </a:r>
            <a:r>
              <a:rPr lang="ru-RU" sz="2000" b="1" dirty="0"/>
              <a:t> </a:t>
            </a:r>
            <a:r>
              <a:rPr lang="ru-RU" sz="2000" b="1" dirty="0" err="1"/>
              <a:t>передає</a:t>
            </a:r>
            <a:r>
              <a:rPr lang="ru-RU" sz="2000" b="1" dirty="0"/>
              <a:t> </a:t>
            </a:r>
            <a:r>
              <a:rPr lang="ru-RU" sz="2000" b="1" dirty="0" err="1"/>
              <a:t>художниця</a:t>
            </a:r>
            <a:r>
              <a:rPr lang="ru-RU" sz="2000" b="1" dirty="0"/>
              <a:t>. </a:t>
            </a:r>
            <a:r>
              <a:rPr lang="ru-RU" sz="2000" b="1" dirty="0" err="1"/>
              <a:t>Адже</a:t>
            </a:r>
            <a:r>
              <a:rPr lang="ru-RU" sz="2000" b="1" dirty="0"/>
              <a:t> </a:t>
            </a:r>
            <a:r>
              <a:rPr lang="ru-RU" sz="2000" b="1" dirty="0" err="1"/>
              <a:t>картини</a:t>
            </a:r>
            <a:r>
              <a:rPr lang="ru-RU" sz="2000" b="1" dirty="0"/>
              <a:t> </a:t>
            </a:r>
            <a:r>
              <a:rPr lang="ru-RU" sz="2000" b="1" dirty="0" err="1"/>
              <a:t>виражають</a:t>
            </a:r>
            <a:r>
              <a:rPr lang="ru-RU" sz="2000" b="1" dirty="0"/>
              <a:t> те, </a:t>
            </a:r>
            <a:r>
              <a:rPr lang="ru-RU" sz="2000" b="1" dirty="0" err="1"/>
              <a:t>що</a:t>
            </a:r>
            <a:r>
              <a:rPr lang="ru-RU" sz="2000" b="1" dirty="0"/>
              <a:t> </a:t>
            </a:r>
            <a:r>
              <a:rPr lang="ru-RU" sz="2000" b="1" dirty="0" err="1"/>
              <a:t>знайоме</a:t>
            </a:r>
            <a:r>
              <a:rPr lang="ru-RU" sz="2000" b="1" dirty="0"/>
              <a:t> </a:t>
            </a:r>
            <a:r>
              <a:rPr lang="ru-RU" sz="2000" b="1" dirty="0" err="1"/>
              <a:t>усім</a:t>
            </a:r>
            <a:r>
              <a:rPr lang="ru-RU" sz="2000" b="1" dirty="0"/>
              <a:t> нам — </a:t>
            </a:r>
            <a:r>
              <a:rPr lang="ru-RU" sz="2000" b="1" dirty="0" err="1"/>
              <a:t>самотність</a:t>
            </a:r>
            <a:r>
              <a:rPr lang="ru-RU" sz="2000" b="1" dirty="0"/>
              <a:t> і </a:t>
            </a:r>
            <a:r>
              <a:rPr lang="ru-RU" sz="2000" b="1" dirty="0" err="1"/>
              <a:t>біль</a:t>
            </a:r>
            <a:r>
              <a:rPr lang="ru-RU" sz="2000" b="1" dirty="0"/>
              <a:t>.</a:t>
            </a:r>
            <a:br>
              <a:rPr lang="ru-RU" sz="2000" b="1" dirty="0"/>
            </a:br>
            <a:endParaRPr lang="ru-RU" sz="2000" b="1"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39200" y="3740726"/>
            <a:ext cx="3352800" cy="3117273"/>
          </a:xfrm>
          <a:prstGeom prst="rect">
            <a:avLst/>
          </a:prstGeom>
        </p:spPr>
      </p:pic>
    </p:spTree>
    <p:extLst>
      <p:ext uri="{BB962C8B-B14F-4D97-AF65-F5344CB8AC3E}">
        <p14:creationId xmlns:p14="http://schemas.microsoft.com/office/powerpoint/2010/main" val="49768585"/>
      </p:ext>
    </p:extLst>
  </p:cSld>
  <p:clrMapOvr>
    <a:masterClrMapping/>
  </p:clrMapOvr>
  <p:timing>
    <p:tnLst>
      <p:par>
        <p:cTn id="1" dur="indefinite" restart="never" nodeType="tmRoot"/>
      </p:par>
    </p:tnLst>
  </p:timing>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42</TotalTime>
  <Words>160</Words>
  <Application>Microsoft Office PowerPoint</Application>
  <PresentationFormat>Широкоэкранный</PresentationFormat>
  <Paragraphs>16</Paragraphs>
  <Slides>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Arial</vt:lpstr>
      <vt:lpstr>Trebuchet MS</vt:lpstr>
      <vt:lpstr>Wingdings 3</vt:lpstr>
      <vt:lpstr>Аспект</vt:lpstr>
      <vt:lpstr>Фріда  Кало</vt:lpstr>
      <vt:lpstr>6 липня 1907 року в передмісті Мехіко народилася Фріда Кало, якій, усупереч багатьом трагічним подіям у її житті, судилося стати великою художницею. </vt:lpstr>
      <vt:lpstr>Презентация PowerPoint</vt:lpstr>
      <vt:lpstr>Презентация PowerPoint</vt:lpstr>
      <vt:lpstr>Презентация PowerPoint</vt:lpstr>
      <vt:lpstr>Портрети Коло стали принтом на шкарпетках. Її образ використовують мексиканські ресторани по всьому світу. Вона – на листівках, стікерах, сумках, у соцмережах. Вона стала культом.   Спадщина Фріди колосальна. Як для світу мистецтва, світу людей, так і для жінок і почуттів, пережитих ними.   Картини Фріди можна приймати, не приймати, вважати дивними або геніальними. Але жоден із нас не встоїть перед тими почуттями, які передає художниця. Адже картини виражають те, що знайоме усім нам — самотність і біль.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Фріда  Кало</dc:title>
  <dc:creator>Home</dc:creator>
  <cp:lastModifiedBy>Home</cp:lastModifiedBy>
  <cp:revision>4</cp:revision>
  <dcterms:created xsi:type="dcterms:W3CDTF">2023-10-16T11:57:27Z</dcterms:created>
  <dcterms:modified xsi:type="dcterms:W3CDTF">2023-10-19T05:20:50Z</dcterms:modified>
</cp:coreProperties>
</file>