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16.10.2023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4932040" y="4137640"/>
            <a:ext cx="3816424" cy="230425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 algn="ctr"/>
            <a:r>
              <a:rPr lang="ru-RU" sz="2400" b="1" i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Підготувала</a:t>
            </a:r>
            <a:r>
              <a:rPr lang="ru-RU" sz="24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студентка </a:t>
            </a:r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24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курсу </a:t>
            </a:r>
            <a:r>
              <a:rPr lang="ru-RU" sz="2400" b="1" i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спеціальності</a:t>
            </a:r>
            <a:r>
              <a:rPr lang="ru-RU" sz="24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 algn="ctr"/>
            <a:r>
              <a:rPr lang="ru-RU" sz="24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i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Дошкільна</a:t>
            </a:r>
            <a:r>
              <a:rPr lang="ru-RU" sz="24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освіта</a:t>
            </a:r>
            <a:r>
              <a:rPr lang="ru-RU" sz="24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</a:p>
          <a:p>
            <a:pPr lvl="0" algn="ctr"/>
            <a:r>
              <a:rPr lang="ru-RU" sz="2400" b="1" i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24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8.0122-з</a:t>
            </a:r>
          </a:p>
          <a:p>
            <a:pPr lvl="0" algn="ctr"/>
            <a:r>
              <a:rPr lang="ru-RU" sz="2400" b="1" i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Кугаєнко</a:t>
            </a:r>
            <a:r>
              <a:rPr lang="ru-RU" sz="24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Альона</a:t>
            </a:r>
            <a:r>
              <a:rPr lang="ru-RU" sz="24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Федорівна</a:t>
            </a:r>
            <a:endParaRPr lang="ru-RU" sz="24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043608" y="980728"/>
            <a:ext cx="7200800" cy="187220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4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Інформація про Крісті Брауна</a:t>
            </a:r>
            <a:endParaRPr lang="ru-RU" sz="44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256" y="3057520"/>
            <a:ext cx="4518317" cy="33843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31096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649280" y="548680"/>
            <a:ext cx="7848872" cy="9361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Крісті</a:t>
            </a:r>
            <a:r>
              <a:rPr lang="ru-RU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Браун </a:t>
            </a:r>
            <a:r>
              <a:rPr lang="ru-RU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знаменитий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ірландський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письменник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поет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художник. </a:t>
            </a:r>
            <a:endParaRPr lang="ru-RU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9532" y="1556792"/>
            <a:ext cx="8352928" cy="216024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Ірландець 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Крісті </a:t>
            </a: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Браун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народився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обмеженими можливостями - йому був поставлений діагноз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ДЦП, хлопчик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міг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контролювати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рухи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мову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Лікарі визнали його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безперспективним,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вважали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йог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мозок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зможе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нормально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функціонувати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що дитина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зможе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ходити і навіть пересуватися,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буде відставати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розвитку.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892" y="3999757"/>
            <a:ext cx="5286744" cy="224286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529" y="3717032"/>
            <a:ext cx="5031559" cy="28083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8864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467544" y="404664"/>
            <a:ext cx="8280920" cy="302433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err="1">
                <a:solidFill>
                  <a:schemeClr val="tx1"/>
                </a:solidFill>
                <a:latin typeface="Times New Roman"/>
              </a:rPr>
              <a:t>Сім'я</a:t>
            </a:r>
            <a:r>
              <a:rPr lang="ru-RU" sz="2000" b="1" dirty="0">
                <a:solidFill>
                  <a:schemeClr val="tx1"/>
                </a:solidFill>
                <a:latin typeface="Times New Roman"/>
              </a:rPr>
              <a:t> Брауна </a:t>
            </a:r>
            <a:r>
              <a:rPr lang="ru-RU" sz="2000" dirty="0" err="1" smtClean="0">
                <a:solidFill>
                  <a:schemeClr val="tx1"/>
                </a:solidFill>
                <a:latin typeface="Times New Roman"/>
              </a:rPr>
              <a:t>це</a:t>
            </a:r>
            <a:r>
              <a:rPr lang="ru-RU" sz="2000" dirty="0" smtClean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/>
              </a:rPr>
              <a:t>єдині</a:t>
            </a:r>
            <a:r>
              <a:rPr lang="ru-RU" sz="2000" dirty="0" smtClean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/>
              </a:rPr>
              <a:t>люди, </a:t>
            </a:r>
            <a:r>
              <a:rPr lang="ru-RU" sz="2000" dirty="0" err="1">
                <a:solidFill>
                  <a:schemeClr val="tx1"/>
                </a:solidFill>
                <a:latin typeface="Times New Roman"/>
              </a:rPr>
              <a:t>які</a:t>
            </a:r>
            <a:r>
              <a:rPr lang="ru-RU" sz="2000" dirty="0">
                <a:solidFill>
                  <a:schemeClr val="tx1"/>
                </a:solidFill>
                <a:latin typeface="Times New Roman"/>
              </a:rPr>
              <a:t> по </a:t>
            </a:r>
            <a:r>
              <a:rPr lang="ru-RU" sz="2000" dirty="0" err="1">
                <a:solidFill>
                  <a:schemeClr val="tx1"/>
                </a:solidFill>
                <a:latin typeface="Times New Roman"/>
              </a:rPr>
              <a:t>справжньому</a:t>
            </a:r>
            <a:r>
              <a:rPr lang="ru-RU" sz="2000" dirty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/>
              </a:rPr>
              <a:t>його</a:t>
            </a:r>
            <a:r>
              <a:rPr lang="ru-RU" sz="2000" dirty="0">
                <a:solidFill>
                  <a:schemeClr val="tx1"/>
                </a:solidFill>
                <a:latin typeface="Times New Roman"/>
              </a:rPr>
              <a:t> любили, </a:t>
            </a:r>
            <a:r>
              <a:rPr lang="ru-RU" sz="2000" dirty="0" err="1">
                <a:solidFill>
                  <a:schemeClr val="tx1"/>
                </a:solidFill>
                <a:latin typeface="Times New Roman"/>
              </a:rPr>
              <a:t>допомагали</a:t>
            </a:r>
            <a:r>
              <a:rPr lang="ru-RU" sz="2000" dirty="0">
                <a:solidFill>
                  <a:schemeClr val="tx1"/>
                </a:solidFill>
                <a:latin typeface="Times New Roman"/>
              </a:rPr>
              <a:t> та </a:t>
            </a:r>
            <a:r>
              <a:rPr lang="ru-RU" sz="2000" dirty="0" err="1">
                <a:solidFill>
                  <a:schemeClr val="tx1"/>
                </a:solidFill>
                <a:latin typeface="Times New Roman"/>
              </a:rPr>
              <a:t>поводилися</a:t>
            </a:r>
            <a:r>
              <a:rPr lang="ru-RU" sz="2000" dirty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/>
              </a:rPr>
              <a:t>із</a:t>
            </a:r>
            <a:r>
              <a:rPr lang="ru-RU" sz="2000" dirty="0">
                <a:solidFill>
                  <a:schemeClr val="tx1"/>
                </a:solidFill>
                <a:latin typeface="Times New Roman"/>
              </a:rPr>
              <a:t> ним як </a:t>
            </a:r>
            <a:r>
              <a:rPr lang="ru-RU" sz="2000" dirty="0" err="1">
                <a:solidFill>
                  <a:schemeClr val="tx1"/>
                </a:solidFill>
                <a:latin typeface="Times New Roman"/>
              </a:rPr>
              <a:t>із</a:t>
            </a:r>
            <a:r>
              <a:rPr lang="ru-RU" sz="2000" dirty="0">
                <a:solidFill>
                  <a:schemeClr val="tx1"/>
                </a:solidFill>
                <a:latin typeface="Times New Roman"/>
              </a:rPr>
              <a:t> нормальною, здоровою </a:t>
            </a:r>
            <a:r>
              <a:rPr lang="ru-RU" sz="2000" dirty="0" err="1" smtClean="0">
                <a:solidFill>
                  <a:schemeClr val="tx1"/>
                </a:solidFill>
                <a:latin typeface="Times New Roman"/>
              </a:rPr>
              <a:t>людиною</a:t>
            </a:r>
            <a:r>
              <a:rPr lang="ru-RU" sz="2000" dirty="0" smtClean="0">
                <a:solidFill>
                  <a:schemeClr val="tx1"/>
                </a:solidFill>
                <a:latin typeface="Times New Roman"/>
              </a:rPr>
              <a:t>. </a:t>
            </a:r>
            <a:r>
              <a:rPr lang="ru-RU" sz="2000" dirty="0" err="1" smtClean="0">
                <a:solidFill>
                  <a:schemeClr val="tx1"/>
                </a:solidFill>
                <a:latin typeface="Times New Roman"/>
              </a:rPr>
              <a:t>Саме</a:t>
            </a:r>
            <a:r>
              <a:rPr lang="ru-RU" sz="2000" dirty="0" smtClean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/>
              </a:rPr>
              <a:t>вони </a:t>
            </a:r>
            <a:r>
              <a:rPr lang="ru-RU" sz="2000" dirty="0" err="1">
                <a:solidFill>
                  <a:schemeClr val="tx1"/>
                </a:solidFill>
                <a:latin typeface="Times New Roman"/>
              </a:rPr>
              <a:t>були</a:t>
            </a:r>
            <a:r>
              <a:rPr lang="ru-RU" sz="2000" dirty="0">
                <a:solidFill>
                  <a:schemeClr val="tx1"/>
                </a:solidFill>
                <a:latin typeface="Times New Roman"/>
              </a:rPr>
              <a:t> для </a:t>
            </a:r>
            <a:r>
              <a:rPr lang="ru-RU" sz="2000" dirty="0" err="1">
                <a:solidFill>
                  <a:schemeClr val="tx1"/>
                </a:solidFill>
                <a:latin typeface="Times New Roman"/>
              </a:rPr>
              <a:t>нього</a:t>
            </a:r>
            <a:r>
              <a:rPr lang="ru-RU" sz="2000" dirty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/>
              </a:rPr>
              <a:t>найдорожчими</a:t>
            </a:r>
            <a:r>
              <a:rPr lang="ru-RU" sz="2000" dirty="0">
                <a:solidFill>
                  <a:schemeClr val="tx1"/>
                </a:solidFill>
                <a:latin typeface="Times New Roman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/>
              </a:rPr>
              <a:t>найціннішими</a:t>
            </a:r>
            <a:r>
              <a:rPr lang="ru-RU" sz="2000" dirty="0">
                <a:solidFill>
                  <a:schemeClr val="tx1"/>
                </a:solidFill>
                <a:latin typeface="Times New Roman"/>
              </a:rPr>
              <a:t> та </a:t>
            </a:r>
            <a:r>
              <a:rPr lang="ru-RU" sz="2000" dirty="0" err="1">
                <a:solidFill>
                  <a:schemeClr val="tx1"/>
                </a:solidFill>
                <a:latin typeface="Times New Roman"/>
              </a:rPr>
              <a:t>найбільшою</a:t>
            </a:r>
            <a:r>
              <a:rPr lang="ru-RU" sz="2000" dirty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/>
              </a:rPr>
              <a:t>підтримкою</a:t>
            </a:r>
            <a:r>
              <a:rPr lang="ru-RU" sz="2000" dirty="0">
                <a:solidFill>
                  <a:schemeClr val="tx1"/>
                </a:solidFill>
                <a:latin typeface="Times New Roman"/>
              </a:rPr>
              <a:t>, а особливо мама. </a:t>
            </a:r>
            <a:r>
              <a:rPr lang="ru-RU" sz="2000" dirty="0" err="1">
                <a:solidFill>
                  <a:schemeClr val="tx1"/>
                </a:solidFill>
                <a:latin typeface="Times New Roman"/>
              </a:rPr>
              <a:t>Здавалося</a:t>
            </a:r>
            <a:r>
              <a:rPr lang="ru-RU" sz="2000" dirty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/>
              </a:rPr>
              <a:t>іноді</a:t>
            </a:r>
            <a:r>
              <a:rPr lang="ru-RU" sz="2000" dirty="0">
                <a:solidFill>
                  <a:schemeClr val="tx1"/>
                </a:solidFill>
                <a:latin typeface="Times New Roman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/>
              </a:rPr>
              <a:t>що</a:t>
            </a:r>
            <a:r>
              <a:rPr lang="ru-RU" sz="2000" dirty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/>
              </a:rPr>
              <a:t>вже</a:t>
            </a:r>
            <a:r>
              <a:rPr lang="ru-RU" sz="2000" dirty="0">
                <a:solidFill>
                  <a:schemeClr val="tx1"/>
                </a:solidFill>
                <a:latin typeface="Times New Roman"/>
              </a:rPr>
              <a:t> і вона з </a:t>
            </a:r>
            <a:r>
              <a:rPr lang="ru-RU" sz="2000" dirty="0" err="1">
                <a:solidFill>
                  <a:schemeClr val="tx1"/>
                </a:solidFill>
                <a:latin typeface="Times New Roman"/>
              </a:rPr>
              <a:t>батьком</a:t>
            </a:r>
            <a:r>
              <a:rPr lang="ru-RU" sz="2000" dirty="0">
                <a:solidFill>
                  <a:schemeClr val="tx1"/>
                </a:solidFill>
                <a:latin typeface="Times New Roman"/>
              </a:rPr>
              <a:t> не </a:t>
            </a:r>
            <a:r>
              <a:rPr lang="ru-RU" sz="2000" dirty="0" err="1">
                <a:solidFill>
                  <a:schemeClr val="tx1"/>
                </a:solidFill>
                <a:latin typeface="Times New Roman"/>
              </a:rPr>
              <a:t>вірять</a:t>
            </a:r>
            <a:r>
              <a:rPr lang="ru-RU" sz="2000" dirty="0">
                <a:solidFill>
                  <a:schemeClr val="tx1"/>
                </a:solidFill>
                <a:latin typeface="Times New Roman"/>
              </a:rPr>
              <a:t> в те, </a:t>
            </a:r>
            <a:r>
              <a:rPr lang="ru-RU" sz="2000" dirty="0" err="1">
                <a:solidFill>
                  <a:schemeClr val="tx1"/>
                </a:solidFill>
                <a:latin typeface="Times New Roman"/>
              </a:rPr>
              <a:t>що</a:t>
            </a:r>
            <a:r>
              <a:rPr lang="ru-RU" sz="2000" dirty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/>
              </a:rPr>
              <a:t>він</a:t>
            </a:r>
            <a:r>
              <a:rPr lang="ru-RU" sz="2000" dirty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/>
              </a:rPr>
              <a:t>хоча</a:t>
            </a:r>
            <a:r>
              <a:rPr lang="ru-RU" sz="2000" dirty="0">
                <a:solidFill>
                  <a:schemeClr val="tx1"/>
                </a:solidFill>
                <a:latin typeface="Times New Roman"/>
              </a:rPr>
              <a:t> б нормально </a:t>
            </a:r>
            <a:r>
              <a:rPr lang="ru-RU" sz="2000" dirty="0" err="1">
                <a:solidFill>
                  <a:schemeClr val="tx1"/>
                </a:solidFill>
                <a:latin typeface="Times New Roman"/>
              </a:rPr>
              <a:t>розмовляти</a:t>
            </a:r>
            <a:r>
              <a:rPr lang="ru-RU" sz="2000" dirty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/>
              </a:rPr>
              <a:t>почне</a:t>
            </a:r>
            <a:r>
              <a:rPr lang="ru-RU" sz="2000" dirty="0">
                <a:solidFill>
                  <a:schemeClr val="tx1"/>
                </a:solidFill>
                <a:latin typeface="Times New Roman"/>
              </a:rPr>
              <a:t>, але ж попри все, вони любили </a:t>
            </a:r>
            <a:r>
              <a:rPr lang="ru-RU" sz="2000" dirty="0" err="1">
                <a:solidFill>
                  <a:schemeClr val="tx1"/>
                </a:solidFill>
                <a:latin typeface="Times New Roman"/>
              </a:rPr>
              <a:t>його</a:t>
            </a:r>
            <a:r>
              <a:rPr lang="ru-RU" sz="2000" dirty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/>
              </a:rPr>
              <a:t>всім</a:t>
            </a:r>
            <a:r>
              <a:rPr lang="ru-RU" sz="2000" dirty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/>
              </a:rPr>
              <a:t>серцем</a:t>
            </a:r>
            <a:r>
              <a:rPr lang="ru-RU" sz="2000" dirty="0">
                <a:solidFill>
                  <a:schemeClr val="tx1"/>
                </a:solidFill>
                <a:latin typeface="Times New Roman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latin typeface="Times New Roman"/>
              </a:rPr>
              <a:t>ані</a:t>
            </a:r>
            <a:r>
              <a:rPr lang="ru-RU" sz="2000" dirty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/>
              </a:rPr>
              <a:t>трохи</a:t>
            </a:r>
            <a:r>
              <a:rPr lang="ru-RU" sz="2000" dirty="0">
                <a:solidFill>
                  <a:schemeClr val="tx1"/>
                </a:solidFill>
                <a:latin typeface="Times New Roman"/>
              </a:rPr>
              <a:t> не </a:t>
            </a:r>
            <a:r>
              <a:rPr lang="ru-RU" sz="2000" dirty="0" err="1">
                <a:solidFill>
                  <a:schemeClr val="tx1"/>
                </a:solidFill>
                <a:latin typeface="Times New Roman"/>
              </a:rPr>
              <a:t>менше</a:t>
            </a:r>
            <a:r>
              <a:rPr lang="ru-RU" sz="2000" dirty="0">
                <a:solidFill>
                  <a:schemeClr val="tx1"/>
                </a:solidFill>
                <a:latin typeface="Times New Roman"/>
              </a:rPr>
              <a:t> за </a:t>
            </a:r>
            <a:r>
              <a:rPr lang="ru-RU" sz="2000" dirty="0" err="1">
                <a:solidFill>
                  <a:schemeClr val="tx1"/>
                </a:solidFill>
                <a:latin typeface="Times New Roman"/>
              </a:rPr>
              <a:t>інших</a:t>
            </a:r>
            <a:r>
              <a:rPr lang="ru-RU" sz="2000" dirty="0">
                <a:solidFill>
                  <a:schemeClr val="tx1"/>
                </a:solidFill>
                <a:latin typeface="Times New Roman"/>
              </a:rPr>
              <a:t>.</a:t>
            </a:r>
          </a:p>
          <a:p>
            <a:pPr algn="ctr"/>
            <a:r>
              <a:rPr lang="ru-RU" sz="2000" dirty="0">
                <a:solidFill>
                  <a:schemeClr val="tx1"/>
                </a:solidFill>
                <a:latin typeface="Times New Roman"/>
              </a:rPr>
              <a:t>І</a:t>
            </a:r>
            <a:r>
              <a:rPr lang="ru-RU" sz="2000" dirty="0" smtClean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/>
              </a:rPr>
              <a:t>мати</a:t>
            </a:r>
            <a:r>
              <a:rPr lang="ru-RU" sz="2000" dirty="0" smtClean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/>
              </a:rPr>
              <a:t>не опустила </a:t>
            </a:r>
            <a:r>
              <a:rPr lang="ru-RU" sz="2000" dirty="0" smtClean="0">
                <a:solidFill>
                  <a:schemeClr val="tx1"/>
                </a:solidFill>
                <a:latin typeface="Times New Roman"/>
              </a:rPr>
              <a:t>руки не </a:t>
            </a:r>
            <a:r>
              <a:rPr lang="ru-RU" sz="2000" dirty="0" err="1">
                <a:solidFill>
                  <a:schemeClr val="tx1"/>
                </a:solidFill>
                <a:latin typeface="Times New Roman"/>
              </a:rPr>
              <a:t>відмовилася</a:t>
            </a:r>
            <a:r>
              <a:rPr lang="ru-RU" sz="2000" dirty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/>
              </a:rPr>
              <a:t>від</a:t>
            </a:r>
            <a:r>
              <a:rPr lang="ru-RU" sz="2000" dirty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/>
              </a:rPr>
              <a:t>Крісті</a:t>
            </a:r>
            <a:r>
              <a:rPr lang="ru-RU" sz="2000" dirty="0" smtClean="0">
                <a:solidFill>
                  <a:schemeClr val="tx1"/>
                </a:solidFill>
                <a:latin typeface="Times New Roman"/>
              </a:rPr>
              <a:t> Брауна, </a:t>
            </a:r>
            <a:r>
              <a:rPr lang="ru-RU" sz="2000" dirty="0">
                <a:solidFill>
                  <a:schemeClr val="tx1"/>
                </a:solidFill>
                <a:latin typeface="Times New Roman"/>
              </a:rPr>
              <a:t>а </a:t>
            </a:r>
            <a:r>
              <a:rPr lang="ru-RU" sz="2000" dirty="0" err="1">
                <a:solidFill>
                  <a:schemeClr val="tx1"/>
                </a:solidFill>
                <a:latin typeface="Times New Roman"/>
              </a:rPr>
              <a:t>доглядала</a:t>
            </a:r>
            <a:r>
              <a:rPr lang="ru-RU" sz="2000" dirty="0">
                <a:solidFill>
                  <a:schemeClr val="tx1"/>
                </a:solidFill>
                <a:latin typeface="Times New Roman"/>
              </a:rPr>
              <a:t> за </a:t>
            </a:r>
            <a:r>
              <a:rPr lang="ru-RU" sz="2000" dirty="0" err="1">
                <a:solidFill>
                  <a:schemeClr val="tx1"/>
                </a:solidFill>
                <a:latin typeface="Times New Roman"/>
              </a:rPr>
              <a:t>малюком</a:t>
            </a:r>
            <a:r>
              <a:rPr lang="ru-RU" sz="2000" dirty="0">
                <a:solidFill>
                  <a:schemeClr val="tx1"/>
                </a:solidFill>
                <a:latin typeface="Times New Roman"/>
              </a:rPr>
              <a:t> і не </a:t>
            </a:r>
            <a:r>
              <a:rPr lang="ru-RU" sz="2000" dirty="0" err="1">
                <a:solidFill>
                  <a:schemeClr val="tx1"/>
                </a:solidFill>
                <a:latin typeface="Times New Roman"/>
              </a:rPr>
              <a:t>залишала</a:t>
            </a:r>
            <a:r>
              <a:rPr lang="ru-RU" sz="2000" dirty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/>
              </a:rPr>
              <a:t>надії</a:t>
            </a:r>
            <a:r>
              <a:rPr lang="ru-RU" sz="2000" dirty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/>
              </a:rPr>
              <a:t>навчити</a:t>
            </a:r>
            <a:r>
              <a:rPr lang="ru-RU" sz="2000" dirty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/>
              </a:rPr>
              <a:t>його</a:t>
            </a:r>
            <a:r>
              <a:rPr lang="ru-RU" sz="2000" dirty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/>
              </a:rPr>
              <a:t>ходити</a:t>
            </a:r>
            <a:r>
              <a:rPr lang="ru-RU" sz="2000" dirty="0">
                <a:solidFill>
                  <a:schemeClr val="tx1"/>
                </a:solidFill>
                <a:latin typeface="Times New Roman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/>
              </a:rPr>
              <a:t>говорити</a:t>
            </a:r>
            <a:r>
              <a:rPr lang="ru-RU" sz="2000" dirty="0">
                <a:solidFill>
                  <a:schemeClr val="tx1"/>
                </a:solidFill>
                <a:latin typeface="Times New Roman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/>
              </a:rPr>
              <a:t>писати</a:t>
            </a:r>
            <a:r>
              <a:rPr lang="ru-RU" sz="2000" dirty="0">
                <a:solidFill>
                  <a:schemeClr val="tx1"/>
                </a:solidFill>
                <a:latin typeface="Times New Roman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/>
              </a:rPr>
              <a:t>читати</a:t>
            </a:r>
            <a:r>
              <a:rPr lang="ru-RU" sz="2000" dirty="0">
                <a:solidFill>
                  <a:schemeClr val="tx1"/>
                </a:solidFill>
                <a:latin typeface="Times New Roman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/>
              </a:rPr>
              <a:t>Її</a:t>
            </a:r>
            <a:r>
              <a:rPr lang="ru-RU" sz="2000" dirty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/>
              </a:rPr>
              <a:t>вчинок</a:t>
            </a:r>
            <a:r>
              <a:rPr lang="ru-RU" sz="2000" dirty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/>
              </a:rPr>
              <a:t>заслуговує</a:t>
            </a:r>
            <a:r>
              <a:rPr lang="ru-RU" sz="2000" dirty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/>
              </a:rPr>
              <a:t>глибокої</a:t>
            </a:r>
            <a:r>
              <a:rPr lang="ru-RU" sz="2000" dirty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/>
              </a:rPr>
              <a:t>поваги</a:t>
            </a:r>
            <a:r>
              <a:rPr lang="ru-RU" sz="2000" dirty="0" smtClean="0">
                <a:solidFill>
                  <a:schemeClr val="tx1"/>
                </a:solidFill>
                <a:latin typeface="Times New Roman"/>
              </a:rPr>
              <a:t>.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3501008"/>
            <a:ext cx="2748474" cy="30528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501008"/>
            <a:ext cx="4498370" cy="29969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9945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755576" y="548680"/>
            <a:ext cx="7776864" cy="27363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езвичайні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старання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винагороджені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Крісті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зміг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поворухнути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лівою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ногою в 5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повноцінно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Браун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керував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лівою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ногою.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нею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почав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малювати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писати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освоївши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спочатку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крейду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потім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кисть,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потім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ручку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друкарську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машинку.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просто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навчився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читати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говорити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писати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і став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художником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новелістом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60" y="3573016"/>
            <a:ext cx="4176448" cy="28117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573016"/>
            <a:ext cx="4041394" cy="27768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7043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467544" y="1556792"/>
            <a:ext cx="3816424" cy="424847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Нога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стала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засобом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спілкування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Крісті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Брауна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знятий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фільм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Крісті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Браун: Моя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ліва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нога»,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сценарій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написав сам Браун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Фільм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велику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нагород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конкурсах.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5681" y="548680"/>
            <a:ext cx="4202147" cy="59046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0748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467544" y="1196752"/>
            <a:ext cx="3240360" cy="482453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Хвороба не стала для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Крісті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Брауна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якимось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вироком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вона стала для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нього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тою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стіною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через яку мало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хто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перелізти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обійти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пробив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наскрізь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своєю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лівою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ногою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самим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свою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життєву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місію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0862" y="404664"/>
            <a:ext cx="4549688" cy="29623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6555" y="3367017"/>
            <a:ext cx="4078302" cy="30547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80721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139</TotalTime>
  <Words>289</Words>
  <Application>Microsoft Office PowerPoint</Application>
  <PresentationFormat>Экран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9</cp:revision>
  <dcterms:created xsi:type="dcterms:W3CDTF">2023-10-16T12:24:07Z</dcterms:created>
  <dcterms:modified xsi:type="dcterms:W3CDTF">2023-10-16T14:53:45Z</dcterms:modified>
</cp:coreProperties>
</file>