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932040" y="4137640"/>
            <a:ext cx="3816424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студентка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курсу </a:t>
            </a:r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Дошкільна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lvl="0" algn="ctr"/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8.0122-з</a:t>
            </a:r>
          </a:p>
          <a:p>
            <a:pPr lvl="0" algn="ctr"/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Кугаєнко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Альона</a:t>
            </a:r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Федорівна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980728"/>
            <a:ext cx="7200800" cy="18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Інформація про Крісті Брауна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56" y="3057520"/>
            <a:ext cx="4518317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09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9280" y="548680"/>
            <a:ext cx="78488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Крісті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Браун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ірландський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художник. 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9532" y="1556792"/>
            <a:ext cx="8352928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Ірландець 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народився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обмеженими можливостями - йому був поставлений діагноз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ДЦП, хлопчик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Лікарі визнали його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безперспективним,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що дитина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зможе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ходити і навіть пересуватися,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буде відставати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розвитку.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3999757"/>
            <a:ext cx="5286744" cy="2242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29" y="3717032"/>
            <a:ext cx="503155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86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404664"/>
            <a:ext cx="8280920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/>
              </a:rPr>
              <a:t>Сім'я</a:t>
            </a:r>
            <a:r>
              <a:rPr lang="ru-RU" sz="2000" b="1" dirty="0">
                <a:solidFill>
                  <a:schemeClr val="tx1"/>
                </a:solidFill>
                <a:latin typeface="Times New Roman"/>
              </a:rPr>
              <a:t> Брауна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єдині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люди,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по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справжньому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любили,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допомагали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поводилися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ним як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нормальною, здоровою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людиною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Саме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вони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нього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найдорожчими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найціннішими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найбільшою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підтримкою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а особливо мама.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Здавалося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іноді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вже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і вона з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батьком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вірять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в те,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він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хоча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б нормально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розмовляти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почне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але ж попри все, вони любили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всім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серцем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ані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трохи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менше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/>
              </a:rPr>
              <a:t>мати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не опустила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руки не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відмовилася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Крісті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Брауна, 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доглядала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малюком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і не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залишала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надії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навчити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ходити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говорити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писати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читати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вчинок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заслуговує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</a:rPr>
              <a:t>глибокої</a:t>
            </a: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</a:rPr>
              <a:t>поваги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01008"/>
            <a:ext cx="2748474" cy="305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1008"/>
            <a:ext cx="4498370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94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548680"/>
            <a:ext cx="7776864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езвичайні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винагороджені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поворухнути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ногою в 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Браун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ногою.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почав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освоївши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крейду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ручку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машинку.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просто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став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художником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новелістом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60" y="3573016"/>
            <a:ext cx="4176448" cy="281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73016"/>
            <a:ext cx="4041394" cy="2776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04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556792"/>
            <a:ext cx="3816424" cy="42484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Брауна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Браун: Моя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нога»,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написав сам Браун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Фільм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681" y="548680"/>
            <a:ext cx="4202147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74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196752"/>
            <a:ext cx="3240360" cy="48245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Хвороба не стала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Брауна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якимось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стала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яку мало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перелізти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пробив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ногою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862" y="404664"/>
            <a:ext cx="4549688" cy="2962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55" y="3367017"/>
            <a:ext cx="4078302" cy="3054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07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289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2023-10-16T12:24:07Z</dcterms:created>
  <dcterms:modified xsi:type="dcterms:W3CDTF">2023-10-16T14:53:45Z</dcterms:modified>
</cp:coreProperties>
</file>