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71" r:id="rId11"/>
    <p:sldId id="269" r:id="rId12"/>
    <p:sldId id="270" r:id="rId13"/>
    <p:sldId id="272" r:id="rId14"/>
    <p:sldId id="27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0D435-3C50-4F98-9342-EB8199CDABFD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56058B6-A6FD-496B-9CCB-2144FBA5FB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0D435-3C50-4F98-9342-EB8199CDABFD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58B6-A6FD-496B-9CCB-2144FBA5FB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0D435-3C50-4F98-9342-EB8199CDABFD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58B6-A6FD-496B-9CCB-2144FBA5FB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0D435-3C50-4F98-9342-EB8199CDABFD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56058B6-A6FD-496B-9CCB-2144FBA5FB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0D435-3C50-4F98-9342-EB8199CDABFD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58B6-A6FD-496B-9CCB-2144FBA5FB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0D435-3C50-4F98-9342-EB8199CDABFD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58B6-A6FD-496B-9CCB-2144FBA5FB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0D435-3C50-4F98-9342-EB8199CDABFD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56058B6-A6FD-496B-9CCB-2144FBA5FB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0D435-3C50-4F98-9342-EB8199CDABFD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58B6-A6FD-496B-9CCB-2144FBA5FB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0D435-3C50-4F98-9342-EB8199CDABFD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58B6-A6FD-496B-9CCB-2144FBA5FB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0D435-3C50-4F98-9342-EB8199CDABFD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58B6-A6FD-496B-9CCB-2144FBA5FB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0D435-3C50-4F98-9342-EB8199CDABFD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58B6-A6FD-496B-9CCB-2144FBA5FB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5D0D435-3C50-4F98-9342-EB8199CDABFD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56058B6-A6FD-496B-9CCB-2144FBA5FB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332656"/>
            <a:ext cx="8763000" cy="2736304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5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Відомі</a:t>
            </a:r>
            <a:r>
              <a:rPr lang="ru-RU" sz="5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5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люди </a:t>
            </a:r>
            <a:r>
              <a:rPr lang="ru-RU" sz="5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5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обмеженими</a:t>
            </a:r>
            <a:r>
              <a:rPr lang="ru-RU" sz="5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можливостями</a:t>
            </a:r>
            <a:r>
              <a:rPr lang="ru-RU" b="1" dirty="0" smtClean="0">
                <a:solidFill>
                  <a:srgbClr val="C00000"/>
                </a:solidFill>
                <a:latin typeface="Times New Roman"/>
              </a:rPr>
              <a:t>.</a:t>
            </a:r>
            <a:endParaRPr lang="ru-RU" dirty="0"/>
          </a:p>
        </p:txBody>
      </p:sp>
      <p:pic>
        <p:nvPicPr>
          <p:cNvPr id="40962" name="Picture 2" descr="https://image.jimcdn.com/app/cms/image/transf/none/path/sf25be40600c699c9/image/i11adba63d1e66441/version/1429557742/im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3140968"/>
            <a:ext cx="4781076" cy="300207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457200"/>
            <a:ext cx="6504784" cy="841248"/>
          </a:xfrm>
        </p:spPr>
        <p:txBody>
          <a:bodyPr/>
          <a:lstStyle/>
          <a:p>
            <a:pPr algn="ctr"/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Луї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Брайль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(1809 - 1852)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2780928"/>
            <a:ext cx="4355976" cy="3543672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60000"/>
              </a:lnSpc>
            </a:pP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Французький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тифлопедагог. У 3-річному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віці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Брайль поранив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собі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око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шорним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ножем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через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розвинулося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симпатичне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запалення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очей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осліп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27984" y="1600200"/>
            <a:ext cx="4563616" cy="4925144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У 1829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році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Луї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Брайль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розробив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використовується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до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теперішнього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часу в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усьому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світі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рельєфно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крапковий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шрифт для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сліпих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- шрифт Брайля.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Крім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літер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і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цифр на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основі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тих же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принципів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він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розробив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нотописання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і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викладав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музику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сліпим</a:t>
            </a:r>
            <a:r>
              <a:rPr lang="ru-RU" dirty="0" smtClean="0">
                <a:solidFill>
                  <a:srgbClr val="793F00"/>
                </a:solidFill>
                <a:latin typeface="Times New Roman"/>
              </a:rPr>
              <a:t>.</a:t>
            </a:r>
            <a:endParaRPr lang="ru-RU" dirty="0"/>
          </a:p>
        </p:txBody>
      </p:sp>
      <p:pic>
        <p:nvPicPr>
          <p:cNvPr id="53250" name="Picture 2" descr="https://image.jimcdn.com/app/cms/image/transf/none/path/sf25be40600c699c9/image/i458fea267749465b/version/1429559173/im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0"/>
            <a:ext cx="2696658" cy="2780931"/>
          </a:xfrm>
          <a:prstGeom prst="rect">
            <a:avLst/>
          </a:prstGeom>
          <a:noFill/>
        </p:spPr>
      </p:pic>
      <p:pic>
        <p:nvPicPr>
          <p:cNvPr id="5122" name="Picture 2" descr="ÐÐ°ÑÑÐ¸Ð½ÐºÐ¸ Ð¿Ð¾ Ð·Ð°Ð¿ÑÐ¾ÑÑ ÑÑÐ¸ÑÑ Ð±ÑÐ°Ð¹Ð»Ñ ÑÐ¾ÑÐ¾ ÑÑÑÐ°Ð½Ð¸ÑÑ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3140968"/>
            <a:ext cx="5682040" cy="324036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784" y="457200"/>
            <a:ext cx="6360768" cy="84124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Сара Бернар</a:t>
            </a:r>
            <a:r>
              <a:rPr lang="ru-RU" dirty="0" smtClean="0">
                <a:solidFill>
                  <a:srgbClr val="C00000"/>
                </a:solidFill>
              </a:rPr>
              <a:t> (1844 1923)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2852936"/>
            <a:ext cx="4191000" cy="3744416"/>
          </a:xfrm>
        </p:spPr>
        <p:txBody>
          <a:bodyPr>
            <a:normAutofit lnSpcReduction="10000"/>
          </a:bodyPr>
          <a:lstStyle/>
          <a:p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Французька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актриса.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Багато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видатних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діячів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театру,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наприклад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Костянтин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Станіславський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,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вважали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мистецтво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Бернар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зразком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технічної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досконалості</a:t>
            </a:r>
            <a:r>
              <a:rPr lang="ru-RU" dirty="0" smtClean="0">
                <a:solidFill>
                  <a:srgbClr val="793F00"/>
                </a:solidFill>
                <a:latin typeface="Times New Roman"/>
              </a:rPr>
              <a:t>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Times New Roman"/>
              </a:rPr>
              <a:t>У 1914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році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після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нещасного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випадку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у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неї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ампутували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ногу,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але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актриса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продовжувала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виступати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. У 1922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році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Сара Бернар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востаннє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вийшла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на сцену.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Їй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було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вже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під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80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років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,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і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вона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грала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в "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Дамі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з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камеліями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"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сидячи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в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кріслі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.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9154" name="Picture 2" descr="https://image.jimcdn.com/app/cms/image/transf/none/path/sf25be40600c699c9/image/i8400b90d74dc825b/version/1429559401/im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0"/>
            <a:ext cx="2123728" cy="2777837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91880" y="457200"/>
            <a:ext cx="5496672" cy="8412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err="1" smtClean="0">
                <a:solidFill>
                  <a:srgbClr val="C00000"/>
                </a:solidFill>
                <a:latin typeface="Times New Roman"/>
              </a:rPr>
              <a:t>Естер</a:t>
            </a:r>
            <a:r>
              <a:rPr lang="ru-RU" sz="4000" b="1" dirty="0" smtClean="0">
                <a:solidFill>
                  <a:srgbClr val="C00000"/>
                </a:solidFill>
                <a:latin typeface="Times New Roman"/>
              </a:rPr>
              <a:t> </a:t>
            </a:r>
            <a:r>
              <a:rPr lang="ru-RU" sz="4000" b="1" dirty="0" err="1" smtClean="0">
                <a:solidFill>
                  <a:srgbClr val="C00000"/>
                </a:solidFill>
                <a:latin typeface="Times New Roman"/>
              </a:rPr>
              <a:t>Верге</a:t>
            </a:r>
            <a:r>
              <a:rPr lang="uk-UA" sz="4000" b="1" dirty="0" smtClean="0">
                <a:solidFill>
                  <a:srgbClr val="C00000"/>
                </a:solidFill>
                <a:latin typeface="Times New Roman"/>
              </a:rPr>
              <a:t>є</a:t>
            </a:r>
            <a:r>
              <a:rPr lang="ru-RU" sz="4000" b="1" dirty="0" err="1" smtClean="0">
                <a:solidFill>
                  <a:srgbClr val="C00000"/>
                </a:solidFill>
                <a:latin typeface="Times New Roman"/>
              </a:rPr>
              <a:t>р</a:t>
            </a:r>
            <a:r>
              <a:rPr lang="ru-RU" sz="4000" dirty="0" smtClean="0">
                <a:solidFill>
                  <a:srgbClr val="C00000"/>
                </a:solidFill>
                <a:latin typeface="Noto Serif"/>
              </a:rPr>
              <a:t> </a:t>
            </a:r>
            <a:r>
              <a:rPr lang="ru-RU" sz="4000" dirty="0" smtClean="0">
                <a:solidFill>
                  <a:srgbClr val="C00000"/>
                </a:solidFill>
                <a:latin typeface="Times New Roman"/>
              </a:rPr>
              <a:t>(1981) </a:t>
            </a:r>
            <a:r>
              <a:rPr lang="ru-RU" dirty="0" smtClean="0">
                <a:solidFill>
                  <a:srgbClr val="793F00"/>
                </a:solidFill>
                <a:latin typeface="Times New Roman"/>
              </a:rPr>
              <a:t>-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3140968"/>
            <a:ext cx="4495800" cy="371703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ru-RU" dirty="0" err="1" smtClean="0">
                <a:solidFill>
                  <a:srgbClr val="793F00"/>
                </a:solidFill>
                <a:latin typeface="Times New Roman"/>
              </a:rPr>
              <a:t>Нідерландська</a:t>
            </a:r>
            <a:r>
              <a:rPr lang="ru-RU" dirty="0" smtClean="0">
                <a:solidFill>
                  <a:srgbClr val="793F0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793F00"/>
                </a:solidFill>
                <a:latin typeface="Times New Roman"/>
              </a:rPr>
              <a:t>тенісистка</a:t>
            </a:r>
            <a:r>
              <a:rPr lang="ru-RU" dirty="0" smtClean="0">
                <a:solidFill>
                  <a:srgbClr val="793F00"/>
                </a:solidFill>
                <a:latin typeface="Times New Roman"/>
              </a:rPr>
              <a:t>. </a:t>
            </a:r>
            <a:r>
              <a:rPr lang="ru-RU" dirty="0" err="1" smtClean="0">
                <a:solidFill>
                  <a:srgbClr val="793F00"/>
                </a:solidFill>
                <a:latin typeface="Times New Roman"/>
              </a:rPr>
              <a:t>Вважається</a:t>
            </a:r>
            <a:r>
              <a:rPr lang="ru-RU" dirty="0" smtClean="0">
                <a:solidFill>
                  <a:srgbClr val="793F0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793F00"/>
                </a:solidFill>
                <a:latin typeface="Times New Roman"/>
              </a:rPr>
              <a:t>однією</a:t>
            </a:r>
            <a:r>
              <a:rPr lang="ru-RU" dirty="0" smtClean="0">
                <a:solidFill>
                  <a:srgbClr val="793F0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793F00"/>
                </a:solidFill>
                <a:latin typeface="Times New Roman"/>
              </a:rPr>
              <a:t>з</a:t>
            </a:r>
            <a:r>
              <a:rPr lang="ru-RU" dirty="0" smtClean="0">
                <a:solidFill>
                  <a:srgbClr val="793F0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793F00"/>
                </a:solidFill>
                <a:latin typeface="Times New Roman"/>
              </a:rPr>
              <a:t>найкращих</a:t>
            </a:r>
            <a:r>
              <a:rPr lang="ru-RU" dirty="0" smtClean="0">
                <a:solidFill>
                  <a:srgbClr val="793F0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793F00"/>
                </a:solidFill>
                <a:latin typeface="Times New Roman"/>
              </a:rPr>
              <a:t>тенісисток</a:t>
            </a:r>
            <a:r>
              <a:rPr lang="ru-RU" dirty="0" smtClean="0">
                <a:solidFill>
                  <a:srgbClr val="793F0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793F00"/>
                </a:solidFill>
                <a:latin typeface="Times New Roman"/>
              </a:rPr>
              <a:t>колясочниця</a:t>
            </a:r>
            <a:r>
              <a:rPr lang="ru-RU" dirty="0" smtClean="0">
                <a:solidFill>
                  <a:srgbClr val="793F00"/>
                </a:solidFill>
                <a:latin typeface="Times New Roman"/>
              </a:rPr>
              <a:t> в </a:t>
            </a:r>
            <a:r>
              <a:rPr lang="ru-RU" dirty="0" err="1" smtClean="0">
                <a:solidFill>
                  <a:srgbClr val="793F00"/>
                </a:solidFill>
                <a:latin typeface="Times New Roman"/>
              </a:rPr>
              <a:t>історії</a:t>
            </a:r>
            <a:r>
              <a:rPr lang="ru-RU" dirty="0" smtClean="0">
                <a:solidFill>
                  <a:srgbClr val="793F00"/>
                </a:solidFill>
                <a:latin typeface="Times New Roman"/>
              </a:rPr>
              <a:t>. Вона </a:t>
            </a:r>
            <a:r>
              <a:rPr lang="ru-RU" dirty="0" err="1" smtClean="0">
                <a:solidFill>
                  <a:srgbClr val="793F00"/>
                </a:solidFill>
                <a:latin typeface="Times New Roman"/>
              </a:rPr>
              <a:t>прикута</a:t>
            </a:r>
            <a:r>
              <a:rPr lang="ru-RU" dirty="0" smtClean="0">
                <a:solidFill>
                  <a:srgbClr val="793F00"/>
                </a:solidFill>
                <a:latin typeface="Times New Roman"/>
              </a:rPr>
              <a:t> до </a:t>
            </a:r>
            <a:r>
              <a:rPr lang="ru-RU" dirty="0" err="1" smtClean="0">
                <a:solidFill>
                  <a:srgbClr val="793F00"/>
                </a:solidFill>
                <a:latin typeface="Times New Roman"/>
              </a:rPr>
              <a:t>ліжка</a:t>
            </a:r>
            <a:r>
              <a:rPr lang="ru-RU" dirty="0" smtClean="0">
                <a:solidFill>
                  <a:srgbClr val="793F0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793F00"/>
                </a:solidFill>
                <a:latin typeface="Times New Roman"/>
              </a:rPr>
              <a:t>з</a:t>
            </a:r>
            <a:r>
              <a:rPr lang="ru-RU" dirty="0" smtClean="0">
                <a:solidFill>
                  <a:srgbClr val="793F0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793F00"/>
                </a:solidFill>
                <a:latin typeface="Times New Roman"/>
              </a:rPr>
              <a:t>дев'яти</a:t>
            </a:r>
            <a:r>
              <a:rPr lang="ru-RU" dirty="0" smtClean="0">
                <a:solidFill>
                  <a:srgbClr val="793F0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793F00"/>
                </a:solidFill>
                <a:latin typeface="Times New Roman"/>
              </a:rPr>
              <a:t>років</a:t>
            </a:r>
            <a:r>
              <a:rPr lang="ru-RU" dirty="0" smtClean="0">
                <a:solidFill>
                  <a:srgbClr val="793F00"/>
                </a:solidFill>
                <a:latin typeface="Times New Roman"/>
              </a:rPr>
              <a:t>, коли в </a:t>
            </a:r>
            <a:r>
              <a:rPr lang="ru-RU" dirty="0" err="1" smtClean="0">
                <a:solidFill>
                  <a:srgbClr val="793F00"/>
                </a:solidFill>
                <a:latin typeface="Times New Roman"/>
              </a:rPr>
              <a:t>результаті</a:t>
            </a:r>
            <a:r>
              <a:rPr lang="ru-RU" dirty="0" smtClean="0">
                <a:solidFill>
                  <a:srgbClr val="793F0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793F00"/>
                </a:solidFill>
                <a:latin typeface="Times New Roman"/>
              </a:rPr>
              <a:t>операції</a:t>
            </a:r>
            <a:r>
              <a:rPr lang="ru-RU" dirty="0" smtClean="0">
                <a:solidFill>
                  <a:srgbClr val="793F00"/>
                </a:solidFill>
                <a:latin typeface="Times New Roman"/>
              </a:rPr>
              <a:t> на спинному </a:t>
            </a:r>
            <a:r>
              <a:rPr lang="ru-RU" dirty="0" err="1" smtClean="0">
                <a:solidFill>
                  <a:srgbClr val="793F00"/>
                </a:solidFill>
                <a:latin typeface="Times New Roman"/>
              </a:rPr>
              <a:t>мозку</a:t>
            </a:r>
            <a:r>
              <a:rPr lang="ru-RU" dirty="0" smtClean="0">
                <a:solidFill>
                  <a:srgbClr val="793F00"/>
                </a:solidFill>
                <a:latin typeface="Times New Roman"/>
              </a:rPr>
              <a:t> у </a:t>
            </a:r>
            <a:r>
              <a:rPr lang="ru-RU" dirty="0" err="1" smtClean="0">
                <a:solidFill>
                  <a:srgbClr val="793F00"/>
                </a:solidFill>
                <a:latin typeface="Times New Roman"/>
              </a:rPr>
              <a:t>неї</a:t>
            </a:r>
            <a:r>
              <a:rPr lang="ru-RU" dirty="0" smtClean="0">
                <a:solidFill>
                  <a:srgbClr val="793F0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793F00"/>
                </a:solidFill>
                <a:latin typeface="Times New Roman"/>
              </a:rPr>
              <a:t>віднялися</a:t>
            </a:r>
            <a:r>
              <a:rPr lang="ru-RU" dirty="0" smtClean="0">
                <a:solidFill>
                  <a:srgbClr val="793F00"/>
                </a:solidFill>
                <a:latin typeface="Times New Roman"/>
              </a:rPr>
              <a:t> ноги. 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27984" y="1340768"/>
            <a:ext cx="4563616" cy="4983832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>
                <a:solidFill>
                  <a:srgbClr val="793F00"/>
                </a:solidFill>
                <a:latin typeface="Times New Roman"/>
              </a:rPr>
              <a:t>Естер</a:t>
            </a:r>
            <a:r>
              <a:rPr lang="ru-RU" dirty="0" smtClean="0">
                <a:solidFill>
                  <a:srgbClr val="793F0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793F00"/>
                </a:solidFill>
                <a:latin typeface="Times New Roman"/>
              </a:rPr>
              <a:t>Вергеєр</a:t>
            </a:r>
            <a:r>
              <a:rPr lang="ru-RU" dirty="0" smtClean="0">
                <a:solidFill>
                  <a:srgbClr val="793F00"/>
                </a:solidFill>
                <a:latin typeface="Times New Roman"/>
              </a:rPr>
              <a:t> – 42- кратна </a:t>
            </a:r>
            <a:r>
              <a:rPr lang="ru-RU" dirty="0" err="1" smtClean="0">
                <a:solidFill>
                  <a:srgbClr val="793F00"/>
                </a:solidFill>
                <a:latin typeface="Times New Roman"/>
              </a:rPr>
              <a:t>переможниця</a:t>
            </a:r>
            <a:r>
              <a:rPr lang="ru-RU" dirty="0" smtClean="0">
                <a:solidFill>
                  <a:srgbClr val="793F0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793F00"/>
                </a:solidFill>
                <a:latin typeface="Times New Roman"/>
              </a:rPr>
              <a:t>турнірів</a:t>
            </a:r>
            <a:r>
              <a:rPr lang="ru-RU" dirty="0" smtClean="0">
                <a:solidFill>
                  <a:srgbClr val="793F00"/>
                </a:solidFill>
                <a:latin typeface="Times New Roman"/>
              </a:rPr>
              <a:t> Великого </a:t>
            </a:r>
            <a:r>
              <a:rPr lang="ru-RU" dirty="0" err="1" smtClean="0">
                <a:solidFill>
                  <a:srgbClr val="793F00"/>
                </a:solidFill>
                <a:latin typeface="Times New Roman"/>
              </a:rPr>
              <a:t>Шолома</a:t>
            </a:r>
            <a:r>
              <a:rPr lang="ru-RU" dirty="0" smtClean="0">
                <a:solidFill>
                  <a:srgbClr val="793F00"/>
                </a:solidFill>
                <a:latin typeface="Times New Roman"/>
              </a:rPr>
              <a:t>, семиразова </a:t>
            </a:r>
            <a:r>
              <a:rPr lang="ru-RU" dirty="0" err="1" smtClean="0">
                <a:solidFill>
                  <a:srgbClr val="793F00"/>
                </a:solidFill>
                <a:latin typeface="Times New Roman"/>
              </a:rPr>
              <a:t>чемпіонка</a:t>
            </a:r>
            <a:r>
              <a:rPr lang="ru-RU" dirty="0" smtClean="0">
                <a:solidFill>
                  <a:srgbClr val="793F0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793F00"/>
                </a:solidFill>
                <a:latin typeface="Times New Roman"/>
              </a:rPr>
              <a:t>світу</a:t>
            </a:r>
            <a:r>
              <a:rPr lang="ru-RU" dirty="0" smtClean="0">
                <a:solidFill>
                  <a:srgbClr val="793F00"/>
                </a:solidFill>
                <a:latin typeface="Times New Roman"/>
              </a:rPr>
              <a:t>, </a:t>
            </a:r>
            <a:r>
              <a:rPr lang="ru-RU" dirty="0" err="1" smtClean="0">
                <a:solidFill>
                  <a:srgbClr val="793F00"/>
                </a:solidFill>
                <a:latin typeface="Times New Roman"/>
              </a:rPr>
              <a:t>чотириразова</a:t>
            </a:r>
            <a:r>
              <a:rPr lang="ru-RU" dirty="0" smtClean="0">
                <a:solidFill>
                  <a:srgbClr val="793F0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793F00"/>
                </a:solidFill>
                <a:latin typeface="Times New Roman"/>
              </a:rPr>
              <a:t>олімпійська</a:t>
            </a:r>
            <a:r>
              <a:rPr lang="ru-RU" dirty="0" smtClean="0">
                <a:solidFill>
                  <a:srgbClr val="793F0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793F00"/>
                </a:solidFill>
                <a:latin typeface="Times New Roman"/>
              </a:rPr>
              <a:t>чемпіонка</a:t>
            </a:r>
            <a:r>
              <a:rPr lang="ru-RU" dirty="0" smtClean="0">
                <a:solidFill>
                  <a:srgbClr val="793F0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793F00"/>
                </a:solidFill>
                <a:latin typeface="Times New Roman"/>
              </a:rPr>
              <a:t>паралімпійських</a:t>
            </a:r>
            <a:r>
              <a:rPr lang="ru-RU" dirty="0" smtClean="0">
                <a:solidFill>
                  <a:srgbClr val="793F0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793F00"/>
                </a:solidFill>
                <a:latin typeface="Times New Roman"/>
              </a:rPr>
              <a:t>ігор</a:t>
            </a:r>
            <a:r>
              <a:rPr lang="ru-RU" dirty="0" smtClean="0">
                <a:solidFill>
                  <a:srgbClr val="793F00"/>
                </a:solidFill>
                <a:latin typeface="Times New Roman"/>
              </a:rPr>
              <a:t>. У </a:t>
            </a:r>
            <a:r>
              <a:rPr lang="ru-RU" dirty="0" err="1" smtClean="0">
                <a:solidFill>
                  <a:srgbClr val="793F00"/>
                </a:solidFill>
                <a:latin typeface="Times New Roman"/>
              </a:rPr>
              <a:t>Сіднеї</a:t>
            </a:r>
            <a:r>
              <a:rPr lang="ru-RU" dirty="0" smtClean="0">
                <a:solidFill>
                  <a:srgbClr val="793F00"/>
                </a:solidFill>
                <a:latin typeface="Times New Roman"/>
              </a:rPr>
              <a:t> та </a:t>
            </a:r>
            <a:r>
              <a:rPr lang="ru-RU" dirty="0" err="1" smtClean="0">
                <a:solidFill>
                  <a:srgbClr val="793F00"/>
                </a:solidFill>
                <a:latin typeface="Times New Roman"/>
              </a:rPr>
              <a:t>Афінах</a:t>
            </a:r>
            <a:r>
              <a:rPr lang="ru-RU" dirty="0" smtClean="0">
                <a:solidFill>
                  <a:srgbClr val="793F00"/>
                </a:solidFill>
                <a:latin typeface="Times New Roman"/>
              </a:rPr>
              <a:t> вона </a:t>
            </a:r>
            <a:r>
              <a:rPr lang="ru-RU" dirty="0" err="1" smtClean="0">
                <a:solidFill>
                  <a:srgbClr val="793F00"/>
                </a:solidFill>
                <a:latin typeface="Times New Roman"/>
              </a:rPr>
              <a:t>була</a:t>
            </a:r>
            <a:r>
              <a:rPr lang="ru-RU" dirty="0" smtClean="0">
                <a:solidFill>
                  <a:srgbClr val="793F0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793F00"/>
                </a:solidFill>
                <a:latin typeface="Times New Roman"/>
              </a:rPr>
              <a:t>першою</a:t>
            </a:r>
            <a:r>
              <a:rPr lang="ru-RU" dirty="0" smtClean="0">
                <a:solidFill>
                  <a:srgbClr val="793F00"/>
                </a:solidFill>
                <a:latin typeface="Times New Roman"/>
              </a:rPr>
              <a:t> як </a:t>
            </a:r>
            <a:r>
              <a:rPr lang="ru-RU" dirty="0" err="1" smtClean="0">
                <a:solidFill>
                  <a:srgbClr val="793F00"/>
                </a:solidFill>
                <a:latin typeface="Times New Roman"/>
              </a:rPr>
              <a:t>самостійно</a:t>
            </a:r>
            <a:r>
              <a:rPr lang="ru-RU" dirty="0" smtClean="0">
                <a:solidFill>
                  <a:srgbClr val="793F00"/>
                </a:solidFill>
                <a:latin typeface="Times New Roman"/>
              </a:rPr>
              <a:t>, так </a:t>
            </a:r>
            <a:r>
              <a:rPr lang="ru-RU" dirty="0" err="1" smtClean="0">
                <a:solidFill>
                  <a:srgbClr val="793F00"/>
                </a:solidFill>
                <a:latin typeface="Times New Roman"/>
              </a:rPr>
              <a:t>і</a:t>
            </a:r>
            <a:r>
              <a:rPr lang="ru-RU" dirty="0" smtClean="0">
                <a:solidFill>
                  <a:srgbClr val="793F00"/>
                </a:solidFill>
                <a:latin typeface="Times New Roman"/>
              </a:rPr>
              <a:t> в </a:t>
            </a:r>
            <a:r>
              <a:rPr lang="ru-RU" dirty="0" err="1" smtClean="0">
                <a:solidFill>
                  <a:srgbClr val="793F00"/>
                </a:solidFill>
                <a:latin typeface="Times New Roman"/>
              </a:rPr>
              <a:t>парі</a:t>
            </a:r>
            <a:r>
              <a:rPr lang="ru-RU" dirty="0" smtClean="0">
                <a:solidFill>
                  <a:srgbClr val="793F00"/>
                </a:solidFill>
                <a:latin typeface="Times New Roman"/>
              </a:rPr>
              <a:t>. З </a:t>
            </a:r>
            <a:r>
              <a:rPr lang="ru-RU" dirty="0" err="1" smtClean="0">
                <a:solidFill>
                  <a:srgbClr val="793F00"/>
                </a:solidFill>
                <a:latin typeface="Times New Roman"/>
              </a:rPr>
              <a:t>січня</a:t>
            </a:r>
            <a:r>
              <a:rPr lang="ru-RU" dirty="0" smtClean="0">
                <a:solidFill>
                  <a:srgbClr val="793F00"/>
                </a:solidFill>
                <a:latin typeface="Times New Roman"/>
              </a:rPr>
              <a:t> 2003 року </a:t>
            </a:r>
            <a:r>
              <a:rPr lang="ru-RU" dirty="0" err="1" smtClean="0">
                <a:solidFill>
                  <a:srgbClr val="793F00"/>
                </a:solidFill>
                <a:latin typeface="Times New Roman"/>
              </a:rPr>
              <a:t>Вергеєр</a:t>
            </a:r>
            <a:r>
              <a:rPr lang="ru-RU" dirty="0" smtClean="0">
                <a:solidFill>
                  <a:srgbClr val="793F00"/>
                </a:solidFill>
                <a:latin typeface="Times New Roman"/>
              </a:rPr>
              <a:t> не </a:t>
            </a:r>
            <a:r>
              <a:rPr lang="ru-RU" dirty="0" err="1" smtClean="0">
                <a:solidFill>
                  <a:srgbClr val="793F00"/>
                </a:solidFill>
                <a:latin typeface="Times New Roman"/>
              </a:rPr>
              <a:t>зазнала</a:t>
            </a:r>
            <a:r>
              <a:rPr lang="ru-RU" dirty="0" smtClean="0">
                <a:solidFill>
                  <a:srgbClr val="793F0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793F00"/>
                </a:solidFill>
                <a:latin typeface="Times New Roman"/>
              </a:rPr>
              <a:t>жодної</a:t>
            </a:r>
            <a:r>
              <a:rPr lang="ru-RU" dirty="0" smtClean="0">
                <a:solidFill>
                  <a:srgbClr val="793F0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793F00"/>
                </a:solidFill>
                <a:latin typeface="Times New Roman"/>
              </a:rPr>
              <a:t>поразки</a:t>
            </a:r>
            <a:r>
              <a:rPr lang="ru-RU" dirty="0" smtClean="0">
                <a:solidFill>
                  <a:srgbClr val="793F00"/>
                </a:solidFill>
                <a:latin typeface="Times New Roman"/>
              </a:rPr>
              <a:t>, </a:t>
            </a:r>
            <a:r>
              <a:rPr lang="ru-RU" dirty="0" err="1" smtClean="0">
                <a:solidFill>
                  <a:srgbClr val="793F00"/>
                </a:solidFill>
                <a:latin typeface="Times New Roman"/>
              </a:rPr>
              <a:t>вигравши</a:t>
            </a:r>
            <a:r>
              <a:rPr lang="ru-RU" dirty="0" smtClean="0">
                <a:solidFill>
                  <a:srgbClr val="793F00"/>
                </a:solidFill>
                <a:latin typeface="Times New Roman"/>
              </a:rPr>
              <a:t> 240 </a:t>
            </a:r>
            <a:r>
              <a:rPr lang="ru-RU" dirty="0" err="1" smtClean="0">
                <a:solidFill>
                  <a:srgbClr val="793F00"/>
                </a:solidFill>
                <a:latin typeface="Times New Roman"/>
              </a:rPr>
              <a:t>сетів</a:t>
            </a:r>
            <a:r>
              <a:rPr lang="ru-RU" dirty="0" smtClean="0">
                <a:solidFill>
                  <a:srgbClr val="793F0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793F00"/>
                </a:solidFill>
                <a:latin typeface="Times New Roman"/>
              </a:rPr>
              <a:t>поспіль</a:t>
            </a:r>
            <a:r>
              <a:rPr lang="ru-RU" dirty="0" smtClean="0">
                <a:solidFill>
                  <a:srgbClr val="793F00"/>
                </a:solidFill>
                <a:latin typeface="Times New Roman"/>
              </a:rPr>
              <a:t>. У 2002 </a:t>
            </a:r>
            <a:r>
              <a:rPr lang="ru-RU" dirty="0" err="1" smtClean="0">
                <a:solidFill>
                  <a:srgbClr val="793F00"/>
                </a:solidFill>
                <a:latin typeface="Times New Roman"/>
              </a:rPr>
              <a:t>і</a:t>
            </a:r>
            <a:r>
              <a:rPr lang="ru-RU" dirty="0" smtClean="0">
                <a:solidFill>
                  <a:srgbClr val="793F00"/>
                </a:solidFill>
                <a:latin typeface="Times New Roman"/>
              </a:rPr>
              <a:t> 2008 роках ставала лауреатом </a:t>
            </a:r>
            <a:r>
              <a:rPr lang="ru-RU" dirty="0" err="1" smtClean="0">
                <a:solidFill>
                  <a:srgbClr val="793F00"/>
                </a:solidFill>
                <a:latin typeface="Times New Roman"/>
              </a:rPr>
              <a:t>премії</a:t>
            </a:r>
            <a:r>
              <a:rPr lang="ru-RU" dirty="0" smtClean="0">
                <a:solidFill>
                  <a:srgbClr val="793F00"/>
                </a:solidFill>
                <a:latin typeface="Times New Roman"/>
              </a:rPr>
              <a:t> "</a:t>
            </a:r>
            <a:r>
              <a:rPr lang="ru-RU" dirty="0" err="1" smtClean="0">
                <a:solidFill>
                  <a:srgbClr val="793F00"/>
                </a:solidFill>
                <a:latin typeface="Times New Roman"/>
              </a:rPr>
              <a:t>Кращий</a:t>
            </a:r>
            <a:r>
              <a:rPr lang="ru-RU" dirty="0" smtClean="0">
                <a:solidFill>
                  <a:srgbClr val="793F00"/>
                </a:solidFill>
                <a:latin typeface="Times New Roman"/>
              </a:rPr>
              <a:t> спортсмен </a:t>
            </a:r>
            <a:r>
              <a:rPr lang="ru-RU" dirty="0" err="1" smtClean="0">
                <a:solidFill>
                  <a:srgbClr val="793F00"/>
                </a:solidFill>
                <a:latin typeface="Times New Roman"/>
              </a:rPr>
              <a:t>з</a:t>
            </a:r>
            <a:r>
              <a:rPr lang="ru-RU" dirty="0" smtClean="0">
                <a:solidFill>
                  <a:srgbClr val="793F0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793F00"/>
                </a:solidFill>
                <a:latin typeface="Times New Roman"/>
              </a:rPr>
              <a:t>обмеженими</a:t>
            </a:r>
            <a:r>
              <a:rPr lang="ru-RU" dirty="0" smtClean="0">
                <a:solidFill>
                  <a:srgbClr val="793F0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793F00"/>
                </a:solidFill>
                <a:latin typeface="Times New Roman"/>
              </a:rPr>
              <a:t>можливостями</a:t>
            </a:r>
            <a:r>
              <a:rPr lang="ru-RU" dirty="0" smtClean="0">
                <a:solidFill>
                  <a:srgbClr val="793F00"/>
                </a:solidFill>
                <a:latin typeface="Times New Roman"/>
              </a:rPr>
              <a:t>", яку </a:t>
            </a:r>
            <a:r>
              <a:rPr lang="ru-RU" dirty="0" err="1" smtClean="0">
                <a:solidFill>
                  <a:srgbClr val="793F00"/>
                </a:solidFill>
                <a:latin typeface="Times New Roman"/>
              </a:rPr>
              <a:t>вручає</a:t>
            </a:r>
            <a:r>
              <a:rPr lang="ru-RU" dirty="0" smtClean="0">
                <a:solidFill>
                  <a:srgbClr val="793F0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793F00"/>
                </a:solidFill>
                <a:latin typeface="Times New Roman"/>
              </a:rPr>
              <a:t>Світова</a:t>
            </a:r>
            <a:r>
              <a:rPr lang="ru-RU" dirty="0" smtClean="0">
                <a:solidFill>
                  <a:srgbClr val="793F0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793F00"/>
                </a:solidFill>
                <a:latin typeface="Times New Roman"/>
              </a:rPr>
              <a:t>академія</a:t>
            </a:r>
            <a:r>
              <a:rPr lang="ru-RU" dirty="0" smtClean="0">
                <a:solidFill>
                  <a:srgbClr val="793F00"/>
                </a:solidFill>
                <a:latin typeface="Times New Roman"/>
              </a:rPr>
              <a:t> спорту "</a:t>
            </a:r>
            <a:r>
              <a:rPr lang="ru-RU" dirty="0" err="1" smtClean="0">
                <a:solidFill>
                  <a:srgbClr val="793F00"/>
                </a:solidFill>
                <a:latin typeface="Times New Roman"/>
              </a:rPr>
              <a:t>Лауреус</a:t>
            </a:r>
            <a:r>
              <a:rPr lang="ru-RU" dirty="0" smtClean="0">
                <a:solidFill>
                  <a:srgbClr val="793F00"/>
                </a:solidFill>
                <a:latin typeface="Times New Roman"/>
              </a:rPr>
              <a:t>".</a:t>
            </a:r>
            <a:endParaRPr lang="ru-RU" dirty="0"/>
          </a:p>
        </p:txBody>
      </p:sp>
      <p:pic>
        <p:nvPicPr>
          <p:cNvPr id="54274" name="Picture 2" descr="https://image.jimcdn.com/app/cms/image/transf/dimension=333x1024:format=jpg/path/sf25be40600c699c9/image/i86f669ca0eac3624/version/1429559275/im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3171825" cy="28575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7824" y="457200"/>
            <a:ext cx="6000728" cy="84124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Ник 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Вуйчич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(1982)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2564904"/>
            <a:ext cx="4495800" cy="375969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uk-UA" dirty="0" smtClean="0"/>
              <a:t>Австралійський мотиваційний оратор, меценат, письменник і співак, народжений з синдромом </a:t>
            </a:r>
            <a:r>
              <a:rPr lang="uk-UA" dirty="0" err="1" smtClean="0"/>
              <a:t>тетраамеліі</a:t>
            </a:r>
            <a:r>
              <a:rPr lang="uk-UA" dirty="0" smtClean="0"/>
              <a:t> - рідкісним спадковим захворюванням, що призводить до відсутності всіх чотирьох кінцівок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27984" y="1196752"/>
            <a:ext cx="4563616" cy="5328592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«Моя місія - це допомогти людям знайти свій шлях у житті», - каже він. Переживаючи з приводу інвалідності в дитинстві, він навчився жити зі своїм недоліком, ділячись своїм досвідом з оточуючими і ставши всесвітньо відомим мотиваційним спікером. Його виступи, в основному, звернені до дітей і молоді (в тому числі і інвалідів), в надії на активізацію в них пошуку сенсу життя і розвитку своїх здібностей</a:t>
            </a:r>
            <a:endParaRPr lang="ru-RU" dirty="0"/>
          </a:p>
        </p:txBody>
      </p:sp>
      <p:pic>
        <p:nvPicPr>
          <p:cNvPr id="56322" name="Picture 2" descr="ÐÑÐ¹ÑÐ¸Ñ Ð² 2016 Ð³Ð¾Ð´Ñ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512" y="260648"/>
            <a:ext cx="2456258" cy="2358009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051720" y="692696"/>
            <a:ext cx="6696744" cy="5631904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50000"/>
              </a:lnSpc>
              <a:buNone/>
            </a:pPr>
            <a:r>
              <a:rPr lang="ru-RU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як нива</a:t>
            </a:r>
          </a:p>
          <a:p>
            <a:pPr algn="ctr">
              <a:lnSpc>
                <a:spcPct val="150000"/>
              </a:lnSpc>
              <a:buNone/>
            </a:pP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довге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пречудове</a:t>
            </a: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 на шляху не </a:t>
            </a:r>
            <a:r>
              <a:rPr lang="ru-RU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вороття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    </a:t>
            </a: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ru-RU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Важливо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нам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помітити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дитину</a:t>
            </a: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Ту, </a:t>
            </a:r>
            <a:r>
              <a:rPr lang="ru-RU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обділена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 </a:t>
            </a:r>
            <a:r>
              <a:rPr lang="ru-RU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життям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ru-RU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Піднятись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їй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поможуть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наші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крила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ru-RU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негоду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люту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захистять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забувай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ніколи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ти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ЛЮДИНА!</a:t>
            </a: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55298" name="Picture 2" descr="https://image.jimcdn.com/app/cms/image/transf/dimension=302x10000:format=png/path/sf25be40600c699c9/image/idd97bf1787b682fd/version/1429194162/imag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0"/>
            <a:ext cx="3624401" cy="2592288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0"/>
                            </p:stCondLst>
                            <p:childTnLst>
                              <p:par>
                                <p:cTn id="28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2000"/>
                            </p:stCondLst>
                            <p:childTnLst>
                              <p:par>
                                <p:cTn id="32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4000"/>
                            </p:stCondLst>
                            <p:childTnLst>
                              <p:par>
                                <p:cTn id="36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6000"/>
                            </p:stCondLst>
                            <p:childTnLst>
                              <p:par>
                                <p:cTn id="40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s://image.jimcdn.com/app/cms/image/transf/dimension=333x1024:format=jpg/path/sf25be40600c699c9/image/i24ceec3735d89da6/version/1429556934/im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919587" cy="244827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39552" y="2348880"/>
            <a:ext cx="8136904" cy="42484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Лауреат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Нобелівської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премії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англійський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вчений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фізик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вивчав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фундаментальні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закони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керують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Всесвітом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володарем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дванадцяти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почесних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звань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книги «Кратна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історія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часу»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Чорні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діри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молоді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Всесвіти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нариси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стали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бестселерами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 При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всьому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в 20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практично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повністю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паралізований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розвиток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невиліковної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форми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атрофируючого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склерозу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залишився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стані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всю свою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решту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нього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рухаються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пальці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правої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руки,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якими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керує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своїм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рухомим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кріслом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спеціальним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комп'ютером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нього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говорить.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51920" y="332656"/>
            <a:ext cx="520307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Стівен</a:t>
            </a:r>
            <a:r>
              <a:rPr lang="ru-RU" sz="5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Вільям</a:t>
            </a:r>
            <a:r>
              <a:rPr lang="ru-RU" sz="5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Хокінг</a:t>
            </a:r>
            <a:r>
              <a:rPr lang="ru-RU" sz="5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(1942-1918)</a:t>
            </a:r>
            <a:endParaRPr lang="ru-RU" sz="5400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51920" y="457200"/>
            <a:ext cx="5136632" cy="841248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rgbClr val="7030A0"/>
                </a:solidFill>
              </a:rPr>
              <a:t>Олексій</a:t>
            </a:r>
            <a:r>
              <a:rPr lang="ru-RU" b="1" dirty="0" smtClean="0">
                <a:solidFill>
                  <a:srgbClr val="7030A0"/>
                </a:solidFill>
              </a:rPr>
              <a:t>  </a:t>
            </a:r>
            <a:r>
              <a:rPr lang="ru-RU" b="1" dirty="0" err="1" smtClean="0">
                <a:solidFill>
                  <a:srgbClr val="7030A0"/>
                </a:solidFill>
              </a:rPr>
              <a:t>Маресьєв</a:t>
            </a:r>
            <a:r>
              <a:rPr lang="ru-RU" dirty="0" smtClean="0">
                <a:solidFill>
                  <a:srgbClr val="7030A0"/>
                </a:solidFill>
              </a:rPr>
              <a:t> 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             (1916 – 2001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2708920"/>
            <a:ext cx="4644008" cy="381642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Легендарний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льотчик, 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Герой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Радянського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Союзу. 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4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квітня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1942 року в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районі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так  званого "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Demânskogo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котла" (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Новгородська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область), в бою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німцями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літак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Олексія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Маресьєва</a:t>
            </a:r>
            <a:endParaRPr lang="ru-RU" sz="2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підбитий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а сам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Олексій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важко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поранений. 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67944" y="1340768"/>
            <a:ext cx="4923656" cy="49838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18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діб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поранений в ноги льотчик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поповзом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пробирався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лінії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фронту. У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госпіталі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йому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ампутували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обидві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ноги. Але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виписавшись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лікарні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знову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сів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за штурвал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літака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Всього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за час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війни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здійснив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86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бойових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вильотів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збив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11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літаків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ворога: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чотири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поранення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сім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поранення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Маресьєв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став прототипом героя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повісті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Бориса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Польового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Повість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справжню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людину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".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6082" name="Picture 2" descr="https://image.jimcdn.com/app/cms/image/transf/dimension=333x1024:format=jpg/path/sf25be40600c699c9/image/i16e09b2679782581/version/1429557315/im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3171825" cy="2400301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5816" y="457200"/>
            <a:ext cx="6072736" cy="841248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rgbClr val="C00000"/>
                </a:solidFill>
              </a:rPr>
              <a:t>Людвіг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ван</a:t>
            </a:r>
            <a:r>
              <a:rPr lang="ru-RU" b="1" dirty="0" smtClean="0">
                <a:solidFill>
                  <a:srgbClr val="C00000"/>
                </a:solidFill>
              </a:rPr>
              <a:t> Бетховен</a:t>
            </a:r>
            <a:r>
              <a:rPr lang="ru-RU" dirty="0" smtClean="0">
                <a:solidFill>
                  <a:srgbClr val="C00000"/>
                </a:solidFill>
              </a:rPr>
              <a:t> 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   (1770 – 1827)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3284984"/>
            <a:ext cx="4191000" cy="3312368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Німецький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композитор,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представник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віденської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класичної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школи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В 1796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році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будучи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вже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відомим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композитором, Бетховен почав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втрачати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слух: у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нього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розвинувся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тинит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запалення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внутрішнього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вуха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39952" y="1600200"/>
            <a:ext cx="4851648" cy="4724400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 1802 </a:t>
            </a:r>
            <a:r>
              <a:rPr lang="ru-RU" sz="1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році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Бетховен </a:t>
            </a:r>
            <a:r>
              <a:rPr lang="ru-RU" sz="1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повністю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втратив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слух, </a:t>
            </a:r>
            <a:r>
              <a:rPr lang="ru-RU" sz="1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саме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часу композитор створив </a:t>
            </a:r>
            <a:r>
              <a:rPr lang="ru-RU" sz="1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свої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найвідоміші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твори. У 1803 1804 роках </a:t>
            </a:r>
            <a:r>
              <a:rPr lang="ru-RU" sz="1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написана Бетховеном </a:t>
            </a:r>
            <a:r>
              <a:rPr lang="ru-RU" sz="1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Героїчна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симфонія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у 1803 1805 роках - опера "</a:t>
            </a:r>
            <a:r>
              <a:rPr lang="ru-RU" sz="1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Фіделіо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". </a:t>
            </a:r>
            <a:r>
              <a:rPr lang="ru-RU" sz="1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Крім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того, в </a:t>
            </a:r>
            <a:r>
              <a:rPr lang="ru-RU" sz="1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цей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1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написані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Бетховеном </a:t>
            </a:r>
            <a:r>
              <a:rPr lang="ru-RU" sz="1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фортепіанні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сонати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Двадцять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восьмий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останню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Тридцять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другу; </a:t>
            </a:r>
            <a:r>
              <a:rPr lang="ru-RU" sz="1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дві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сонати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віолончелі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квартети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вокальний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цикл "До </a:t>
            </a:r>
            <a:r>
              <a:rPr lang="ru-RU" sz="1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далекої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коханої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". Будучи абсолютно глухим, Бетховен створив два </a:t>
            </a:r>
            <a:r>
              <a:rPr lang="ru-RU" sz="1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своїх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самих </a:t>
            </a:r>
            <a:r>
              <a:rPr lang="ru-RU" sz="1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монументальних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творів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Урочисту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месу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Дев'яту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симфонію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хором (1824).</a:t>
            </a:r>
            <a:endParaRPr lang="ru-RU" sz="1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5058" name="Picture 2" descr="https://image.jimcdn.com/app/cms/image/transf/dimension=333x1024:format=jpg/path/sf25be40600c699c9/image/i53a72bacb841956e/version/1429557223/im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664296" cy="323236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1840" y="457200"/>
            <a:ext cx="5856712" cy="84124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 smtClean="0">
                <a:solidFill>
                  <a:srgbClr val="C00000"/>
                </a:solidFill>
              </a:rPr>
              <a:t>Франклін</a:t>
            </a:r>
            <a:r>
              <a:rPr lang="ru-RU" b="1" dirty="0" smtClean="0">
                <a:solidFill>
                  <a:srgbClr val="C00000"/>
                </a:solidFill>
              </a:rPr>
              <a:t> Делано Рузвельт</a:t>
            </a:r>
            <a:r>
              <a:rPr lang="ru-RU" dirty="0" smtClean="0">
                <a:solidFill>
                  <a:srgbClr val="C00000"/>
                </a:solidFill>
              </a:rPr>
              <a:t> (1882 1945)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3212976"/>
            <a:ext cx="4495800" cy="338437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32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президент США (1933 1945). У 1921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році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Рузвельт тяжко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захворів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поліомієлітом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Незважаючи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вжиті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протягом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багатьох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спроби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перемогти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хворобу, Рузвельт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залишився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паралізованим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прикутим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інвалідного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візка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793F00"/>
                </a:solidFill>
                <a:latin typeface="Times New Roman"/>
              </a:rPr>
              <a:t>З </a:t>
            </a:r>
            <a:r>
              <a:rPr lang="ru-RU" sz="3000" dirty="0" err="1" smtClean="0">
                <a:solidFill>
                  <a:srgbClr val="0070C0"/>
                </a:solidFill>
                <a:latin typeface="Times New Roman"/>
              </a:rPr>
              <a:t>його</a:t>
            </a:r>
            <a:r>
              <a:rPr lang="ru-RU" sz="3000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sz="3000" dirty="0" err="1" smtClean="0">
                <a:solidFill>
                  <a:srgbClr val="0070C0"/>
                </a:solidFill>
                <a:latin typeface="Times New Roman"/>
              </a:rPr>
              <a:t>іменем</a:t>
            </a:r>
            <a:r>
              <a:rPr lang="ru-RU" sz="3000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sz="3000" dirty="0" err="1" smtClean="0">
                <a:solidFill>
                  <a:srgbClr val="0070C0"/>
                </a:solidFill>
                <a:latin typeface="Times New Roman"/>
              </a:rPr>
              <a:t>пов'язані</a:t>
            </a:r>
            <a:r>
              <a:rPr lang="ru-RU" sz="3000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sz="3000" dirty="0" err="1" smtClean="0">
                <a:solidFill>
                  <a:srgbClr val="0070C0"/>
                </a:solidFill>
                <a:latin typeface="Times New Roman"/>
              </a:rPr>
              <a:t>одні</a:t>
            </a:r>
            <a:r>
              <a:rPr lang="ru-RU" sz="3000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sz="3000" dirty="0" err="1" smtClean="0">
                <a:solidFill>
                  <a:srgbClr val="0070C0"/>
                </a:solidFill>
                <a:latin typeface="Times New Roman"/>
              </a:rPr>
              <a:t>з</a:t>
            </a:r>
            <a:r>
              <a:rPr lang="ru-RU" sz="3000" dirty="0" smtClean="0">
                <a:solidFill>
                  <a:srgbClr val="0070C0"/>
                </a:solidFill>
                <a:latin typeface="Times New Roman"/>
              </a:rPr>
              <a:t> самих </a:t>
            </a:r>
            <a:r>
              <a:rPr lang="ru-RU" sz="3000" dirty="0" err="1" smtClean="0">
                <a:solidFill>
                  <a:srgbClr val="0070C0"/>
                </a:solidFill>
                <a:latin typeface="Times New Roman"/>
              </a:rPr>
              <a:t>значних</a:t>
            </a:r>
            <a:r>
              <a:rPr lang="ru-RU" sz="3000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sz="3000" dirty="0" err="1" smtClean="0">
                <a:solidFill>
                  <a:srgbClr val="0070C0"/>
                </a:solidFill>
                <a:latin typeface="Times New Roman"/>
              </a:rPr>
              <a:t>сторінок</a:t>
            </a:r>
            <a:r>
              <a:rPr lang="ru-RU" sz="3000" dirty="0" smtClean="0">
                <a:solidFill>
                  <a:srgbClr val="0070C0"/>
                </a:solidFill>
                <a:latin typeface="Times New Roman"/>
              </a:rPr>
              <a:t> в </a:t>
            </a:r>
            <a:r>
              <a:rPr lang="ru-RU" sz="3000" dirty="0" err="1" smtClean="0">
                <a:solidFill>
                  <a:srgbClr val="0070C0"/>
                </a:solidFill>
                <a:latin typeface="Times New Roman"/>
              </a:rPr>
              <a:t>історії</a:t>
            </a:r>
            <a:r>
              <a:rPr lang="ru-RU" sz="3000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sz="3000" dirty="0" err="1" smtClean="0">
                <a:solidFill>
                  <a:srgbClr val="0070C0"/>
                </a:solidFill>
                <a:latin typeface="Times New Roman"/>
              </a:rPr>
              <a:t>зовнішньої</a:t>
            </a:r>
            <a:r>
              <a:rPr lang="ru-RU" sz="3000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sz="3000" dirty="0" err="1" smtClean="0">
                <a:solidFill>
                  <a:srgbClr val="0070C0"/>
                </a:solidFill>
                <a:latin typeface="Times New Roman"/>
              </a:rPr>
              <a:t>політики</a:t>
            </a:r>
            <a:r>
              <a:rPr lang="ru-RU" sz="3000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sz="3000" dirty="0" err="1" smtClean="0">
                <a:solidFill>
                  <a:srgbClr val="0070C0"/>
                </a:solidFill>
                <a:latin typeface="Times New Roman"/>
              </a:rPr>
              <a:t>і</a:t>
            </a:r>
            <a:r>
              <a:rPr lang="ru-RU" sz="3000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sz="3000" dirty="0" err="1" smtClean="0">
                <a:solidFill>
                  <a:srgbClr val="0070C0"/>
                </a:solidFill>
                <a:latin typeface="Times New Roman"/>
              </a:rPr>
              <a:t>дипломатії</a:t>
            </a:r>
            <a:r>
              <a:rPr lang="ru-RU" sz="3000" dirty="0" smtClean="0">
                <a:solidFill>
                  <a:srgbClr val="0070C0"/>
                </a:solidFill>
                <a:latin typeface="Times New Roman"/>
              </a:rPr>
              <a:t> США, </a:t>
            </a:r>
            <a:r>
              <a:rPr lang="ru-RU" sz="3000" dirty="0" err="1" smtClean="0">
                <a:solidFill>
                  <a:srgbClr val="0070C0"/>
                </a:solidFill>
                <a:latin typeface="Times New Roman"/>
              </a:rPr>
              <a:t>зокрема</a:t>
            </a:r>
            <a:r>
              <a:rPr lang="ru-RU" sz="3000" dirty="0" smtClean="0">
                <a:solidFill>
                  <a:srgbClr val="0070C0"/>
                </a:solidFill>
                <a:latin typeface="Times New Roman"/>
              </a:rPr>
              <a:t>, </a:t>
            </a:r>
            <a:r>
              <a:rPr lang="ru-RU" sz="3000" dirty="0" err="1" smtClean="0">
                <a:solidFill>
                  <a:srgbClr val="0070C0"/>
                </a:solidFill>
                <a:latin typeface="Times New Roman"/>
              </a:rPr>
              <a:t>встановлення</a:t>
            </a:r>
            <a:r>
              <a:rPr lang="ru-RU" sz="3000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sz="3000" dirty="0" err="1" smtClean="0">
                <a:solidFill>
                  <a:srgbClr val="0070C0"/>
                </a:solidFill>
                <a:latin typeface="Times New Roman"/>
              </a:rPr>
              <a:t>і</a:t>
            </a:r>
            <a:r>
              <a:rPr lang="ru-RU" sz="3000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sz="3000" dirty="0" err="1" smtClean="0">
                <a:solidFill>
                  <a:srgbClr val="0070C0"/>
                </a:solidFill>
                <a:latin typeface="Times New Roman"/>
              </a:rPr>
              <a:t>нормалізація</a:t>
            </a:r>
            <a:r>
              <a:rPr lang="ru-RU" sz="3000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sz="3000" dirty="0" err="1" smtClean="0">
                <a:solidFill>
                  <a:srgbClr val="0070C0"/>
                </a:solidFill>
                <a:latin typeface="Times New Roman"/>
              </a:rPr>
              <a:t>дипломатичних</a:t>
            </a:r>
            <a:r>
              <a:rPr lang="ru-RU" sz="3000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sz="3000" dirty="0" err="1" smtClean="0">
                <a:solidFill>
                  <a:srgbClr val="0070C0"/>
                </a:solidFill>
                <a:latin typeface="Times New Roman"/>
              </a:rPr>
              <a:t>відносин</a:t>
            </a:r>
            <a:r>
              <a:rPr lang="ru-RU" sz="3000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sz="3000" dirty="0" err="1" smtClean="0">
                <a:solidFill>
                  <a:srgbClr val="0070C0"/>
                </a:solidFill>
                <a:latin typeface="Times New Roman"/>
              </a:rPr>
              <a:t>з</a:t>
            </a:r>
            <a:r>
              <a:rPr lang="ru-RU" sz="3000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sz="3000" dirty="0" err="1" smtClean="0">
                <a:solidFill>
                  <a:srgbClr val="0070C0"/>
                </a:solidFill>
                <a:latin typeface="Times New Roman"/>
              </a:rPr>
              <a:t>Радянським</a:t>
            </a:r>
            <a:r>
              <a:rPr lang="ru-RU" sz="3000" dirty="0" smtClean="0">
                <a:solidFill>
                  <a:srgbClr val="0070C0"/>
                </a:solidFill>
                <a:latin typeface="Times New Roman"/>
              </a:rPr>
              <a:t> Союзом </a:t>
            </a:r>
            <a:r>
              <a:rPr lang="ru-RU" sz="3000" dirty="0" err="1" smtClean="0">
                <a:solidFill>
                  <a:srgbClr val="0070C0"/>
                </a:solidFill>
                <a:latin typeface="Times New Roman"/>
              </a:rPr>
              <a:t>і</a:t>
            </a:r>
            <a:r>
              <a:rPr lang="ru-RU" sz="3000" dirty="0" smtClean="0">
                <a:solidFill>
                  <a:srgbClr val="0070C0"/>
                </a:solidFill>
                <a:latin typeface="Times New Roman"/>
              </a:rPr>
              <a:t> участь США в </a:t>
            </a:r>
            <a:r>
              <a:rPr lang="ru-RU" sz="3000" dirty="0" err="1" smtClean="0">
                <a:solidFill>
                  <a:srgbClr val="0070C0"/>
                </a:solidFill>
                <a:latin typeface="Times New Roman"/>
              </a:rPr>
              <a:t>антигітлерівській</a:t>
            </a:r>
            <a:r>
              <a:rPr lang="ru-RU" sz="3000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sz="3000" dirty="0" err="1" smtClean="0">
                <a:solidFill>
                  <a:srgbClr val="0070C0"/>
                </a:solidFill>
                <a:latin typeface="Times New Roman"/>
              </a:rPr>
              <a:t>коаліції</a:t>
            </a:r>
            <a:r>
              <a:rPr lang="ru-RU" sz="3000" dirty="0" smtClean="0">
                <a:solidFill>
                  <a:srgbClr val="0070C0"/>
                </a:solidFill>
                <a:latin typeface="Times New Roman"/>
              </a:rPr>
              <a:t>.</a:t>
            </a:r>
            <a:endParaRPr lang="ru-RU" sz="3000" dirty="0">
              <a:solidFill>
                <a:srgbClr val="0070C0"/>
              </a:solidFill>
            </a:endParaRPr>
          </a:p>
        </p:txBody>
      </p:sp>
      <p:pic>
        <p:nvPicPr>
          <p:cNvPr id="44034" name="Picture 2" descr="https://image.jimcdn.com/app/cms/image/transf/dimension=333x1024:format=jpg/path/sf25be40600c699c9/image/i4fe1da477b798e6c/version/1429558108/im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2881675" cy="2924944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51920" y="457200"/>
            <a:ext cx="5136632" cy="84124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 smtClean="0">
                <a:solidFill>
                  <a:srgbClr val="C00000"/>
                </a:solidFill>
              </a:rPr>
              <a:t>Ерік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Вайхенмайер</a:t>
            </a:r>
            <a:r>
              <a:rPr lang="ru-RU" dirty="0" smtClean="0">
                <a:solidFill>
                  <a:srgbClr val="C00000"/>
                </a:solidFill>
              </a:rPr>
              <a:t> (1968)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2636912"/>
            <a:ext cx="4495800" cy="422108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Перший у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світі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скелелаз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досяг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вершини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Евересту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будучи незрячим.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Ерік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Вайхенмайер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втратив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зір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коли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йому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13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Юнаком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закінчив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потім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сам став учителем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середньої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школи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потім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тренером по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боротьбі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спортсменом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світового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класу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 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99992" y="1600200"/>
            <a:ext cx="4491608" cy="4724400"/>
          </a:xfrm>
        </p:spPr>
        <p:txBody>
          <a:bodyPr>
            <a:normAutofit fontScale="92500" lnSpcReduction="10000"/>
          </a:bodyPr>
          <a:lstStyle/>
          <a:p>
            <a:r>
              <a:rPr lang="ru-RU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 </a:t>
            </a:r>
            <a:r>
              <a:rPr lang="ru-RU" sz="3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подорож</a:t>
            </a:r>
            <a:r>
              <a:rPr lang="ru-RU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Вайхенмайера</a:t>
            </a:r>
            <a:r>
              <a:rPr lang="ru-RU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режисер</a:t>
            </a:r>
            <a:r>
              <a:rPr lang="ru-RU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Пітер</a:t>
            </a:r>
            <a:r>
              <a:rPr lang="ru-RU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Уінтер</a:t>
            </a:r>
            <a:r>
              <a:rPr lang="ru-RU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зняв</a:t>
            </a:r>
            <a:r>
              <a:rPr lang="ru-RU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ігровий</a:t>
            </a:r>
            <a:r>
              <a:rPr lang="ru-RU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телевізійний</a:t>
            </a:r>
            <a:r>
              <a:rPr lang="ru-RU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фільм</a:t>
            </a:r>
            <a:r>
              <a:rPr lang="ru-RU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3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Торкнутися</a:t>
            </a:r>
            <a:r>
              <a:rPr lang="ru-RU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вершини</a:t>
            </a:r>
            <a:r>
              <a:rPr lang="ru-RU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світу</a:t>
            </a:r>
            <a:r>
              <a:rPr lang="ru-RU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". </a:t>
            </a:r>
            <a:r>
              <a:rPr lang="ru-RU" sz="3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Крім</a:t>
            </a:r>
            <a:r>
              <a:rPr lang="ru-RU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Евересту</a:t>
            </a:r>
            <a:r>
              <a:rPr lang="ru-RU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Вайхенмайер</a:t>
            </a:r>
            <a:r>
              <a:rPr lang="ru-RU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підкорив</a:t>
            </a:r>
            <a:r>
              <a:rPr lang="ru-RU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сімку</a:t>
            </a:r>
            <a:r>
              <a:rPr lang="ru-RU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найвищих</a:t>
            </a:r>
            <a:r>
              <a:rPr lang="ru-RU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гірських</a:t>
            </a:r>
            <a:r>
              <a:rPr lang="ru-RU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вершин </a:t>
            </a:r>
            <a:r>
              <a:rPr lang="ru-RU" sz="3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світу</a:t>
            </a:r>
            <a:r>
              <a:rPr lang="ru-RU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включаючи</a:t>
            </a:r>
            <a:r>
              <a:rPr lang="ru-RU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Кіліманджаро</a:t>
            </a:r>
            <a:r>
              <a:rPr lang="ru-RU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Ельбрус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8130" name="Picture 2" descr="https://image.jimcdn.com/app/cms/image/transf/dimension=333x1024:format=jpg/path/sf25be40600c699c9/image/i6dd5beb72f555d7a/version/1429558287/image.jpg"/>
          <p:cNvPicPr>
            <a:picLocks noChangeAspect="1" noChangeArrowheads="1"/>
          </p:cNvPicPr>
          <p:nvPr/>
        </p:nvPicPr>
        <p:blipFill>
          <a:blip r:embed="rId2" cstate="print">
            <a:lum bright="23000"/>
          </a:blip>
          <a:srcRect/>
          <a:stretch>
            <a:fillRect/>
          </a:stretch>
        </p:blipFill>
        <p:spPr bwMode="auto">
          <a:xfrm>
            <a:off x="323528" y="260648"/>
            <a:ext cx="3171825" cy="238125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19872" y="457200"/>
            <a:ext cx="5568680" cy="1027584"/>
          </a:xfrm>
        </p:spPr>
        <p:txBody>
          <a:bodyPr>
            <a:normAutofit/>
          </a:bodyPr>
          <a:lstStyle/>
          <a:p>
            <a:pPr algn="ctr"/>
            <a:r>
              <a:rPr lang="uk-UA" sz="4000" b="1" dirty="0" smtClean="0">
                <a:solidFill>
                  <a:srgbClr val="C00000"/>
                </a:solidFill>
              </a:rPr>
              <a:t>Оскар </a:t>
            </a:r>
            <a:r>
              <a:rPr lang="uk-UA" sz="4000" b="1" dirty="0" err="1" smtClean="0">
                <a:solidFill>
                  <a:srgbClr val="C00000"/>
                </a:solidFill>
              </a:rPr>
              <a:t>Пісторіус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2492896"/>
            <a:ext cx="4495800" cy="4365104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70000"/>
              </a:lnSpc>
            </a:pP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Інвалід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з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народження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. Цей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чоловік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досяг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видатних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результатів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у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сфері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, де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традиційно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люди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з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обмеженими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можливостями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не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можуть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змагатися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зі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здоровими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людьми. Не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маючи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ніг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нижче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коліна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,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він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став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легкоатлетом-бігуном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,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причому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після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численних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перемог на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змаганнях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для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інвалідів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він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домігся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права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змагатися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з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повністю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здоровими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спортсменами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і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досяг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великих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успіхів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.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925144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70000"/>
              </a:lnSpc>
            </a:pP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Він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також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є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популяризатором спорту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серед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людей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з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обмеженими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можливостями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,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активним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учасником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програм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підтримки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інвалідів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та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своєрідним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символом того,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наскільки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високих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успіхів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може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досягти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людина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з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фізичними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вадами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,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навіть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у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такій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специфічній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</a:rPr>
              <a:t>сфері</a:t>
            </a:r>
            <a:r>
              <a:rPr lang="ru-RU" dirty="0" smtClean="0">
                <a:solidFill>
                  <a:srgbClr val="0070C0"/>
                </a:solidFill>
                <a:latin typeface="Times New Roman"/>
              </a:rPr>
              <a:t>, як спорт.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52226" name="Picture 2" descr="https://image.jimcdn.com/app/cms/image/transf/dimension=333x1024:format=jpg/path/sf25be40600c699c9/image/idadf64b38124936e/version/1429558450/im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3322260" cy="2204864"/>
          </a:xfrm>
          <a:prstGeom prst="rect">
            <a:avLst/>
          </a:prstGeom>
          <a:noFill/>
        </p:spPr>
      </p:pic>
      <p:pic>
        <p:nvPicPr>
          <p:cNvPr id="8194" name="Picture 2" descr="ÐÐ°ÑÑÐ¸Ð½ÐºÐ¸ Ð¿Ð¾ Ð·Ð°Ð¿ÑÐ¾ÑÑ Ð¿Ð¸ÑÑÐ¾ÑÐ¸ÑÑ ÑÐ¾ÑÐ¾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4365104"/>
            <a:ext cx="3512840" cy="2229303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91880" y="260648"/>
            <a:ext cx="5496672" cy="1512168"/>
          </a:xfrm>
        </p:spPr>
        <p:txBody>
          <a:bodyPr>
            <a:normAutofit/>
          </a:bodyPr>
          <a:lstStyle/>
          <a:p>
            <a:pPr algn="ctr"/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Ліна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По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Поліна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Михайлівна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Горенштейн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(1899 - 1948), </a:t>
            </a:r>
            <a:endParaRPr lang="ru-RU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2420888"/>
            <a:ext cx="4495800" cy="4104456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rgbClr val="793F00"/>
                </a:solidFill>
                <a:latin typeface="Times New Roman"/>
              </a:rPr>
              <a:t>в 1918 </a:t>
            </a:r>
            <a:r>
              <a:rPr lang="ru-RU" dirty="0" err="1" smtClean="0">
                <a:solidFill>
                  <a:srgbClr val="793F00"/>
                </a:solidFill>
                <a:latin typeface="Times New Roman"/>
              </a:rPr>
              <a:t>р</a:t>
            </a:r>
            <a:r>
              <a:rPr lang="ru-RU" dirty="0" smtClean="0">
                <a:solidFill>
                  <a:srgbClr val="793F00"/>
                </a:solidFill>
                <a:latin typeface="Times New Roman"/>
              </a:rPr>
              <a:t>- </a:t>
            </a:r>
            <a:r>
              <a:rPr lang="ru-RU" dirty="0" smtClean="0">
                <a:solidFill>
                  <a:srgbClr val="002060"/>
                </a:solidFill>
                <a:latin typeface="Times New Roman"/>
              </a:rPr>
              <a:t>балерина, </a:t>
            </a:r>
            <a:r>
              <a:rPr lang="ru-RU" dirty="0" err="1" smtClean="0">
                <a:solidFill>
                  <a:srgbClr val="002060"/>
                </a:solidFill>
                <a:latin typeface="Times New Roman"/>
              </a:rPr>
              <a:t>танцівниця</a:t>
            </a:r>
            <a:r>
              <a:rPr lang="ru-RU" dirty="0" smtClean="0">
                <a:solidFill>
                  <a:srgbClr val="002060"/>
                </a:solidFill>
                <a:latin typeface="Times New Roman"/>
              </a:rPr>
              <a:t>. У 1934 </a:t>
            </a:r>
            <a:r>
              <a:rPr lang="ru-RU" dirty="0" err="1" smtClean="0">
                <a:solidFill>
                  <a:srgbClr val="002060"/>
                </a:solidFill>
                <a:latin typeface="Times New Roman"/>
              </a:rPr>
              <a:t>році</a:t>
            </a:r>
            <a:r>
              <a:rPr lang="ru-RU" dirty="0" smtClean="0">
                <a:solidFill>
                  <a:srgbClr val="00206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/>
              </a:rPr>
              <a:t>Ліна</a:t>
            </a:r>
            <a:r>
              <a:rPr lang="ru-RU" dirty="0" smtClean="0">
                <a:solidFill>
                  <a:srgbClr val="002060"/>
                </a:solidFill>
                <a:latin typeface="Times New Roman"/>
              </a:rPr>
              <a:t> По </a:t>
            </a:r>
            <a:r>
              <a:rPr lang="ru-RU" dirty="0" err="1" smtClean="0">
                <a:solidFill>
                  <a:srgbClr val="002060"/>
                </a:solidFill>
                <a:latin typeface="Times New Roman"/>
              </a:rPr>
              <a:t>захворіла</a:t>
            </a:r>
            <a:r>
              <a:rPr lang="ru-RU" dirty="0" smtClean="0">
                <a:solidFill>
                  <a:srgbClr val="00206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/>
              </a:rPr>
              <a:t>енцефалітом</a:t>
            </a:r>
            <a:r>
              <a:rPr lang="ru-RU" dirty="0" smtClean="0">
                <a:solidFill>
                  <a:srgbClr val="002060"/>
                </a:solidFill>
                <a:latin typeface="Times New Roman"/>
              </a:rPr>
              <a:t>, </a:t>
            </a:r>
            <a:r>
              <a:rPr lang="ru-RU" dirty="0" err="1" smtClean="0">
                <a:solidFill>
                  <a:srgbClr val="002060"/>
                </a:solidFill>
                <a:latin typeface="Times New Roman"/>
              </a:rPr>
              <a:t>її</a:t>
            </a:r>
            <a:r>
              <a:rPr lang="ru-RU" dirty="0" smtClean="0">
                <a:solidFill>
                  <a:srgbClr val="00206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/>
              </a:rPr>
              <a:t>розбив</a:t>
            </a:r>
            <a:r>
              <a:rPr lang="ru-RU" dirty="0" smtClean="0">
                <a:solidFill>
                  <a:srgbClr val="00206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/>
              </a:rPr>
              <a:t>параліч</a:t>
            </a:r>
            <a:r>
              <a:rPr lang="ru-RU" dirty="0" smtClean="0">
                <a:solidFill>
                  <a:srgbClr val="002060"/>
                </a:solidFill>
                <a:latin typeface="Times New Roman"/>
              </a:rPr>
              <a:t>, вона </a:t>
            </a:r>
            <a:r>
              <a:rPr lang="ru-RU" dirty="0" err="1" smtClean="0">
                <a:solidFill>
                  <a:srgbClr val="002060"/>
                </a:solidFill>
                <a:latin typeface="Times New Roman"/>
              </a:rPr>
              <a:t>повністю</a:t>
            </a:r>
            <a:r>
              <a:rPr lang="ru-RU" dirty="0" smtClean="0">
                <a:solidFill>
                  <a:srgbClr val="00206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/>
              </a:rPr>
              <a:t>втратила</a:t>
            </a:r>
            <a:r>
              <a:rPr lang="ru-RU" dirty="0" smtClean="0">
                <a:solidFill>
                  <a:srgbClr val="00206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/>
              </a:rPr>
              <a:t>зір</a:t>
            </a:r>
            <a:r>
              <a:rPr lang="ru-RU" dirty="0" smtClean="0">
                <a:solidFill>
                  <a:srgbClr val="002060"/>
                </a:solidFill>
                <a:latin typeface="Times New Roman"/>
              </a:rPr>
              <a:t>.</a:t>
            </a:r>
            <a:br>
              <a:rPr lang="ru-RU" dirty="0" smtClean="0">
                <a:solidFill>
                  <a:srgbClr val="002060"/>
                </a:solidFill>
                <a:latin typeface="Times New Roman"/>
              </a:rPr>
            </a:br>
            <a:r>
              <a:rPr lang="ru-RU" dirty="0" err="1" smtClean="0">
                <a:solidFill>
                  <a:srgbClr val="002060"/>
                </a:solidFill>
                <a:latin typeface="Times New Roman"/>
              </a:rPr>
              <a:t>Після</a:t>
            </a:r>
            <a:r>
              <a:rPr lang="ru-RU" dirty="0" smtClean="0">
                <a:solidFill>
                  <a:srgbClr val="00206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/>
              </a:rPr>
              <a:t>трагедії</a:t>
            </a:r>
            <a:r>
              <a:rPr lang="ru-RU" dirty="0" smtClean="0">
                <a:solidFill>
                  <a:srgbClr val="00206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/>
              </a:rPr>
              <a:t>Ліна</a:t>
            </a:r>
            <a:r>
              <a:rPr lang="ru-RU" dirty="0" smtClean="0">
                <a:solidFill>
                  <a:srgbClr val="002060"/>
                </a:solidFill>
                <a:latin typeface="Times New Roman"/>
              </a:rPr>
              <a:t> По почала </a:t>
            </a:r>
            <a:r>
              <a:rPr lang="ru-RU" dirty="0" err="1" smtClean="0">
                <a:solidFill>
                  <a:srgbClr val="002060"/>
                </a:solidFill>
                <a:latin typeface="Times New Roman"/>
              </a:rPr>
              <a:t>займатися</a:t>
            </a:r>
            <a:r>
              <a:rPr lang="ru-RU" dirty="0" smtClean="0">
                <a:solidFill>
                  <a:srgbClr val="00206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/>
              </a:rPr>
              <a:t>ліпленням</a:t>
            </a:r>
            <a:r>
              <a:rPr lang="ru-RU" dirty="0" smtClean="0">
                <a:solidFill>
                  <a:srgbClr val="002060"/>
                </a:solidFill>
                <a:latin typeface="Times New Roman"/>
              </a:rPr>
              <a:t>, </a:t>
            </a:r>
            <a:r>
              <a:rPr lang="ru-RU" dirty="0" err="1" smtClean="0">
                <a:solidFill>
                  <a:srgbClr val="002060"/>
                </a:solidFill>
                <a:latin typeface="Times New Roman"/>
              </a:rPr>
              <a:t>і</a:t>
            </a:r>
            <a:r>
              <a:rPr lang="ru-RU" dirty="0" smtClean="0">
                <a:solidFill>
                  <a:srgbClr val="00206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/>
              </a:rPr>
              <a:t>вже</a:t>
            </a:r>
            <a:r>
              <a:rPr lang="ru-RU" dirty="0" smtClean="0">
                <a:solidFill>
                  <a:srgbClr val="002060"/>
                </a:solidFill>
                <a:latin typeface="Times New Roman"/>
              </a:rPr>
              <a:t> в 1937 </a:t>
            </a:r>
            <a:r>
              <a:rPr lang="ru-RU" dirty="0" err="1" smtClean="0">
                <a:solidFill>
                  <a:srgbClr val="002060"/>
                </a:solidFill>
                <a:latin typeface="Times New Roman"/>
              </a:rPr>
              <a:t>році</a:t>
            </a:r>
            <a:r>
              <a:rPr lang="ru-RU" dirty="0" smtClean="0">
                <a:solidFill>
                  <a:srgbClr val="00206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/>
              </a:rPr>
              <a:t>її</a:t>
            </a:r>
            <a:r>
              <a:rPr lang="ru-RU" dirty="0" smtClean="0">
                <a:solidFill>
                  <a:srgbClr val="00206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/>
              </a:rPr>
              <a:t>роботи</a:t>
            </a:r>
            <a:r>
              <a:rPr lang="ru-RU" dirty="0" smtClean="0">
                <a:solidFill>
                  <a:srgbClr val="00206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/>
              </a:rPr>
              <a:t>з'являються</a:t>
            </a:r>
            <a:r>
              <a:rPr lang="ru-RU" dirty="0" smtClean="0">
                <a:solidFill>
                  <a:srgbClr val="002060"/>
                </a:solidFill>
                <a:latin typeface="Times New Roman"/>
              </a:rPr>
              <a:t> на </a:t>
            </a:r>
            <a:r>
              <a:rPr lang="ru-RU" dirty="0" err="1" smtClean="0">
                <a:solidFill>
                  <a:srgbClr val="002060"/>
                </a:solidFill>
                <a:latin typeface="Times New Roman"/>
              </a:rPr>
              <a:t>виставці</a:t>
            </a:r>
            <a:r>
              <a:rPr lang="ru-RU" dirty="0" smtClean="0">
                <a:solidFill>
                  <a:srgbClr val="002060"/>
                </a:solidFill>
                <a:latin typeface="Times New Roman"/>
              </a:rPr>
              <a:t> в </a:t>
            </a:r>
            <a:r>
              <a:rPr lang="ru-RU" dirty="0" err="1" smtClean="0">
                <a:solidFill>
                  <a:srgbClr val="002060"/>
                </a:solidFill>
                <a:latin typeface="Times New Roman"/>
              </a:rPr>
              <a:t>Музеї</a:t>
            </a:r>
            <a:r>
              <a:rPr lang="ru-RU" dirty="0" smtClean="0">
                <a:solidFill>
                  <a:srgbClr val="00206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/>
              </a:rPr>
              <a:t>образотворчих</a:t>
            </a:r>
            <a:r>
              <a:rPr lang="ru-RU" dirty="0" smtClean="0">
                <a:solidFill>
                  <a:srgbClr val="00206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/>
              </a:rPr>
              <a:t>мистецтв</a:t>
            </a:r>
            <a:r>
              <a:rPr lang="ru-RU" dirty="0" smtClean="0">
                <a:solidFill>
                  <a:srgbClr val="00206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/>
              </a:rPr>
              <a:t>ім</a:t>
            </a:r>
            <a:r>
              <a:rPr lang="ru-RU" dirty="0" smtClean="0">
                <a:solidFill>
                  <a:srgbClr val="002060"/>
                </a:solidFill>
                <a:latin typeface="Times New Roman"/>
              </a:rPr>
              <a:t>. О.С. </a:t>
            </a:r>
            <a:r>
              <a:rPr lang="ru-RU" dirty="0" err="1" smtClean="0">
                <a:solidFill>
                  <a:srgbClr val="002060"/>
                </a:solidFill>
                <a:latin typeface="Times New Roman"/>
              </a:rPr>
              <a:t>Пушкіна</a:t>
            </a:r>
            <a:r>
              <a:rPr lang="ru-RU" dirty="0" smtClean="0">
                <a:solidFill>
                  <a:srgbClr val="002060"/>
                </a:solidFill>
                <a:latin typeface="Times New Roman"/>
              </a:rPr>
              <a:t>.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11960" y="1600200"/>
            <a:ext cx="4779640" cy="4724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/>
              </a:rPr>
              <a:t>   У 1939 </a:t>
            </a:r>
            <a:r>
              <a:rPr lang="ru-RU" dirty="0" err="1" smtClean="0">
                <a:solidFill>
                  <a:srgbClr val="002060"/>
                </a:solidFill>
                <a:latin typeface="Times New Roman"/>
              </a:rPr>
              <a:t>році</a:t>
            </a:r>
            <a:r>
              <a:rPr lang="ru-RU" dirty="0" smtClean="0">
                <a:solidFill>
                  <a:srgbClr val="00206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/>
              </a:rPr>
              <a:t>Ліну</a:t>
            </a:r>
            <a:r>
              <a:rPr lang="ru-RU" dirty="0" smtClean="0">
                <a:solidFill>
                  <a:srgbClr val="002060"/>
                </a:solidFill>
                <a:latin typeface="Times New Roman"/>
              </a:rPr>
              <a:t>  взяли в </a:t>
            </a:r>
            <a:r>
              <a:rPr lang="ru-RU" dirty="0" err="1" smtClean="0">
                <a:solidFill>
                  <a:srgbClr val="002060"/>
                </a:solidFill>
                <a:latin typeface="Times New Roman"/>
              </a:rPr>
              <a:t>Московський</a:t>
            </a:r>
            <a:r>
              <a:rPr lang="ru-RU" dirty="0" smtClean="0">
                <a:solidFill>
                  <a:srgbClr val="002060"/>
                </a:solidFill>
                <a:latin typeface="Times New Roman"/>
              </a:rPr>
              <a:t> союз  </a:t>
            </a:r>
            <a:r>
              <a:rPr lang="ru-RU" dirty="0" err="1" smtClean="0">
                <a:solidFill>
                  <a:srgbClr val="002060"/>
                </a:solidFill>
                <a:latin typeface="Times New Roman"/>
              </a:rPr>
              <a:t>художників</a:t>
            </a:r>
            <a:r>
              <a:rPr lang="ru-RU" dirty="0" smtClean="0">
                <a:solidFill>
                  <a:srgbClr val="002060"/>
                </a:solidFill>
                <a:latin typeface="Times New Roman"/>
              </a:rPr>
              <a:t>. В </a:t>
            </a:r>
            <a:r>
              <a:rPr lang="ru-RU" dirty="0" err="1" smtClean="0">
                <a:solidFill>
                  <a:srgbClr val="002060"/>
                </a:solidFill>
                <a:latin typeface="Times New Roman"/>
              </a:rPr>
              <a:t>даний</a:t>
            </a:r>
            <a:r>
              <a:rPr lang="ru-RU" dirty="0" smtClean="0">
                <a:solidFill>
                  <a:srgbClr val="002060"/>
                </a:solidFill>
                <a:latin typeface="Times New Roman"/>
              </a:rPr>
              <a:t> час </a:t>
            </a:r>
            <a:r>
              <a:rPr lang="ru-RU" dirty="0" err="1" smtClean="0">
                <a:solidFill>
                  <a:srgbClr val="002060"/>
                </a:solidFill>
                <a:latin typeface="Times New Roman"/>
              </a:rPr>
              <a:t>поодинокі</a:t>
            </a:r>
            <a:r>
              <a:rPr lang="ru-RU" dirty="0" smtClean="0">
                <a:solidFill>
                  <a:srgbClr val="00206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/>
              </a:rPr>
              <a:t>роботи</a:t>
            </a:r>
            <a:r>
              <a:rPr lang="ru-RU" dirty="0" smtClean="0">
                <a:solidFill>
                  <a:srgbClr val="00206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/>
              </a:rPr>
              <a:t>Ліни</a:t>
            </a:r>
            <a:r>
              <a:rPr lang="ru-RU" dirty="0" smtClean="0">
                <a:solidFill>
                  <a:srgbClr val="002060"/>
                </a:solidFill>
                <a:latin typeface="Times New Roman"/>
              </a:rPr>
              <a:t> По </a:t>
            </a:r>
            <a:r>
              <a:rPr lang="ru-RU" dirty="0" err="1" smtClean="0">
                <a:solidFill>
                  <a:srgbClr val="002060"/>
                </a:solidFill>
                <a:latin typeface="Times New Roman"/>
              </a:rPr>
              <a:t>є</a:t>
            </a:r>
            <a:r>
              <a:rPr lang="ru-RU" dirty="0" smtClean="0">
                <a:solidFill>
                  <a:srgbClr val="002060"/>
                </a:solidFill>
                <a:latin typeface="Times New Roman"/>
              </a:rPr>
              <a:t> в </a:t>
            </a:r>
            <a:r>
              <a:rPr lang="ru-RU" dirty="0" err="1" smtClean="0">
                <a:solidFill>
                  <a:srgbClr val="002060"/>
                </a:solidFill>
                <a:latin typeface="Times New Roman"/>
              </a:rPr>
              <a:t>колекціях</a:t>
            </a:r>
            <a:r>
              <a:rPr lang="ru-RU" dirty="0" smtClean="0">
                <a:solidFill>
                  <a:srgbClr val="00206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/>
              </a:rPr>
              <a:t>Третяковської</a:t>
            </a:r>
            <a:r>
              <a:rPr lang="ru-RU" dirty="0" smtClean="0">
                <a:solidFill>
                  <a:srgbClr val="00206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/>
              </a:rPr>
              <a:t>галереї</a:t>
            </a:r>
            <a:r>
              <a:rPr lang="ru-RU" dirty="0" smtClean="0">
                <a:solidFill>
                  <a:srgbClr val="002060"/>
                </a:solidFill>
                <a:latin typeface="Times New Roman"/>
              </a:rPr>
              <a:t> та </a:t>
            </a:r>
            <a:r>
              <a:rPr lang="ru-RU" dirty="0" err="1" smtClean="0">
                <a:solidFill>
                  <a:srgbClr val="002060"/>
                </a:solidFill>
                <a:latin typeface="Times New Roman"/>
              </a:rPr>
              <a:t>інших</a:t>
            </a:r>
            <a:r>
              <a:rPr lang="ru-RU" dirty="0" smtClean="0">
                <a:solidFill>
                  <a:srgbClr val="00206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/>
              </a:rPr>
              <a:t>музеїв</a:t>
            </a:r>
            <a:r>
              <a:rPr lang="ru-RU" dirty="0" smtClean="0">
                <a:solidFill>
                  <a:srgbClr val="00206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/>
              </a:rPr>
              <a:t>країни</a:t>
            </a:r>
            <a:r>
              <a:rPr lang="ru-RU" dirty="0" smtClean="0">
                <a:solidFill>
                  <a:srgbClr val="002060"/>
                </a:solidFill>
                <a:latin typeface="Times New Roman"/>
              </a:rPr>
              <a:t>. Але головне </a:t>
            </a:r>
            <a:r>
              <a:rPr lang="ru-RU" dirty="0" err="1" smtClean="0">
                <a:solidFill>
                  <a:srgbClr val="002060"/>
                </a:solidFill>
                <a:latin typeface="Times New Roman"/>
              </a:rPr>
              <a:t>зібрання</a:t>
            </a:r>
            <a:r>
              <a:rPr lang="ru-RU" dirty="0" smtClean="0">
                <a:solidFill>
                  <a:srgbClr val="002060"/>
                </a:solidFill>
                <a:latin typeface="Times New Roman"/>
              </a:rPr>
              <a:t> скульптур - у </a:t>
            </a:r>
            <a:r>
              <a:rPr lang="ru-RU" dirty="0" err="1" smtClean="0">
                <a:solidFill>
                  <a:srgbClr val="002060"/>
                </a:solidFill>
                <a:latin typeface="Times New Roman"/>
              </a:rPr>
              <a:t>меморіальному</a:t>
            </a:r>
            <a:r>
              <a:rPr lang="ru-RU" dirty="0" smtClean="0">
                <a:solidFill>
                  <a:srgbClr val="00206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/>
              </a:rPr>
              <a:t>залі</a:t>
            </a:r>
            <a:r>
              <a:rPr lang="ru-RU" dirty="0" smtClean="0">
                <a:solidFill>
                  <a:srgbClr val="00206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/>
              </a:rPr>
              <a:t>Ліни</a:t>
            </a:r>
            <a:r>
              <a:rPr lang="ru-RU" dirty="0" smtClean="0">
                <a:solidFill>
                  <a:srgbClr val="002060"/>
                </a:solidFill>
                <a:latin typeface="Times New Roman"/>
              </a:rPr>
              <a:t>, </a:t>
            </a:r>
            <a:r>
              <a:rPr lang="ru-RU" dirty="0" err="1" smtClean="0">
                <a:solidFill>
                  <a:srgbClr val="002060"/>
                </a:solidFill>
                <a:latin typeface="Times New Roman"/>
              </a:rPr>
              <a:t>відкритому</a:t>
            </a:r>
            <a:r>
              <a:rPr lang="ru-RU" dirty="0" smtClean="0">
                <a:solidFill>
                  <a:srgbClr val="002060"/>
                </a:solidFill>
                <a:latin typeface="Times New Roman"/>
              </a:rPr>
              <a:t> в </a:t>
            </a:r>
            <a:r>
              <a:rPr lang="ru-RU" dirty="0" err="1" smtClean="0">
                <a:solidFill>
                  <a:srgbClr val="002060"/>
                </a:solidFill>
                <a:latin typeface="Times New Roman"/>
              </a:rPr>
              <a:t>музеї</a:t>
            </a:r>
            <a:r>
              <a:rPr lang="ru-RU" dirty="0" smtClean="0">
                <a:solidFill>
                  <a:srgbClr val="00206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/>
              </a:rPr>
              <a:t>Всеросійського</a:t>
            </a:r>
            <a:r>
              <a:rPr lang="ru-RU" dirty="0" smtClean="0">
                <a:solidFill>
                  <a:srgbClr val="00206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/>
              </a:rPr>
              <a:t>товариства</a:t>
            </a:r>
            <a:r>
              <a:rPr lang="ru-RU" dirty="0" smtClean="0">
                <a:solidFill>
                  <a:srgbClr val="00206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/>
              </a:rPr>
              <a:t>сліпих</a:t>
            </a:r>
            <a:r>
              <a:rPr lang="ru-RU" dirty="0" smtClean="0">
                <a:solidFill>
                  <a:srgbClr val="002060"/>
                </a:solidFill>
                <a:latin typeface="Times New Roman"/>
              </a:rPr>
              <a:t>.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51202" name="Picture 2" descr="https://image.jimcdn.com/app/cms/image/transf/dimension=333x1024:format=jpg/path/sf25be40600c699c9/image/ibbfc2d19d83d9f93/version/1429558765/im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3171825" cy="2114550"/>
          </a:xfrm>
          <a:prstGeom prst="rect">
            <a:avLst/>
          </a:prstGeom>
          <a:noFill/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3808" y="457200"/>
            <a:ext cx="6144744" cy="841248"/>
          </a:xfrm>
        </p:spPr>
        <p:txBody>
          <a:bodyPr>
            <a:noAutofit/>
          </a:bodyPr>
          <a:lstStyle/>
          <a:p>
            <a:pPr algn="ctr"/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Мігель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Сервантес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(1547 - 1616)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3284984"/>
            <a:ext cx="4495800" cy="3312368"/>
          </a:xfrm>
        </p:spPr>
        <p:txBody>
          <a:bodyPr>
            <a:normAutofit fontScale="92500"/>
          </a:bodyPr>
          <a:lstStyle/>
          <a:p>
            <a:r>
              <a:rPr lang="uk-UA" b="1" dirty="0" err="1" smtClean="0">
                <a:solidFill>
                  <a:srgbClr val="7030A0"/>
                </a:solidFill>
                <a:latin typeface="Times New Roman"/>
              </a:rPr>
              <a:t>І</a:t>
            </a:r>
            <a:r>
              <a:rPr lang="ru-RU" b="1" dirty="0" err="1" smtClean="0">
                <a:solidFill>
                  <a:srgbClr val="7030A0"/>
                </a:solidFill>
                <a:latin typeface="Times New Roman"/>
              </a:rPr>
              <a:t>спанський</a:t>
            </a:r>
            <a:r>
              <a:rPr lang="ru-RU" b="1" dirty="0" smtClean="0">
                <a:solidFill>
                  <a:srgbClr val="7030A0"/>
                </a:solidFill>
                <a:latin typeface="Times New Roman"/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  <a:latin typeface="Times New Roman"/>
              </a:rPr>
              <a:t>письменник</a:t>
            </a:r>
            <a:r>
              <a:rPr lang="ru-RU" b="1" dirty="0" smtClean="0">
                <a:solidFill>
                  <a:srgbClr val="7030A0"/>
                </a:solidFill>
                <a:latin typeface="Times New Roman"/>
              </a:rPr>
              <a:t>. Сервантес </a:t>
            </a:r>
            <a:r>
              <a:rPr lang="ru-RU" b="1" dirty="0" err="1" smtClean="0">
                <a:solidFill>
                  <a:srgbClr val="7030A0"/>
                </a:solidFill>
                <a:latin typeface="Times New Roman"/>
              </a:rPr>
              <a:t>відомий</a:t>
            </a:r>
            <a:r>
              <a:rPr lang="ru-RU" b="1" dirty="0" smtClean="0">
                <a:solidFill>
                  <a:srgbClr val="7030A0"/>
                </a:solidFill>
                <a:latin typeface="Times New Roman"/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  <a:latin typeface="Times New Roman"/>
              </a:rPr>
              <a:t>насамперед</a:t>
            </a:r>
            <a:r>
              <a:rPr lang="ru-RU" b="1" dirty="0" smtClean="0">
                <a:solidFill>
                  <a:srgbClr val="7030A0"/>
                </a:solidFill>
                <a:latin typeface="Times New Roman"/>
              </a:rPr>
              <a:t> як автор одного </a:t>
            </a:r>
            <a:r>
              <a:rPr lang="ru-RU" b="1" dirty="0" err="1" smtClean="0">
                <a:solidFill>
                  <a:srgbClr val="7030A0"/>
                </a:solidFill>
                <a:latin typeface="Times New Roman"/>
              </a:rPr>
              <a:t>з</a:t>
            </a:r>
            <a:r>
              <a:rPr lang="ru-RU" b="1" dirty="0" smtClean="0">
                <a:solidFill>
                  <a:srgbClr val="7030A0"/>
                </a:solidFill>
                <a:latin typeface="Times New Roman"/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  <a:latin typeface="Times New Roman"/>
              </a:rPr>
              <a:t>найвидатніших</a:t>
            </a:r>
            <a:r>
              <a:rPr lang="ru-RU" b="1" dirty="0" smtClean="0">
                <a:solidFill>
                  <a:srgbClr val="7030A0"/>
                </a:solidFill>
                <a:latin typeface="Times New Roman"/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  <a:latin typeface="Times New Roman"/>
              </a:rPr>
              <a:t>творів</a:t>
            </a:r>
            <a:r>
              <a:rPr lang="ru-RU" b="1" dirty="0" smtClean="0">
                <a:solidFill>
                  <a:srgbClr val="7030A0"/>
                </a:solidFill>
                <a:latin typeface="Times New Roman"/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  <a:latin typeface="Times New Roman"/>
              </a:rPr>
              <a:t>світової</a:t>
            </a:r>
            <a:r>
              <a:rPr lang="ru-RU" b="1" dirty="0" smtClean="0">
                <a:solidFill>
                  <a:srgbClr val="7030A0"/>
                </a:solidFill>
                <a:latin typeface="Times New Roman"/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  <a:latin typeface="Times New Roman"/>
              </a:rPr>
              <a:t>літератури</a:t>
            </a:r>
            <a:r>
              <a:rPr lang="ru-RU" b="1" dirty="0" smtClean="0">
                <a:solidFill>
                  <a:srgbClr val="7030A0"/>
                </a:solidFill>
                <a:latin typeface="Times New Roman"/>
              </a:rPr>
              <a:t> - роману "</a:t>
            </a:r>
            <a:r>
              <a:rPr lang="ru-RU" b="1" dirty="0" err="1" smtClean="0">
                <a:solidFill>
                  <a:srgbClr val="7030A0"/>
                </a:solidFill>
                <a:latin typeface="Times New Roman"/>
              </a:rPr>
              <a:t>Хитромудрий</a:t>
            </a:r>
            <a:r>
              <a:rPr lang="ru-RU" b="1" dirty="0" smtClean="0">
                <a:solidFill>
                  <a:srgbClr val="7030A0"/>
                </a:solidFill>
                <a:latin typeface="Times New Roman"/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  <a:latin typeface="Times New Roman"/>
              </a:rPr>
              <a:t>ідальго</a:t>
            </a:r>
            <a:r>
              <a:rPr lang="ru-RU" b="1" dirty="0" smtClean="0">
                <a:solidFill>
                  <a:srgbClr val="7030A0"/>
                </a:solidFill>
                <a:latin typeface="Times New Roman"/>
              </a:rPr>
              <a:t> Дон </a:t>
            </a:r>
            <a:r>
              <a:rPr lang="ru-RU" b="1" dirty="0" err="1" smtClean="0">
                <a:solidFill>
                  <a:srgbClr val="7030A0"/>
                </a:solidFill>
                <a:latin typeface="Times New Roman"/>
              </a:rPr>
              <a:t>Кіхот</a:t>
            </a:r>
            <a:r>
              <a:rPr lang="ru-RU" b="1" dirty="0" smtClean="0">
                <a:solidFill>
                  <a:srgbClr val="7030A0"/>
                </a:solidFill>
                <a:latin typeface="Times New Roman"/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  <a:latin typeface="Times New Roman"/>
              </a:rPr>
              <a:t>Ламанчський</a:t>
            </a:r>
            <a:r>
              <a:rPr lang="ru-RU" b="1" dirty="0" smtClean="0">
                <a:solidFill>
                  <a:srgbClr val="7030A0"/>
                </a:solidFill>
                <a:latin typeface="Times New Roman"/>
              </a:rPr>
              <a:t>". 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39952" y="1600200"/>
            <a:ext cx="4851648" cy="492514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У 1571 </a:t>
            </a:r>
            <a:r>
              <a:rPr lang="ru-RU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році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Сервантес, </a:t>
            </a:r>
            <a:r>
              <a:rPr lang="ru-RU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перебуваючи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військовій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службі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флоті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взяв участь у </a:t>
            </a:r>
            <a:r>
              <a:rPr lang="ru-RU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битві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Лепанто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де </a:t>
            </a:r>
            <a:r>
              <a:rPr lang="ru-RU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серйозно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поранений </a:t>
            </a:r>
            <a:r>
              <a:rPr lang="ru-RU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пострілом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аркебузи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-за </a:t>
            </a:r>
            <a:r>
              <a:rPr lang="ru-RU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чого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втратив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ліву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руку. </a:t>
            </a:r>
            <a:r>
              <a:rPr lang="ru-RU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Пізніше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написав, </a:t>
            </a:r>
            <a:r>
              <a:rPr lang="ru-RU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позбавивши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мене </a:t>
            </a:r>
            <a:r>
              <a:rPr lang="ru-RU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лівої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руки, Бог </a:t>
            </a:r>
            <a:r>
              <a:rPr lang="ru-RU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змусив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мою праву </a:t>
            </a:r>
            <a:r>
              <a:rPr lang="ru-RU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працювати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сильніше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сильніше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".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0178" name="Picture 2" descr="https://image.jimcdn.com/app/cms/image/transf/none/path/sf25be40600c699c9/image/i27f0379b439c57f2/version/1429559061/im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2381250" cy="3114676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184</TotalTime>
  <Words>923</Words>
  <Application>Microsoft Office PowerPoint</Application>
  <PresentationFormat>Экран (4:3)</PresentationFormat>
  <Paragraphs>47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Franklin Gothic Book</vt:lpstr>
      <vt:lpstr>Franklin Gothic Medium</vt:lpstr>
      <vt:lpstr>Noto Serif</vt:lpstr>
      <vt:lpstr>Times New Roman</vt:lpstr>
      <vt:lpstr>Wingdings 2</vt:lpstr>
      <vt:lpstr>Трек</vt:lpstr>
      <vt:lpstr>Презентация PowerPoint</vt:lpstr>
      <vt:lpstr>Презентация PowerPoint</vt:lpstr>
      <vt:lpstr>Олексій  Маресьєв               (1916 – 2001)</vt:lpstr>
      <vt:lpstr>Людвіг ван Бетховен     (1770 – 1827)</vt:lpstr>
      <vt:lpstr>Франклін Делано Рузвельт (1882 1945)</vt:lpstr>
      <vt:lpstr>Ерік Вайхенмайер (1968)</vt:lpstr>
      <vt:lpstr>Оскар Пісторіус</vt:lpstr>
      <vt:lpstr>Ліна По- Поліна Михайлівна Горенштейн  (1899 - 1948), </vt:lpstr>
      <vt:lpstr>Мігель Сервантес  (1547 - 1616)</vt:lpstr>
      <vt:lpstr>Луї Брайль (1809 - 1852)</vt:lpstr>
      <vt:lpstr>Сара Бернар (1844 1923)</vt:lpstr>
      <vt:lpstr>Естер Вергеєр (1981) - </vt:lpstr>
      <vt:lpstr>Ник  Вуйчич(1982)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Лена</dc:creator>
  <cp:lastModifiedBy>Користувач</cp:lastModifiedBy>
  <cp:revision>12</cp:revision>
  <dcterms:created xsi:type="dcterms:W3CDTF">2018-12-04T18:05:22Z</dcterms:created>
  <dcterms:modified xsi:type="dcterms:W3CDTF">2023-10-19T06:35:15Z</dcterms:modified>
</cp:coreProperties>
</file>