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5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1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91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79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8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3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5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9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F3E9AE-DDCB-4047-9BA1-A120E4575025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6745C8-D0D8-41A5-9121-C7603D7D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81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297180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3175" cmpd="sng">
                  <a:solidFill>
                    <a:schemeClr val="bg2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Люди з особливими потребами/ інвалідністю, які зробили значущий внесок у життя суспільства</a:t>
            </a:r>
            <a:endParaRPr lang="en-US" sz="4000" b="1" dirty="0">
              <a:ln w="3175" cmpd="sng">
                <a:solidFill>
                  <a:schemeClr val="bg2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6794" y="6448522"/>
            <a:ext cx="4705206" cy="409478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Іванова Олександра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702" b="1569"/>
          <a:stretch/>
        </p:blipFill>
        <p:spPr>
          <a:xfrm>
            <a:off x="2286000" y="2809068"/>
            <a:ext cx="8049491" cy="3639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75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24691" y="110836"/>
            <a:ext cx="3491345" cy="471055"/>
          </a:xfrm>
          <a:prstGeom prst="homePlate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Стівен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Вільям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Хокінг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998826"/>
            <a:ext cx="3671454" cy="52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96145" y="4041097"/>
            <a:ext cx="6096000" cy="1938992"/>
          </a:xfrm>
          <a:prstGeom prst="rect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наука –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сказав одного разу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Хокінг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влаштований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влаштований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3128" y="443345"/>
            <a:ext cx="8007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Хокінг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жива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-легенда,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рейтингу “100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геніїв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-теоретик, космолог і автор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з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Космології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Кембриджського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астрофізиці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дір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Обіймав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лукасівського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математики.</a:t>
            </a:r>
          </a:p>
          <a:p>
            <a:pPr algn="just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Хокінг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брав участь 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телешоу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знімався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серіалах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персонаж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з'являвся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мультсеріалах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використали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композиціях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музиканти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"Коротка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бестселером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8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99" y="374072"/>
            <a:ext cx="621947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довелося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інвалідному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кріслі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будучи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скутим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аміотрофічним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склерозом –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незворотною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хворобою, яка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нищить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підриває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розмовляти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жувати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ісля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оголосили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21-річному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Хокінгу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залишилося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здивовані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Гокінг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півстоліття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 у такому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бічним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аміотрофічним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склерозом люди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1985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Гокінг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запалення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захворів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трахеостомію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учений почав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синтезатором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 1997 року —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комп'ютером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датчика,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мімічному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м'язі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щоки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весь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одружився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доньку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81" y="374072"/>
            <a:ext cx="5979919" cy="398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54090" y="4507297"/>
            <a:ext cx="5250873" cy="1015663"/>
          </a:xfrm>
          <a:prstGeom prst="rect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</a:t>
            </a:r>
            <a:r>
              <a:rPr lang="ru-RU" sz="2000" b="1" i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вади — не </a:t>
            </a:r>
            <a:r>
              <a:rPr lang="ru-RU" sz="2000" b="1" i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перешкода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i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не </a:t>
            </a:r>
            <a:r>
              <a:rPr lang="ru-RU" sz="2000" b="1" i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падає</a:t>
            </a:r>
            <a:r>
              <a:rPr lang="ru-RU" sz="2000" b="1" i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духом», </a:t>
            </a:r>
            <a:r>
              <a:rPr lang="ru-RU" sz="2000" b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сказав </a:t>
            </a:r>
            <a:r>
              <a:rPr lang="ru-RU" sz="2000" b="1" dirty="0" err="1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Гокінг</a:t>
            </a:r>
            <a:r>
              <a:rPr lang="ru-RU" sz="2000" b="1" dirty="0">
                <a:solidFill>
                  <a:srgbClr val="537D0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537D0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2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0461" y="3739230"/>
            <a:ext cx="5660450" cy="1938992"/>
          </a:xfrm>
          <a:prstGeom prst="rect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звільнила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сидіння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нудних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дала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Теоретична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з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небагатьох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областей, де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на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заваді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твоїй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0306" y="1532398"/>
            <a:ext cx="5695950" cy="1938992"/>
          </a:xfrm>
          <a:prstGeom prst="rect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потрясінням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допоміг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Стівену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моїм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нависла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з'ясував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870" y="5946062"/>
            <a:ext cx="11016493" cy="7078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 з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816" y="216726"/>
            <a:ext cx="117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мемуарах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«Моя коротка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Хокінг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написав: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той час я думав,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скінчилося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в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минуло 50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задоволеним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9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64" y="3385170"/>
            <a:ext cx="5907536" cy="33835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59939" y="2476249"/>
            <a:ext cx="5956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невагомості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спеціальному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7772" y="183318"/>
            <a:ext cx="905068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допомогло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Стівену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Хокінгу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звершень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422" y="797886"/>
            <a:ext cx="11679382" cy="1477328"/>
          </a:xfrm>
          <a:prstGeom prst="rect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нейромоторне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все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доросле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завадило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прекрасну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все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допомозі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наданій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дружиною,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та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пощастило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погіршувався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повільніше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доводить,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треба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втрачати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en-US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414" y="2451320"/>
            <a:ext cx="6096000" cy="1631216"/>
          </a:xfrm>
          <a:prstGeom prst="rect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Злитись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мою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пуста трата часу.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я не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погано. У людей не буде часу на вас,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злитеся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скаржитеся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414" y="4258642"/>
            <a:ext cx="6096000" cy="2246769"/>
          </a:xfrm>
          <a:prstGeom prst="rect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Намагайтесь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цікавтесь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змушує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допитливими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здаватись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не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здаєтесь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8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10836" y="138545"/>
            <a:ext cx="5278581" cy="526473"/>
          </a:xfrm>
          <a:prstGeom prst="homePlate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 </a:t>
            </a:r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 </a:t>
            </a:r>
            <a:r>
              <a:rPr lang="uk-UA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Кутас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36" y="683284"/>
            <a:ext cx="11762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інвалідному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кріслі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фотомодель з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радник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7673" y="1885060"/>
            <a:ext cx="5406736" cy="347787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кінцевому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Кутас є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невід'ємною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стереотипів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хоробрість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наполегливість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надихають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зупинятися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до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великим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рахунком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не просто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подолала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немислимі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вона є символом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1409436"/>
            <a:ext cx="5905500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1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65" y="417695"/>
            <a:ext cx="79663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Кутас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лікарської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травму спинного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пересувається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крісла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навчаючись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захопилася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журналістикою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вступила до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вчилася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інтерв'ю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вести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їздила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виграла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ЮНІСЕФ,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одну з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запросили до Нью-Йорку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нагородження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захопилася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психологією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переросло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Саша вступила на факультет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Гончара,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провчилася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роки на денному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непристосованість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дипломом,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почалися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прибувати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волонтером 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шпиталі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2011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зацікавилася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надихнули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Маккуіна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229" y="514677"/>
            <a:ext cx="4090771" cy="58892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432" y="5315991"/>
            <a:ext cx="8101229" cy="132343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дивилася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розуміла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Найстрашніше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мене — бути в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недоречною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хочу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доводити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 —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проект».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0089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</TotalTime>
  <Words>968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Люди з особливими потребами/ інвалідністю, які зробили значущий внесок у життя суспільства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 з особливими потребами/ інвалідністю, які зробили значущий внесок у життя суспільства</dc:title>
  <dc:creator>admin</dc:creator>
  <cp:lastModifiedBy>admin</cp:lastModifiedBy>
  <cp:revision>12</cp:revision>
  <dcterms:created xsi:type="dcterms:W3CDTF">2023-10-16T10:44:26Z</dcterms:created>
  <dcterms:modified xsi:type="dcterms:W3CDTF">2023-10-16T18:22:39Z</dcterms:modified>
</cp:coreProperties>
</file>