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8" r:id="rId2"/>
    <p:sldId id="262" r:id="rId3"/>
    <p:sldId id="263" r:id="rId4"/>
    <p:sldId id="269" r:id="rId5"/>
    <p:sldId id="260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>
        <p:scale>
          <a:sx n="80" d="100"/>
          <a:sy n="80" d="100"/>
        </p:scale>
        <p:origin x="-108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A4ACFE-DCDE-4056-8DE9-EAC49ECA644C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18B118-6433-4A35-85C5-51B6C7FE2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4286248" y="4786322"/>
            <a:ext cx="46434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студентка факультету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8.0122-з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Голінська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785794"/>
            <a:ext cx="707236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Стівен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Вільям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окінг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Легендарний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найвидатніший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учений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Британії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исследовательской работы - фото и картинки abrakadabra.f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AutoShape 3" descr="Батьківські збори в новому форматі: від теорії до практики | Комунальний  навчальний заклад «Черкаський обласний інститут післядипломної освіти  педагогічних працівників Черкаської обласної ради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9" name="AutoShape 5" descr="Батьківські збори в новому форматі: від теорії до практики | Комунальний  навчальний заклад «Черкаський обласний інститут післядипломної освіти  педагогічних працівників Черкаської обласної ради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142984"/>
            <a:ext cx="47863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cs typeface="Times New Roman" pitchFamily="18" charset="0"/>
              </a:rPr>
              <a:t>   </a:t>
            </a:r>
            <a:r>
              <a:rPr lang="ru-RU" sz="2000" dirty="0" err="1" smtClean="0">
                <a:cs typeface="Times New Roman" pitchFamily="18" charset="0"/>
              </a:rPr>
              <a:t>Стівен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Вільям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Хокінг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народився</a:t>
            </a:r>
            <a:r>
              <a:rPr lang="ru-RU" sz="2000" dirty="0" smtClean="0">
                <a:cs typeface="Times New Roman" pitchFamily="18" charset="0"/>
              </a:rPr>
              <a:t> 8 </a:t>
            </a:r>
            <a:r>
              <a:rPr lang="ru-RU" sz="2000" dirty="0" err="1" smtClean="0">
                <a:cs typeface="Times New Roman" pitchFamily="18" charset="0"/>
              </a:rPr>
              <a:t>січня</a:t>
            </a:r>
            <a:r>
              <a:rPr lang="ru-RU" sz="2000" dirty="0" smtClean="0">
                <a:cs typeface="Times New Roman" pitchFamily="18" charset="0"/>
              </a:rPr>
              <a:t> 1942 року в </a:t>
            </a:r>
            <a:r>
              <a:rPr lang="ru-RU" sz="2000" dirty="0" err="1" smtClean="0">
                <a:cs typeface="Times New Roman" pitchFamily="18" charset="0"/>
              </a:rPr>
              <a:t>Оксфорді</a:t>
            </a:r>
            <a:r>
              <a:rPr lang="ru-RU" sz="2000" dirty="0" smtClean="0">
                <a:cs typeface="Times New Roman" pitchFamily="18" charset="0"/>
              </a:rPr>
              <a:t>, </a:t>
            </a:r>
            <a:r>
              <a:rPr lang="ru-RU" sz="2000" dirty="0" err="1" smtClean="0">
                <a:cs typeface="Times New Roman" pitchFamily="18" charset="0"/>
              </a:rPr>
              <a:t>Великобританія</a:t>
            </a:r>
            <a:r>
              <a:rPr lang="ru-RU" sz="2000" dirty="0" smtClean="0">
                <a:cs typeface="Times New Roman" pitchFamily="18" charset="0"/>
              </a:rPr>
              <a:t>. </a:t>
            </a:r>
            <a:r>
              <a:rPr lang="ru-RU" sz="2000" dirty="0" err="1" smtClean="0">
                <a:cs typeface="Times New Roman" pitchFamily="18" charset="0"/>
              </a:rPr>
              <a:t>Вже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змалку</a:t>
            </a:r>
            <a:r>
              <a:rPr lang="ru-RU" sz="2000" dirty="0" smtClean="0">
                <a:cs typeface="Times New Roman" pitchFamily="18" charset="0"/>
              </a:rPr>
              <a:t>  показав великий </a:t>
            </a:r>
            <a:r>
              <a:rPr lang="ru-RU" sz="2000" dirty="0" err="1" smtClean="0">
                <a:cs typeface="Times New Roman" pitchFamily="18" charset="0"/>
              </a:rPr>
              <a:t>інтерес</a:t>
            </a:r>
            <a:r>
              <a:rPr lang="ru-RU" sz="2000" dirty="0" smtClean="0">
                <a:cs typeface="Times New Roman" pitchFamily="18" charset="0"/>
              </a:rPr>
              <a:t> до науки та математики. </a:t>
            </a:r>
            <a:r>
              <a:rPr lang="ru-RU" sz="2000" dirty="0" err="1" smtClean="0">
                <a:cs typeface="Times New Roman" pitchFamily="18" charset="0"/>
              </a:rPr>
              <a:t>Він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вивчав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космологію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і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теоретичну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err="1" smtClean="0">
                <a:cs typeface="Times New Roman" pitchFamily="18" charset="0"/>
              </a:rPr>
              <a:t>фізику</a:t>
            </a:r>
            <a:r>
              <a:rPr lang="ru-RU" sz="2000" dirty="0" smtClean="0">
                <a:cs typeface="Times New Roman" pitchFamily="18" charset="0"/>
              </a:rPr>
              <a:t>.</a:t>
            </a:r>
            <a:endParaRPr lang="ru-RU" sz="2000" dirty="0">
              <a:cs typeface="Times New Roman" pitchFamily="18" charset="0"/>
            </a:endParaRPr>
          </a:p>
        </p:txBody>
      </p:sp>
      <p:pic>
        <p:nvPicPr>
          <p:cNvPr id="22532" name="Picture 4" descr="Хокинг Стивен электронные книги, биограф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857232"/>
            <a:ext cx="300039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исследовательской работы - фото и картинки abrakadabra.f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Стівен Гокін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785794"/>
            <a:ext cx="2643206" cy="364333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57158" y="1142984"/>
            <a:ext cx="535785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     У </a:t>
            </a:r>
            <a:r>
              <a:rPr lang="ru-RU" sz="2000" dirty="0" err="1" smtClean="0"/>
              <a:t>Хокінга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діагностований</a:t>
            </a:r>
            <a:r>
              <a:rPr lang="ru-RU" sz="2000" dirty="0" smtClean="0"/>
              <a:t> – </a:t>
            </a:r>
            <a:r>
              <a:rPr lang="ru-RU" sz="2000" dirty="0" err="1" smtClean="0"/>
              <a:t>аміотрофічний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латеральний</a:t>
            </a:r>
            <a:r>
              <a:rPr lang="ru-RU" sz="2000" dirty="0" smtClean="0"/>
              <a:t> склероз,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відомий</a:t>
            </a:r>
            <a:r>
              <a:rPr lang="ru-RU" sz="2000" dirty="0" smtClean="0"/>
              <a:t> як хвороба Лу </a:t>
            </a:r>
            <a:r>
              <a:rPr lang="ru-RU" sz="2000" dirty="0" err="1" smtClean="0"/>
              <a:t>Геріга</a:t>
            </a:r>
            <a:r>
              <a:rPr lang="ru-RU" sz="2000" dirty="0" smtClean="0"/>
              <a:t>, у молодому </a:t>
            </a:r>
            <a:r>
              <a:rPr lang="ru-RU" sz="2000" dirty="0" err="1" smtClean="0"/>
              <a:t>віці</a:t>
            </a:r>
            <a:r>
              <a:rPr lang="ru-RU" sz="2000" dirty="0" smtClean="0"/>
              <a:t>. </a:t>
            </a:r>
            <a:r>
              <a:rPr lang="ru-RU" sz="2000" dirty="0" err="1" smtClean="0"/>
              <a:t>Ця</a:t>
            </a:r>
            <a:r>
              <a:rPr lang="ru-RU" sz="2000" dirty="0" smtClean="0"/>
              <a:t> хвороба </a:t>
            </a:r>
            <a:r>
              <a:rPr lang="ru-RU" sz="2000" dirty="0" err="1" smtClean="0"/>
              <a:t>призвела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паралічу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обмежень</a:t>
            </a:r>
            <a:r>
              <a:rPr lang="ru-RU" sz="2000" dirty="0" smtClean="0"/>
              <a:t>. </a:t>
            </a:r>
            <a:r>
              <a:rPr lang="ru-RU" sz="2000" dirty="0" err="1" smtClean="0"/>
              <a:t>Незважаючи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це</a:t>
            </a:r>
            <a:r>
              <a:rPr lang="ru-RU" sz="2000" dirty="0" smtClean="0"/>
              <a:t>, </a:t>
            </a:r>
            <a:r>
              <a:rPr lang="ru-RU" sz="2000" dirty="0" err="1" smtClean="0"/>
              <a:t>Хокінг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дослідженням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исследовательской работы - фото и картинки abrakadabra.f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00042"/>
            <a:ext cx="821537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    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діагностики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 в 1963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лікарі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оголосили</a:t>
            </a:r>
            <a:r>
              <a:rPr lang="ru-RU" sz="2000" dirty="0" smtClean="0"/>
              <a:t> 21-річному </a:t>
            </a:r>
            <a:r>
              <a:rPr lang="ru-RU" sz="2000" dirty="0" err="1" smtClean="0"/>
              <a:t>Хокінгу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залишилося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2,5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. У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мемуарах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назвою</a:t>
            </a:r>
            <a:r>
              <a:rPr lang="ru-RU" sz="2000" dirty="0" smtClean="0"/>
              <a:t> «Моя коротка </a:t>
            </a:r>
            <a:r>
              <a:rPr lang="ru-RU" sz="2000" dirty="0" err="1" smtClean="0"/>
              <a:t>історія</a:t>
            </a:r>
            <a:r>
              <a:rPr lang="ru-RU" sz="2000" dirty="0" smtClean="0"/>
              <a:t>», </a:t>
            </a:r>
            <a:r>
              <a:rPr lang="ru-RU" sz="2000" dirty="0" err="1" smtClean="0"/>
              <a:t>датованих</a:t>
            </a:r>
            <a:r>
              <a:rPr lang="ru-RU" sz="2000" dirty="0" smtClean="0"/>
              <a:t> 2013 роком, </a:t>
            </a:r>
            <a:r>
              <a:rPr lang="ru-RU" sz="2000" dirty="0" err="1" smtClean="0"/>
              <a:t>Хокінг</a:t>
            </a:r>
            <a:r>
              <a:rPr lang="ru-RU" sz="2000" dirty="0" smtClean="0"/>
              <a:t> </a:t>
            </a:r>
            <a:r>
              <a:rPr lang="ru-RU" sz="2000" dirty="0" smtClean="0"/>
              <a:t>написав: </a:t>
            </a:r>
            <a:r>
              <a:rPr lang="ru-RU" sz="2000" b="1" i="1" dirty="0" smtClean="0"/>
              <a:t>«У той час я думав,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моє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життя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скінчилося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я </a:t>
            </a:r>
            <a:r>
              <a:rPr lang="ru-RU" sz="2000" b="1" i="1" dirty="0" err="1" smtClean="0"/>
              <a:t>ніколи</a:t>
            </a:r>
            <a:r>
              <a:rPr lang="ru-RU" sz="2000" b="1" i="1" dirty="0" smtClean="0"/>
              <a:t> не </a:t>
            </a:r>
            <a:r>
              <a:rPr lang="ru-RU" sz="2000" b="1" i="1" dirty="0" err="1" smtClean="0"/>
              <a:t>реалізую</a:t>
            </a:r>
            <a:r>
              <a:rPr lang="ru-RU" sz="2000" b="1" i="1" dirty="0" smtClean="0"/>
              <a:t> той </a:t>
            </a:r>
            <a:r>
              <a:rPr lang="ru-RU" sz="2000" b="1" i="1" dirty="0" err="1" smtClean="0"/>
              <a:t>потенціал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який</a:t>
            </a:r>
            <a:r>
              <a:rPr lang="ru-RU" sz="2000" b="1" i="1" dirty="0" smtClean="0"/>
              <a:t> я в </a:t>
            </a:r>
            <a:r>
              <a:rPr lang="ru-RU" sz="2000" b="1" i="1" dirty="0" err="1" smtClean="0"/>
              <a:t>собі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відчував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Однак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тепер</a:t>
            </a:r>
            <a:r>
              <a:rPr lang="ru-RU" sz="2000" b="1" i="1" dirty="0" smtClean="0"/>
              <a:t>, коли минуло 50 </a:t>
            </a:r>
            <a:r>
              <a:rPr lang="ru-RU" sz="2000" b="1" i="1" dirty="0" err="1" smtClean="0"/>
              <a:t>років</a:t>
            </a:r>
            <a:r>
              <a:rPr lang="ru-RU" sz="2000" b="1" i="1" dirty="0" smtClean="0"/>
              <a:t>, я </a:t>
            </a:r>
            <a:r>
              <a:rPr lang="ru-RU" sz="2000" b="1" i="1" dirty="0" err="1" smtClean="0"/>
              <a:t>можу</a:t>
            </a:r>
            <a:r>
              <a:rPr lang="ru-RU" sz="2000" b="1" i="1" dirty="0" smtClean="0"/>
              <a:t> бути </a:t>
            </a:r>
            <a:r>
              <a:rPr lang="ru-RU" sz="2000" b="1" i="1" dirty="0" err="1" smtClean="0"/>
              <a:t>повністю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задоволеним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своїм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життям</a:t>
            </a:r>
            <a:r>
              <a:rPr lang="ru-RU" sz="2000" b="1" i="1" dirty="0" smtClean="0"/>
              <a:t>».</a:t>
            </a:r>
            <a:r>
              <a:rPr lang="ru-RU" sz="20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   </a:t>
            </a:r>
            <a:r>
              <a:rPr lang="ru-RU" sz="2000" dirty="0" err="1" smtClean="0"/>
              <a:t>Стівен</a:t>
            </a:r>
            <a:r>
              <a:rPr lang="ru-RU" sz="2000" dirty="0" smtClean="0"/>
              <a:t> </a:t>
            </a:r>
            <a:r>
              <a:rPr lang="ru-RU" sz="2000" dirty="0" err="1" smtClean="0"/>
              <a:t>Хокінг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відомий</a:t>
            </a:r>
            <a:r>
              <a:rPr lang="ru-RU" sz="2000" dirty="0" smtClean="0"/>
              <a:t> не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досягненнями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своїм</a:t>
            </a:r>
            <a:r>
              <a:rPr lang="ru-RU" sz="2000" dirty="0" smtClean="0"/>
              <a:t> </a:t>
            </a:r>
            <a:r>
              <a:rPr lang="ru-RU" sz="2000" dirty="0" err="1" smtClean="0"/>
              <a:t>непереборним</a:t>
            </a:r>
            <a:r>
              <a:rPr lang="ru-RU" sz="2000" dirty="0" smtClean="0"/>
              <a:t> духом </a:t>
            </a:r>
            <a:r>
              <a:rPr lang="ru-RU" sz="2000" dirty="0" err="1" smtClean="0"/>
              <a:t>і</a:t>
            </a:r>
            <a:r>
              <a:rPr lang="ru-RU" sz="2000" dirty="0" smtClean="0"/>
              <a:t> волею до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став прикладом для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людей,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зіткнулися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обставинами</a:t>
            </a:r>
            <a:r>
              <a:rPr lang="ru-RU" sz="2000" dirty="0" smtClean="0"/>
              <a:t>.</a:t>
            </a:r>
            <a:endParaRPr lang="ru-RU" sz="2000" b="1" i="1" dirty="0" smtClean="0"/>
          </a:p>
          <a:p>
            <a:pPr>
              <a:lnSpc>
                <a:spcPct val="150000"/>
              </a:lnSpc>
            </a:pPr>
            <a:endParaRPr lang="ru-RU" sz="2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для исследовательской работы - фото и картинки abrakadabra.f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 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Стівену</a:t>
            </a:r>
            <a:r>
              <a:rPr lang="ru-RU" sz="2000" dirty="0" smtClean="0"/>
              <a:t> </a:t>
            </a:r>
            <a:r>
              <a:rPr lang="ru-RU" sz="2000" dirty="0" err="1" smtClean="0"/>
              <a:t>Хокінгу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комунікацію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декілька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b="1" dirty="0" err="1" smtClean="0"/>
              <a:t>Комунікатори</a:t>
            </a:r>
            <a:r>
              <a:rPr lang="ru-RU" sz="2000" b="1" dirty="0" smtClean="0"/>
              <a:t>: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комп'ютерні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пристрої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дозволяли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</a:t>
            </a:r>
            <a:r>
              <a:rPr lang="ru-RU" sz="2000" dirty="0" smtClean="0"/>
              <a:t> думки та </a:t>
            </a:r>
            <a:r>
              <a:rPr lang="ru-RU" sz="2000" dirty="0" err="1" smtClean="0"/>
              <a:t>ідеї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b="1" dirty="0" err="1" smtClean="0"/>
              <a:t>Голосовий</a:t>
            </a:r>
            <a:r>
              <a:rPr lang="ru-RU" sz="2000" b="1" dirty="0" smtClean="0"/>
              <a:t> синтез:</a:t>
            </a:r>
            <a:r>
              <a:rPr lang="ru-RU" sz="2000" dirty="0" smtClean="0"/>
              <a:t> </a:t>
            </a:r>
            <a:r>
              <a:rPr lang="ru-RU" sz="2000" dirty="0" err="1" smtClean="0"/>
              <a:t>що</a:t>
            </a:r>
            <a:r>
              <a:rPr lang="ru-RU" sz="2000" dirty="0" smtClean="0"/>
              <a:t> дозволяло </a:t>
            </a:r>
            <a:r>
              <a:rPr lang="ru-RU" sz="2000" dirty="0" err="1" smtClean="0"/>
              <a:t>Хокінгу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спілкуватися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людьми.</a:t>
            </a:r>
          </a:p>
          <a:p>
            <a:pPr algn="just"/>
            <a:r>
              <a:rPr lang="ru-RU" sz="2000" b="1" dirty="0" err="1" smtClean="0"/>
              <a:t>Підтримка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асистентів</a:t>
            </a:r>
            <a:r>
              <a:rPr lang="ru-RU" sz="2000" b="1" dirty="0" smtClean="0"/>
              <a:t>:</a:t>
            </a:r>
            <a:r>
              <a:rPr lang="ru-RU" sz="2000" dirty="0" smtClean="0"/>
              <a:t>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надавали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допомогу</a:t>
            </a:r>
            <a:r>
              <a:rPr lang="ru-RU" sz="2000" dirty="0" smtClean="0"/>
              <a:t> в </a:t>
            </a:r>
            <a:r>
              <a:rPr lang="ru-RU" sz="2000" dirty="0" err="1" smtClean="0"/>
              <a:t>щоденних</a:t>
            </a:r>
            <a:r>
              <a:rPr lang="ru-RU" sz="2000" dirty="0" smtClean="0"/>
              <a:t> потребах, таких як </a:t>
            </a:r>
            <a:r>
              <a:rPr lang="ru-RU" sz="2000" dirty="0" err="1" smtClean="0"/>
              <a:t>переміщення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фізична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допомога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8433" name="Picture 1" descr="C:\Users\User\Desktop\311920-528x35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876"/>
            <a:ext cx="514353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исследовательской работы - фото и картинки abrakadabra.f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2" name="AutoShape 2" descr="В Британии учреждена медаль Стивена Хокинга за популяризацию науки - РИА  Новости, 16.12.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В Британии учреждена медаль Стивена Хокинга за популяризацию науки - РИА  Новости, 16.12.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Обама признал заслуги Стивена Хокинга — Архив публикаций и новостных статей  портала DIS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 descr="Книги и игры на русском и украинском в Германии и ЕС. Книги Стивена Хокинга  на русском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14290"/>
            <a:ext cx="3571873" cy="3643338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14282" y="428604"/>
            <a:ext cx="492922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Він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став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відомим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завдяки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своїм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дослідженням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галузі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гравітаційної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теорії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чорних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дір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. Одним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найвідоміших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відкриттів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так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зване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випромінювання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/>
              <a:t>Х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окінга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",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яке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описує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випромінювання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частинками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чорних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дір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своїй</a:t>
            </a:r>
            <a:r>
              <a:rPr lang="ru-RU" sz="2000" dirty="0" smtClean="0"/>
              <a:t> </a:t>
            </a:r>
            <a:r>
              <a:rPr lang="ru-RU" sz="2000" dirty="0" err="1" smtClean="0"/>
              <a:t>кар'єрі</a:t>
            </a:r>
            <a:r>
              <a:rPr lang="ru-RU" sz="2000" dirty="0" smtClean="0"/>
              <a:t> </a:t>
            </a:r>
            <a:r>
              <a:rPr lang="ru-RU" sz="2000" dirty="0" err="1" smtClean="0"/>
              <a:t>Хокінг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професором</a:t>
            </a:r>
            <a:r>
              <a:rPr lang="ru-RU" sz="2000" dirty="0" smtClean="0"/>
              <a:t> математики та </a:t>
            </a:r>
            <a:r>
              <a:rPr lang="ru-RU" sz="2000" dirty="0" err="1" smtClean="0"/>
              <a:t>науковим</a:t>
            </a:r>
            <a:r>
              <a:rPr lang="ru-RU" sz="2000" dirty="0" smtClean="0"/>
              <a:t> директором.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отримав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безліч</a:t>
            </a:r>
            <a:r>
              <a:rPr lang="ru-RU" sz="2000" dirty="0" smtClean="0"/>
              <a:t> </a:t>
            </a:r>
            <a:r>
              <a:rPr lang="ru-RU" sz="2000" dirty="0" err="1" smtClean="0"/>
              <a:t>нагород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визнань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своєму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житті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222222"/>
              </a:solidFill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/>
              <a:t>"</a:t>
            </a:r>
            <a:r>
              <a:rPr lang="ru-RU" sz="2000" b="1" i="1" dirty="0" err="1" smtClean="0"/>
              <a:t>Ніколи</a:t>
            </a:r>
            <a:r>
              <a:rPr lang="ru-RU" sz="2000" b="1" i="1" dirty="0" smtClean="0"/>
              <a:t> не </a:t>
            </a:r>
            <a:r>
              <a:rPr lang="ru-RU" sz="2000" b="1" i="1" dirty="0" err="1" smtClean="0"/>
              <a:t>зупинятися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завжди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прагнути</a:t>
            </a:r>
            <a:r>
              <a:rPr lang="ru-RU" sz="2000" b="1" i="1" dirty="0" smtClean="0"/>
              <a:t> до </a:t>
            </a:r>
            <a:r>
              <a:rPr lang="ru-RU" sz="2000" b="1" i="1" dirty="0" err="1" smtClean="0"/>
              <a:t>знань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розуміння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Всесвіту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незважаючи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будь-які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обмеження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чи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перешкоди</a:t>
            </a:r>
            <a:r>
              <a:rPr lang="ru-RU" sz="2000" b="1" i="1" dirty="0" smtClean="0"/>
              <a:t>."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489" name="Picture 9" descr="C:\Users\User\Desktop\stiven-hoking-odlikovanj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071942"/>
            <a:ext cx="3571900" cy="260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исследовательской работы - фото и картинки abrakadabra.f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214290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</a:t>
            </a:r>
            <a:r>
              <a:rPr lang="ru-RU" sz="2000" dirty="0" err="1" smtClean="0"/>
              <a:t>Впродовж</a:t>
            </a:r>
            <a:r>
              <a:rPr lang="ru-RU" sz="2000" dirty="0" smtClean="0"/>
              <a:t> </a:t>
            </a:r>
            <a:r>
              <a:rPr lang="ru-RU" sz="2000" dirty="0" err="1" smtClean="0"/>
              <a:t>усього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фізик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припиняв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працювати</a:t>
            </a:r>
            <a:r>
              <a:rPr lang="ru-RU" sz="2000" dirty="0" smtClean="0"/>
              <a:t>.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одружений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мав</a:t>
            </a:r>
            <a:r>
              <a:rPr lang="ru-RU" sz="2000" dirty="0" smtClean="0"/>
              <a:t> </a:t>
            </a:r>
            <a:r>
              <a:rPr lang="ru-RU" sz="2000" dirty="0" err="1" smtClean="0"/>
              <a:t>дітей</a:t>
            </a:r>
            <a:r>
              <a:rPr lang="ru-RU" sz="2000" dirty="0" smtClean="0"/>
              <a:t>. </a:t>
            </a:r>
            <a:r>
              <a:rPr lang="ru-RU" sz="2000" dirty="0" err="1" smtClean="0"/>
              <a:t>Дідусь</a:t>
            </a:r>
            <a:r>
              <a:rPr lang="ru-RU" sz="2000" dirty="0" smtClean="0"/>
              <a:t> </a:t>
            </a:r>
            <a:r>
              <a:rPr lang="ru-RU" sz="2000" dirty="0" err="1" smtClean="0"/>
              <a:t>трьох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онуків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далі</a:t>
            </a:r>
            <a:r>
              <a:rPr lang="ru-RU" sz="2000" dirty="0" smtClean="0"/>
              <a:t> активно </a:t>
            </a:r>
            <a:r>
              <a:rPr lang="ru-RU" sz="2000" dirty="0" err="1" smtClean="0"/>
              <a:t>займався</a:t>
            </a:r>
            <a:r>
              <a:rPr lang="ru-RU" sz="2000" dirty="0" smtClean="0"/>
              <a:t> наукою, писав книжки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оптимістом</a:t>
            </a:r>
            <a:r>
              <a:rPr lang="ru-RU" sz="2000" dirty="0" smtClean="0"/>
              <a:t> у </a:t>
            </a:r>
            <a:r>
              <a:rPr lang="ru-RU" sz="2000" dirty="0" err="1" smtClean="0"/>
              <a:t>плані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здоров'я</a:t>
            </a:r>
            <a:r>
              <a:rPr lang="ru-RU" sz="2000" dirty="0" smtClean="0"/>
              <a:t>:</a:t>
            </a:r>
          </a:p>
          <a:p>
            <a:r>
              <a:rPr lang="ru-RU" sz="2000" b="1" i="1" dirty="0" smtClean="0"/>
              <a:t>«</a:t>
            </a:r>
            <a:r>
              <a:rPr lang="ru-RU" sz="2000" b="1" i="1" dirty="0" err="1" smtClean="0"/>
              <a:t>Хоча</a:t>
            </a:r>
            <a:r>
              <a:rPr lang="ru-RU" sz="2000" b="1" i="1" dirty="0" smtClean="0"/>
              <a:t> над </a:t>
            </a:r>
            <a:r>
              <a:rPr lang="ru-RU" sz="2000" b="1" i="1" dirty="0" err="1" smtClean="0"/>
              <a:t>моїм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майбутнім</a:t>
            </a:r>
            <a:r>
              <a:rPr lang="ru-RU" sz="2000" b="1" i="1" dirty="0" smtClean="0"/>
              <a:t> нависла </a:t>
            </a:r>
            <a:r>
              <a:rPr lang="ru-RU" sz="2000" b="1" i="1" dirty="0" err="1" smtClean="0"/>
              <a:t>хмара</a:t>
            </a:r>
            <a:r>
              <a:rPr lang="ru-RU" sz="2000" b="1" i="1" dirty="0" smtClean="0"/>
              <a:t>, на </a:t>
            </a:r>
            <a:r>
              <a:rPr lang="ru-RU" sz="2000" b="1" i="1" dirty="0" err="1" smtClean="0"/>
              <a:t>свій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подив</a:t>
            </a:r>
            <a:r>
              <a:rPr lang="ru-RU" sz="2000" b="1" i="1" dirty="0" smtClean="0"/>
              <a:t> я </a:t>
            </a:r>
            <a:r>
              <a:rPr lang="ru-RU" sz="2000" b="1" i="1" dirty="0" err="1" smtClean="0"/>
              <a:t>з'ясував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тепер</a:t>
            </a:r>
            <a:r>
              <a:rPr lang="ru-RU" sz="2000" b="1" i="1" dirty="0" smtClean="0"/>
              <a:t> почав </a:t>
            </a:r>
            <a:r>
              <a:rPr lang="ru-RU" sz="2000" b="1" i="1" dirty="0" err="1" smtClean="0"/>
              <a:t>отримувати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від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життя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більше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задоволення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ніж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раніше</a:t>
            </a:r>
            <a:r>
              <a:rPr lang="ru-RU" sz="2000" b="1" i="1" dirty="0" smtClean="0"/>
              <a:t>».</a:t>
            </a:r>
          </a:p>
          <a:p>
            <a:r>
              <a:rPr lang="ru-RU" sz="2000" dirty="0" smtClean="0"/>
              <a:t>  </a:t>
            </a:r>
            <a:r>
              <a:rPr lang="ru-RU" sz="2000" dirty="0" err="1" smtClean="0"/>
              <a:t>Стівен</a:t>
            </a:r>
            <a:r>
              <a:rPr lang="ru-RU" sz="2000" dirty="0" smtClean="0"/>
              <a:t> </a:t>
            </a:r>
            <a:r>
              <a:rPr lang="ru-RU" sz="2000" dirty="0" err="1" smtClean="0"/>
              <a:t>Хокінг</a:t>
            </a:r>
            <a:r>
              <a:rPr lang="ru-RU" sz="2000" dirty="0" smtClean="0"/>
              <a:t> </a:t>
            </a:r>
            <a:r>
              <a:rPr lang="ru-RU" sz="2000" dirty="0" smtClean="0"/>
              <a:t>помер у </a:t>
            </a:r>
            <a:r>
              <a:rPr lang="ru-RU" sz="2000" dirty="0" err="1" smtClean="0"/>
              <a:t>віці</a:t>
            </a:r>
            <a:r>
              <a:rPr lang="ru-RU" sz="2000" dirty="0" smtClean="0"/>
              <a:t> 76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своєму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будинку</a:t>
            </a:r>
            <a:r>
              <a:rPr lang="ru-RU" sz="2000" dirty="0" smtClean="0"/>
              <a:t> в  </a:t>
            </a:r>
            <a:r>
              <a:rPr lang="ru-RU" sz="2000" dirty="0" err="1" smtClean="0"/>
              <a:t>ніч</a:t>
            </a:r>
            <a:r>
              <a:rPr lang="ru-RU" sz="2000" dirty="0" smtClean="0"/>
              <a:t> на 14 </a:t>
            </a:r>
            <a:r>
              <a:rPr lang="ru-RU" sz="2000" dirty="0" err="1" smtClean="0"/>
              <a:t>березня</a:t>
            </a:r>
            <a:r>
              <a:rPr lang="ru-RU" sz="2000" dirty="0" smtClean="0"/>
              <a:t> 2018 року. </a:t>
            </a:r>
            <a:endParaRPr lang="ru-RU" sz="2000" b="1" i="1" dirty="0"/>
          </a:p>
        </p:txBody>
      </p:sp>
      <p:pic>
        <p:nvPicPr>
          <p:cNvPr id="19457" name="Picture 1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071810"/>
            <a:ext cx="4857784" cy="3500462"/>
          </a:xfrm>
          <a:prstGeom prst="rect">
            <a:avLst/>
          </a:prstGeom>
          <a:noFill/>
        </p:spPr>
      </p:pic>
      <p:pic>
        <p:nvPicPr>
          <p:cNvPr id="19458" name="Picture 2" descr="C:\Users\User\Desktop\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286124"/>
            <a:ext cx="292895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290</TotalTime>
  <Words>425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2023-04-30T18:38:15Z</dcterms:created>
  <dcterms:modified xsi:type="dcterms:W3CDTF">2023-10-17T16:23:00Z</dcterms:modified>
</cp:coreProperties>
</file>