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8"/>
    <p:sldId id="257" r:id="rId19"/>
    <p:sldId id="258" r:id="rId20"/>
    <p:sldId id="259" r:id="rId21"/>
    <p:sldId id="260" r:id="rId22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Open Sans" charset="1" panose="020B0606030504020204"/>
      <p:regular r:id="rId10"/>
    </p:embeddedFont>
    <p:embeddedFont>
      <p:font typeface="Open Sans Bold" charset="1" panose="020B0806030504020204"/>
      <p:regular r:id="rId11"/>
    </p:embeddedFont>
    <p:embeddedFont>
      <p:font typeface="Open Sans Italics" charset="1" panose="020B0606030504020204"/>
      <p:regular r:id="rId12"/>
    </p:embeddedFont>
    <p:embeddedFont>
      <p:font typeface="Open Sans Bold Italics" charset="1" panose="020B0806030504020204"/>
      <p:regular r:id="rId13"/>
    </p:embeddedFont>
    <p:embeddedFont>
      <p:font typeface="Open Sans Light" charset="1" panose="020B0306030504020204"/>
      <p:regular r:id="rId14"/>
    </p:embeddedFont>
    <p:embeddedFont>
      <p:font typeface="Open Sans Light Italics" charset="1" panose="020B0306030504020204"/>
      <p:regular r:id="rId15"/>
    </p:embeddedFont>
    <p:embeddedFont>
      <p:font typeface="Open Sans Ultra-Bold" charset="1" panose="00000000000000000000"/>
      <p:regular r:id="rId16"/>
    </p:embeddedFont>
    <p:embeddedFont>
      <p:font typeface="Open Sans Ultra-Bold Italics" charset="1" panose="0000000000000000000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slides/slide1.xml" Type="http://schemas.openxmlformats.org/officeDocument/2006/relationships/slide"/><Relationship Id="rId19" Target="slides/slide2.xml" Type="http://schemas.openxmlformats.org/officeDocument/2006/relationships/slide"/><Relationship Id="rId2" Target="presProps.xml" Type="http://schemas.openxmlformats.org/officeDocument/2006/relationships/presProps"/><Relationship Id="rId20" Target="slides/slide3.xml" Type="http://schemas.openxmlformats.org/officeDocument/2006/relationships/slide"/><Relationship Id="rId21" Target="slides/slide4.xml" Type="http://schemas.openxmlformats.org/officeDocument/2006/relationships/slide"/><Relationship Id="rId22" Target="slides/slide5.xml" Type="http://schemas.openxmlformats.org/officeDocument/2006/relationships/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jpe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3.png" Type="http://schemas.openxmlformats.org/officeDocument/2006/relationships/image"/><Relationship Id="rId4" Target="../media/image4.png" Type="http://schemas.openxmlformats.org/officeDocument/2006/relationships/image"/><Relationship Id="rId5" Target="../media/image5.sv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6.jpeg" Type="http://schemas.openxmlformats.org/officeDocument/2006/relationships/image"/><Relationship Id="rId4" Target="../media/image4.png" Type="http://schemas.openxmlformats.org/officeDocument/2006/relationships/image"/><Relationship Id="rId5" Target="../media/image5.svg" Type="http://schemas.openxmlformats.org/officeDocument/2006/relationships/imag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7.jpeg" Type="http://schemas.openxmlformats.org/officeDocument/2006/relationships/image"/><Relationship Id="rId4" Target="../media/image4.png" Type="http://schemas.openxmlformats.org/officeDocument/2006/relationships/image"/><Relationship Id="rId5" Target="../media/image5.svg" Type="http://schemas.openxmlformats.org/officeDocument/2006/relationships/image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8.jpeg" Type="http://schemas.openxmlformats.org/officeDocument/2006/relationships/image"/><Relationship Id="rId4" Target="../media/image9.jpe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555" r="0" b="-9555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1275982" y="0"/>
            <a:ext cx="11602435" cy="6497364"/>
          </a:xfrm>
          <a:custGeom>
            <a:avLst/>
            <a:gdLst/>
            <a:ahLst/>
            <a:cxnLst/>
            <a:rect r="r" b="b" t="t" l="l"/>
            <a:pathLst>
              <a:path h="6497364" w="11602435">
                <a:moveTo>
                  <a:pt x="0" y="0"/>
                </a:moveTo>
                <a:lnTo>
                  <a:pt x="11602435" y="0"/>
                </a:lnTo>
                <a:lnTo>
                  <a:pt x="11602435" y="6497364"/>
                </a:lnTo>
                <a:lnTo>
                  <a:pt x="0" y="64973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0520948" y="7459857"/>
            <a:ext cx="6961436" cy="15665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>
                <a:solidFill>
                  <a:srgbClr val="000000"/>
                </a:solidFill>
                <a:latin typeface="Open Sans Bold"/>
              </a:rPr>
              <a:t>Нік Вуйчич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555" r="0" b="-9555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315392" y="6555408"/>
            <a:ext cx="2618217" cy="3405811"/>
          </a:xfrm>
          <a:custGeom>
            <a:avLst/>
            <a:gdLst/>
            <a:ahLst/>
            <a:cxnLst/>
            <a:rect r="r" b="b" t="t" l="l"/>
            <a:pathLst>
              <a:path h="3405811" w="2618217">
                <a:moveTo>
                  <a:pt x="0" y="0"/>
                </a:moveTo>
                <a:lnTo>
                  <a:pt x="2618217" y="0"/>
                </a:lnTo>
                <a:lnTo>
                  <a:pt x="2618217" y="3405811"/>
                </a:lnTo>
                <a:lnTo>
                  <a:pt x="0" y="340581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0" y="727758"/>
            <a:ext cx="17838768" cy="62467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24"/>
              </a:lnSpc>
            </a:pPr>
            <a:r>
              <a:rPr lang="en-US" sz="3089">
                <a:solidFill>
                  <a:srgbClr val="000000"/>
                </a:solidFill>
                <a:latin typeface="Open Sans Bold"/>
              </a:rPr>
              <a:t>Нік народився в сім'ї емігрантів з Югославії. Під час пологів, не побачивши руки на плечі сина, батько зі страху вибіг з палати, щоб прийти до тями. Матері зовсім деякий час не показували дитини. Але все ж батьки зуміли прийняти особливість сина, хоча це було вкрай важко.</a:t>
            </a:r>
          </a:p>
          <a:p>
            <a:pPr algn="ctr">
              <a:lnSpc>
                <a:spcPts val="4324"/>
              </a:lnSpc>
            </a:pPr>
          </a:p>
          <a:p>
            <a:pPr algn="ctr">
              <a:lnSpc>
                <a:spcPts val="4324"/>
              </a:lnSpc>
            </a:pPr>
          </a:p>
          <a:p>
            <a:pPr algn="ctr">
              <a:lnSpc>
                <a:spcPts val="4324"/>
              </a:lnSpc>
            </a:pPr>
          </a:p>
          <a:p>
            <a:pPr algn="ctr">
              <a:lnSpc>
                <a:spcPts val="3484"/>
              </a:lnSpc>
            </a:pPr>
          </a:p>
          <a:p>
            <a:pPr algn="ctr">
              <a:lnSpc>
                <a:spcPts val="4324"/>
              </a:lnSpc>
            </a:pPr>
            <a:r>
              <a:rPr lang="en-US" sz="3089">
                <a:solidFill>
                  <a:srgbClr val="000000"/>
                </a:solidFill>
                <a:latin typeface="Open Sans Bold"/>
              </a:rPr>
              <a:t>Але самому Ніку це давалося ще важче. Маленьким хлопчиком Нік вирішив покінчити з життям. Але любов, яка жила в серці цієї людини, не дала накласти на себе руки. Він занадто любив батьків. </a:t>
            </a:r>
          </a:p>
          <a:p>
            <a:pPr algn="ctr">
              <a:lnSpc>
                <a:spcPts val="3206"/>
              </a:lnSpc>
              <a:spcBef>
                <a:spcPct val="0"/>
              </a:spcBef>
            </a:pP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-1442371" y="3509239"/>
            <a:ext cx="21172742" cy="731422"/>
          </a:xfrm>
          <a:custGeom>
            <a:avLst/>
            <a:gdLst/>
            <a:ahLst/>
            <a:cxnLst/>
            <a:rect r="r" b="b" t="t" l="l"/>
            <a:pathLst>
              <a:path h="731422" w="21172742">
                <a:moveTo>
                  <a:pt x="0" y="0"/>
                </a:moveTo>
                <a:lnTo>
                  <a:pt x="21172742" y="0"/>
                </a:lnTo>
                <a:lnTo>
                  <a:pt x="21172742" y="731422"/>
                </a:lnTo>
                <a:lnTo>
                  <a:pt x="0" y="73142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555" r="0" b="-9555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-2143913"/>
            <a:ext cx="9540457" cy="14319635"/>
          </a:xfrm>
          <a:custGeom>
            <a:avLst/>
            <a:gdLst/>
            <a:ahLst/>
            <a:cxnLst/>
            <a:rect r="r" b="b" t="t" l="l"/>
            <a:pathLst>
              <a:path h="14319635" w="9540457">
                <a:moveTo>
                  <a:pt x="0" y="0"/>
                </a:moveTo>
                <a:lnTo>
                  <a:pt x="9540457" y="0"/>
                </a:lnTo>
                <a:lnTo>
                  <a:pt x="9540457" y="14319635"/>
                </a:lnTo>
                <a:lnTo>
                  <a:pt x="0" y="1431963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true" rot="-5400000">
            <a:off x="2005582" y="5250869"/>
            <a:ext cx="15069749" cy="520591"/>
          </a:xfrm>
          <a:custGeom>
            <a:avLst/>
            <a:gdLst/>
            <a:ahLst/>
            <a:cxnLst/>
            <a:rect r="r" b="b" t="t" l="l"/>
            <a:pathLst>
              <a:path h="520591" w="15069749">
                <a:moveTo>
                  <a:pt x="15069749" y="520592"/>
                </a:moveTo>
                <a:lnTo>
                  <a:pt x="0" y="520592"/>
                </a:lnTo>
                <a:lnTo>
                  <a:pt x="0" y="0"/>
                </a:lnTo>
                <a:lnTo>
                  <a:pt x="15069749" y="0"/>
                </a:lnTo>
                <a:lnTo>
                  <a:pt x="15069749" y="520592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0402632" y="659130"/>
            <a:ext cx="7322058" cy="96278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000000"/>
                </a:solidFill>
                <a:latin typeface="Open Sans Bold"/>
              </a:rPr>
              <a:t>Знайти своє призначення Ніку допоміг шкільний прибиральник. Він постійно повторював хлопцеві, що йому варто виступити перед однолітками, розповісти про всі труднощі, з якими щодня йому доводиться стикатися. І Нік це зробив.  </a:t>
            </a:r>
          </a:p>
          <a:p>
            <a:pPr algn="ctr">
              <a:lnSpc>
                <a:spcPts val="5880"/>
              </a:lnSpc>
            </a:pPr>
          </a:p>
          <a:p>
            <a:pPr algn="ctr">
              <a:lnSpc>
                <a:spcPts val="5880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555" r="0" b="-9555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339384" y="-809142"/>
            <a:ext cx="9875329" cy="5784666"/>
          </a:xfrm>
          <a:custGeom>
            <a:avLst/>
            <a:gdLst/>
            <a:ahLst/>
            <a:cxnLst/>
            <a:rect r="r" b="b" t="t" l="l"/>
            <a:pathLst>
              <a:path h="5784666" w="9875329">
                <a:moveTo>
                  <a:pt x="0" y="0"/>
                </a:moveTo>
                <a:lnTo>
                  <a:pt x="9875329" y="0"/>
                </a:lnTo>
                <a:lnTo>
                  <a:pt x="9875329" y="5784666"/>
                </a:lnTo>
                <a:lnTo>
                  <a:pt x="0" y="578466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-13739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-1442371" y="4609813"/>
            <a:ext cx="21172742" cy="731422"/>
          </a:xfrm>
          <a:custGeom>
            <a:avLst/>
            <a:gdLst/>
            <a:ahLst/>
            <a:cxnLst/>
            <a:rect r="r" b="b" t="t" l="l"/>
            <a:pathLst>
              <a:path h="731422" w="21172742">
                <a:moveTo>
                  <a:pt x="0" y="0"/>
                </a:moveTo>
                <a:lnTo>
                  <a:pt x="21172742" y="0"/>
                </a:lnTo>
                <a:lnTo>
                  <a:pt x="21172742" y="731422"/>
                </a:lnTo>
                <a:lnTo>
                  <a:pt x="0" y="73142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0" y="5076825"/>
            <a:ext cx="18288000" cy="56476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000000"/>
                </a:solidFill>
                <a:latin typeface="Open Sans Bold"/>
              </a:rPr>
              <a:t>Сьогодні Нік Вуйчич один з найбільш популярних ораторів сучасності. Щодня йому надходить близько ста пропозицій про інтерв'ю та лекції з усього світу. Нік об'їздив 54 країни.</a:t>
            </a:r>
            <a:r>
              <a:rPr lang="en-US" sz="3600">
                <a:solidFill>
                  <a:srgbClr val="000000"/>
                </a:solidFill>
                <a:latin typeface="Open Sans Bold"/>
              </a:rPr>
              <a:t> </a:t>
            </a:r>
          </a:p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000000"/>
                </a:solidFill>
                <a:latin typeface="Open Sans Bold"/>
              </a:rPr>
              <a:t>Він ще написав кілька книг, знявся в кіно, створив фонд «Життя без кінцівок», який допомагає тим, хто має вроджений синдром тетраамелії, і тим, хто втратив руки й ноги через нещасний випадок або хворобу. Ніколас веде активний спосіб життя: плаває, катається на скейті, захоплюється серфінгом і парашутним спортом.</a:t>
            </a:r>
          </a:p>
          <a:p>
            <a:pPr algn="ctr">
              <a:lnSpc>
                <a:spcPts val="4480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555" r="0" b="-9555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0" y="1093307"/>
            <a:ext cx="18288000" cy="47237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000000"/>
                </a:solidFill>
                <a:latin typeface="Open Sans Bold"/>
              </a:rPr>
              <a:t>«Моє життя, моя доля – це яскравий доказ того, що чудеса в цьому світі трапляються», – каже Нік.</a:t>
            </a:r>
          </a:p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000000"/>
                </a:solidFill>
                <a:latin typeface="Open Sans Bold"/>
              </a:rPr>
              <a:t>Він плекає свою любов до Бога і людей, вселяє в серця надію і віру, живе щасливим життям і вдячний за те, що має. Воістину, це дивовижна людина, яка обійняла серцем весь цей світ.</a:t>
            </a:r>
          </a:p>
          <a:p>
            <a:pPr algn="ctr">
              <a:lnSpc>
                <a:spcPts val="12880"/>
              </a:lnSpc>
              <a:spcBef>
                <a:spcPct val="0"/>
              </a:spcBef>
            </a:pP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328743" y="4785626"/>
            <a:ext cx="8815257" cy="5501374"/>
          </a:xfrm>
          <a:custGeom>
            <a:avLst/>
            <a:gdLst/>
            <a:ahLst/>
            <a:cxnLst/>
            <a:rect r="r" b="b" t="t" l="l"/>
            <a:pathLst>
              <a:path h="5501374" w="8815257">
                <a:moveTo>
                  <a:pt x="0" y="0"/>
                </a:moveTo>
                <a:lnTo>
                  <a:pt x="8815257" y="0"/>
                </a:lnTo>
                <a:lnTo>
                  <a:pt x="8815257" y="5501374"/>
                </a:lnTo>
                <a:lnTo>
                  <a:pt x="0" y="550137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1557560" y="4585245"/>
            <a:ext cx="5967703" cy="5967703"/>
          </a:xfrm>
          <a:custGeom>
            <a:avLst/>
            <a:gdLst/>
            <a:ahLst/>
            <a:cxnLst/>
            <a:rect r="r" b="b" t="t" l="l"/>
            <a:pathLst>
              <a:path h="5967703" w="5967703">
                <a:moveTo>
                  <a:pt x="0" y="0"/>
                </a:moveTo>
                <a:lnTo>
                  <a:pt x="5967703" y="0"/>
                </a:lnTo>
                <a:lnTo>
                  <a:pt x="5967703" y="5967702"/>
                </a:lnTo>
                <a:lnTo>
                  <a:pt x="0" y="596770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-1442371" y="297278"/>
            <a:ext cx="21172742" cy="731422"/>
          </a:xfrm>
          <a:custGeom>
            <a:avLst/>
            <a:gdLst/>
            <a:ahLst/>
            <a:cxnLst/>
            <a:rect r="r" b="b" t="t" l="l"/>
            <a:pathLst>
              <a:path h="731422" w="21172742">
                <a:moveTo>
                  <a:pt x="0" y="0"/>
                </a:moveTo>
                <a:lnTo>
                  <a:pt x="21172742" y="0"/>
                </a:lnTo>
                <a:lnTo>
                  <a:pt x="21172742" y="731422"/>
                </a:lnTo>
                <a:lnTo>
                  <a:pt x="0" y="73142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DAFxiVU6Qxw</dc:identifier>
  <dcterms:modified xsi:type="dcterms:W3CDTF">2011-08-01T06:04:30Z</dcterms:modified>
  <cp:revision>1</cp:revision>
  <dc:title>Нік Вуйчич</dc:title>
</cp:coreProperties>
</file>