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1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579" autoAdjust="0"/>
  </p:normalViewPr>
  <p:slideViewPr>
    <p:cSldViewPr>
      <p:cViewPr varScale="1">
        <p:scale>
          <a:sx n="102" d="100"/>
          <a:sy n="102" d="100"/>
        </p:scale>
        <p:origin x="902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077072"/>
            <a:ext cx="6038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Нік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Вуйч</a:t>
            </a:r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689" y="26031"/>
            <a:ext cx="5756337" cy="383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" y="2492896"/>
            <a:ext cx="3354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Презентація на тему: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09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799" y="4581128"/>
            <a:ext cx="90016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just"/>
            <a:r>
              <a:rPr lang="ru-RU" b="1" dirty="0"/>
              <a:t>У 10-річному </a:t>
            </a:r>
            <a:r>
              <a:rPr lang="ru-RU" b="1" dirty="0" err="1"/>
              <a:t>віці</a:t>
            </a:r>
            <a:r>
              <a:rPr lang="ru-RU" b="1" dirty="0"/>
              <a:t> </a:t>
            </a:r>
            <a:r>
              <a:rPr lang="ru-RU" b="1" dirty="0" err="1"/>
              <a:t>Нік</a:t>
            </a:r>
            <a:r>
              <a:rPr lang="ru-RU" b="1" dirty="0"/>
              <a:t> надумав </a:t>
            </a:r>
            <a:r>
              <a:rPr lang="ru-RU" b="1" dirty="0" err="1"/>
              <a:t>утопитися</a:t>
            </a:r>
            <a:r>
              <a:rPr lang="ru-RU" b="1" dirty="0"/>
              <a:t> у </a:t>
            </a:r>
            <a:r>
              <a:rPr lang="ru-RU" b="1" dirty="0" err="1"/>
              <a:t>власній</a:t>
            </a:r>
            <a:r>
              <a:rPr lang="ru-RU" b="1" dirty="0"/>
              <a:t> </a:t>
            </a:r>
            <a:r>
              <a:rPr lang="ru-RU" b="1" dirty="0" err="1"/>
              <a:t>ванній</a:t>
            </a:r>
            <a:r>
              <a:rPr lang="ru-RU" b="1" dirty="0"/>
              <a:t>, але, </a:t>
            </a:r>
            <a:r>
              <a:rPr lang="ru-RU" b="1" dirty="0" err="1"/>
              <a:t>уявляючи</a:t>
            </a:r>
            <a:r>
              <a:rPr lang="ru-RU" b="1" dirty="0"/>
              <a:t> похорони та </a:t>
            </a:r>
            <a:r>
              <a:rPr lang="ru-RU" b="1" dirty="0" err="1"/>
              <a:t>несамовитих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горя </a:t>
            </a:r>
            <a:r>
              <a:rPr lang="ru-RU" b="1" dirty="0" err="1"/>
              <a:t>батьків</a:t>
            </a:r>
            <a:r>
              <a:rPr lang="ru-RU" b="1" dirty="0"/>
              <a:t>, </a:t>
            </a:r>
            <a:r>
              <a:rPr lang="ru-RU" b="1" dirty="0" err="1"/>
              <a:t>він</a:t>
            </a:r>
            <a:r>
              <a:rPr lang="ru-RU" b="1" dirty="0"/>
              <a:t> </a:t>
            </a:r>
            <a:r>
              <a:rPr lang="ru-RU" b="1" dirty="0" err="1"/>
              <a:t>усвідомив</a:t>
            </a:r>
            <a:r>
              <a:rPr lang="ru-RU" b="1" dirty="0"/>
              <a:t>: </a:t>
            </a:r>
            <a:r>
              <a:rPr lang="ru-RU" b="1" dirty="0" err="1"/>
              <a:t>це</a:t>
            </a:r>
            <a:r>
              <a:rPr lang="ru-RU" b="1" dirty="0"/>
              <a:t> не </a:t>
            </a:r>
            <a:r>
              <a:rPr lang="ru-RU" b="1" dirty="0" err="1"/>
              <a:t>вихід</a:t>
            </a:r>
            <a:r>
              <a:rPr lang="ru-RU" b="1" dirty="0"/>
              <a:t>.</a:t>
            </a:r>
          </a:p>
          <a:p>
            <a:pPr algn="just"/>
            <a:endParaRPr lang="ru-RU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4782"/>
            <a:ext cx="5581962" cy="372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374" y="144782"/>
            <a:ext cx="31864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err="1">
                <a:solidFill>
                  <a:prstClr val="black"/>
                </a:solidFill>
              </a:rPr>
              <a:t>Нік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Вуйчич</a:t>
            </a:r>
            <a:r>
              <a:rPr lang="ru-RU" b="1" dirty="0">
                <a:solidFill>
                  <a:prstClr val="black"/>
                </a:solidFill>
              </a:rPr>
              <a:t> — </a:t>
            </a:r>
            <a:r>
              <a:rPr lang="ru-RU" b="1" dirty="0" err="1">
                <a:solidFill>
                  <a:prstClr val="black"/>
                </a:solidFill>
              </a:rPr>
              <a:t>мотиваційний</a:t>
            </a:r>
            <a:r>
              <a:rPr lang="ru-RU" b="1" dirty="0">
                <a:solidFill>
                  <a:prstClr val="black"/>
                </a:solidFill>
              </a:rPr>
              <a:t> оратор та автор книги «</a:t>
            </a:r>
            <a:r>
              <a:rPr lang="ru-RU" b="1" dirty="0" err="1">
                <a:solidFill>
                  <a:prstClr val="black"/>
                </a:solidFill>
              </a:rPr>
              <a:t>Життя</a:t>
            </a:r>
            <a:r>
              <a:rPr lang="ru-RU" b="1" dirty="0">
                <a:solidFill>
                  <a:prstClr val="black"/>
                </a:solidFill>
              </a:rPr>
              <a:t> без </a:t>
            </a:r>
            <a:r>
              <a:rPr lang="ru-RU" b="1" dirty="0" err="1">
                <a:solidFill>
                  <a:prstClr val="black"/>
                </a:solidFill>
              </a:rPr>
              <a:t>обмежень</a:t>
            </a:r>
            <a:r>
              <a:rPr lang="ru-RU" b="1" dirty="0">
                <a:solidFill>
                  <a:prstClr val="black"/>
                </a:solidFill>
              </a:rPr>
              <a:t>». </a:t>
            </a:r>
            <a:r>
              <a:rPr lang="ru-RU" b="1" dirty="0" err="1">
                <a:solidFill>
                  <a:prstClr val="black"/>
                </a:solidFill>
              </a:rPr>
              <a:t>Народився</a:t>
            </a:r>
            <a:r>
              <a:rPr lang="ru-RU" b="1" dirty="0">
                <a:solidFill>
                  <a:prstClr val="black"/>
                </a:solidFill>
              </a:rPr>
              <a:t> в </a:t>
            </a:r>
            <a:r>
              <a:rPr lang="ru-RU" b="1" dirty="0" err="1">
                <a:solidFill>
                  <a:prstClr val="black"/>
                </a:solidFill>
              </a:rPr>
              <a:t>сім’ї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сербських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емігрантів</a:t>
            </a:r>
            <a:r>
              <a:rPr lang="ru-RU" b="1" dirty="0">
                <a:solidFill>
                  <a:prstClr val="black"/>
                </a:solidFill>
              </a:rPr>
              <a:t> з </a:t>
            </a:r>
            <a:r>
              <a:rPr lang="ru-RU" b="1" dirty="0" err="1">
                <a:solidFill>
                  <a:prstClr val="black"/>
                </a:solidFill>
              </a:rPr>
              <a:t>рідкісним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діагнозом</a:t>
            </a:r>
            <a:r>
              <a:rPr lang="ru-RU" b="1" dirty="0">
                <a:solidFill>
                  <a:prstClr val="black"/>
                </a:solidFill>
              </a:rPr>
              <a:t> — </a:t>
            </a:r>
            <a:r>
              <a:rPr lang="ru-RU" b="1" dirty="0" err="1">
                <a:solidFill>
                  <a:prstClr val="black"/>
                </a:solidFill>
              </a:rPr>
              <a:t>тетраамелія</a:t>
            </a:r>
            <a:r>
              <a:rPr lang="ru-RU" b="1" dirty="0">
                <a:solidFill>
                  <a:prstClr val="black"/>
                </a:solidFill>
              </a:rPr>
              <a:t>, </a:t>
            </a:r>
            <a:r>
              <a:rPr lang="ru-RU" b="1" dirty="0" err="1">
                <a:solidFill>
                  <a:prstClr val="black"/>
                </a:solidFill>
              </a:rPr>
              <a:t>тобто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повна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відсутність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кінцівок</a:t>
            </a:r>
            <a:r>
              <a:rPr lang="ru-RU" b="1" dirty="0">
                <a:solidFill>
                  <a:prstClr val="black"/>
                </a:solidFill>
              </a:rPr>
              <a:t>. </a:t>
            </a:r>
            <a:r>
              <a:rPr lang="ru-RU" b="1" dirty="0" err="1">
                <a:solidFill>
                  <a:prstClr val="black"/>
                </a:solidFill>
              </a:rPr>
              <a:t>Мати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кілька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місяців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навіть</a:t>
            </a:r>
            <a:r>
              <a:rPr lang="ru-RU" b="1" dirty="0">
                <a:solidFill>
                  <a:prstClr val="black"/>
                </a:solidFill>
              </a:rPr>
              <a:t> не </a:t>
            </a:r>
            <a:r>
              <a:rPr lang="ru-RU" b="1" dirty="0" err="1">
                <a:solidFill>
                  <a:prstClr val="black"/>
                </a:solidFill>
              </a:rPr>
              <a:t>підходила</a:t>
            </a:r>
            <a:r>
              <a:rPr lang="ru-RU" b="1" dirty="0">
                <a:solidFill>
                  <a:prstClr val="black"/>
                </a:solidFill>
              </a:rPr>
              <a:t> до </a:t>
            </a:r>
            <a:r>
              <a:rPr lang="ru-RU" b="1" dirty="0" err="1">
                <a:solidFill>
                  <a:prstClr val="black"/>
                </a:solidFill>
              </a:rPr>
              <a:t>Ніка</a:t>
            </a:r>
            <a:r>
              <a:rPr lang="ru-RU" b="1" dirty="0">
                <a:solidFill>
                  <a:prstClr val="black"/>
                </a:solidFill>
              </a:rPr>
              <a:t>, </a:t>
            </a:r>
            <a:r>
              <a:rPr lang="ru-RU" b="1" dirty="0" err="1">
                <a:solidFill>
                  <a:prstClr val="black"/>
                </a:solidFill>
              </a:rPr>
              <a:t>настільки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сильним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був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її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відчай</a:t>
            </a:r>
            <a:r>
              <a:rPr lang="ru-RU" b="1" dirty="0">
                <a:solidFill>
                  <a:prstClr val="black"/>
                </a:solidFill>
              </a:rPr>
              <a:t>. </a:t>
            </a:r>
            <a:r>
              <a:rPr lang="ru-RU" b="1" dirty="0" err="1">
                <a:solidFill>
                  <a:prstClr val="black"/>
                </a:solidFill>
              </a:rPr>
              <a:t>Менше</a:t>
            </a:r>
            <a:r>
              <a:rPr lang="ru-RU" b="1" dirty="0">
                <a:solidFill>
                  <a:prstClr val="black"/>
                </a:solidFill>
              </a:rPr>
              <a:t> з </a:t>
            </a:r>
            <a:r>
              <a:rPr lang="ru-RU" b="1" dirty="0" err="1">
                <a:solidFill>
                  <a:prstClr val="black"/>
                </a:solidFill>
              </a:rPr>
              <a:t>тим</a:t>
            </a:r>
            <a:r>
              <a:rPr lang="ru-RU" b="1" dirty="0">
                <a:solidFill>
                  <a:prstClr val="black"/>
                </a:solidFill>
              </a:rPr>
              <a:t>, батьки </a:t>
            </a:r>
            <a:r>
              <a:rPr lang="ru-RU" b="1" dirty="0" err="1">
                <a:solidFill>
                  <a:prstClr val="black"/>
                </a:solidFill>
              </a:rPr>
              <a:t>прийняли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Ніка</a:t>
            </a:r>
            <a:r>
              <a:rPr lang="ru-RU" b="1" dirty="0">
                <a:solidFill>
                  <a:prstClr val="black"/>
                </a:solidFill>
              </a:rPr>
              <a:t> таким, </a:t>
            </a:r>
            <a:r>
              <a:rPr lang="ru-RU" b="1" dirty="0" err="1">
                <a:solidFill>
                  <a:prstClr val="black"/>
                </a:solidFill>
              </a:rPr>
              <a:t>який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він</a:t>
            </a:r>
            <a:r>
              <a:rPr lang="ru-RU" b="1" dirty="0">
                <a:solidFill>
                  <a:prstClr val="black"/>
                </a:solidFill>
              </a:rPr>
              <a:t> є.</a:t>
            </a:r>
          </a:p>
        </p:txBody>
      </p:sp>
    </p:spTree>
    <p:extLst>
      <p:ext uri="{BB962C8B-B14F-4D97-AF65-F5344CB8AC3E}">
        <p14:creationId xmlns:p14="http://schemas.microsoft.com/office/powerpoint/2010/main" val="105289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880248"/>
            <a:ext cx="41044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А </a:t>
            </a:r>
            <a:r>
              <a:rPr lang="ru-RU" b="1" dirty="0" err="1"/>
              <a:t>згодом</a:t>
            </a:r>
            <a:r>
              <a:rPr lang="ru-RU" b="1" dirty="0"/>
              <a:t> </a:t>
            </a:r>
            <a:r>
              <a:rPr lang="ru-RU" b="1" dirty="0" err="1"/>
              <a:t>хлопчина</a:t>
            </a:r>
            <a:r>
              <a:rPr lang="ru-RU" b="1" dirty="0"/>
              <a:t>, </a:t>
            </a:r>
            <a:r>
              <a:rPr lang="ru-RU" b="1" dirty="0" err="1"/>
              <a:t>який</a:t>
            </a:r>
            <a:r>
              <a:rPr lang="ru-RU" b="1" dirty="0"/>
              <a:t> </a:t>
            </a:r>
            <a:r>
              <a:rPr lang="ru-RU" b="1" dirty="0" err="1"/>
              <a:t>народився</a:t>
            </a:r>
            <a:r>
              <a:rPr lang="ru-RU" b="1" dirty="0"/>
              <a:t> без рук і </a:t>
            </a:r>
            <a:r>
              <a:rPr lang="ru-RU" b="1" dirty="0" err="1"/>
              <a:t>ніг</a:t>
            </a:r>
            <a:r>
              <a:rPr lang="ru-RU" b="1" dirty="0"/>
              <a:t>, </a:t>
            </a:r>
            <a:r>
              <a:rPr lang="ru-RU" b="1" dirty="0" err="1"/>
              <a:t>навчився</a:t>
            </a:r>
            <a:r>
              <a:rPr lang="ru-RU" b="1" dirty="0"/>
              <a:t> </a:t>
            </a:r>
            <a:r>
              <a:rPr lang="ru-RU" b="1" dirty="0" err="1"/>
              <a:t>дарувати</a:t>
            </a:r>
            <a:r>
              <a:rPr lang="ru-RU" b="1" dirty="0"/>
              <a:t> </a:t>
            </a:r>
            <a:r>
              <a:rPr lang="ru-RU" b="1" dirty="0" err="1"/>
              <a:t>надію</a:t>
            </a:r>
            <a:r>
              <a:rPr lang="ru-RU" b="1" dirty="0"/>
              <a:t> </a:t>
            </a:r>
            <a:r>
              <a:rPr lang="ru-RU" b="1" dirty="0" err="1"/>
              <a:t>мільйонам</a:t>
            </a:r>
            <a:r>
              <a:rPr lang="ru-RU" b="1" dirty="0"/>
              <a:t>. Зараз </a:t>
            </a:r>
            <a:r>
              <a:rPr lang="ru-RU" b="1" dirty="0" err="1"/>
              <a:t>йому</a:t>
            </a:r>
            <a:r>
              <a:rPr lang="ru-RU" b="1" dirty="0"/>
              <a:t> 36 </a:t>
            </a:r>
            <a:r>
              <a:rPr lang="ru-RU" b="1" dirty="0" err="1"/>
              <a:t>років</a:t>
            </a:r>
            <a:r>
              <a:rPr lang="ru-RU" b="1" dirty="0"/>
              <a:t>, 17 з </a:t>
            </a:r>
            <a:r>
              <a:rPr lang="ru-RU" b="1" dirty="0" err="1"/>
              <a:t>яких</a:t>
            </a:r>
            <a:r>
              <a:rPr lang="ru-RU" b="1" dirty="0"/>
              <a:t> </a:t>
            </a:r>
            <a:r>
              <a:rPr lang="ru-RU" b="1" dirty="0" err="1"/>
              <a:t>він</a:t>
            </a:r>
            <a:r>
              <a:rPr lang="ru-RU" b="1" dirty="0"/>
              <a:t> </a:t>
            </a:r>
            <a:r>
              <a:rPr lang="ru-RU" b="1" dirty="0" err="1"/>
              <a:t>мандрує</a:t>
            </a:r>
            <a:r>
              <a:rPr lang="ru-RU" b="1" dirty="0"/>
              <a:t> </a:t>
            </a:r>
            <a:r>
              <a:rPr lang="ru-RU" b="1" dirty="0" err="1"/>
              <a:t>світом</a:t>
            </a:r>
            <a:r>
              <a:rPr lang="ru-RU" b="1" dirty="0"/>
              <a:t> і </a:t>
            </a:r>
            <a:r>
              <a:rPr lang="ru-RU" b="1" dirty="0" err="1"/>
              <a:t>надихає</a:t>
            </a:r>
            <a:r>
              <a:rPr lang="ru-RU" b="1" dirty="0"/>
              <a:t> тих, </a:t>
            </a:r>
            <a:r>
              <a:rPr lang="ru-RU" b="1" dirty="0" err="1"/>
              <a:t>хто</a:t>
            </a:r>
            <a:r>
              <a:rPr lang="ru-RU" b="1" dirty="0"/>
              <a:t> опустив руки </a:t>
            </a:r>
            <a:r>
              <a:rPr lang="ru-RU" b="1" dirty="0" err="1"/>
              <a:t>або</a:t>
            </a:r>
            <a:r>
              <a:rPr lang="ru-RU" b="1" dirty="0"/>
              <a:t> не </a:t>
            </a:r>
            <a:r>
              <a:rPr lang="ru-RU" b="1" dirty="0" err="1"/>
              <a:t>вміє</a:t>
            </a:r>
            <a:r>
              <a:rPr lang="ru-RU" b="1" dirty="0"/>
              <a:t> </a:t>
            </a:r>
            <a:r>
              <a:rPr lang="ru-RU" b="1" dirty="0" err="1"/>
              <a:t>радіти</a:t>
            </a:r>
            <a:r>
              <a:rPr lang="ru-RU" b="1" dirty="0"/>
              <a:t> </a:t>
            </a:r>
            <a:r>
              <a:rPr lang="ru-RU" b="1" dirty="0" err="1"/>
              <a:t>життю</a:t>
            </a:r>
            <a:r>
              <a:rPr lang="ru-RU" b="1" dirty="0"/>
              <a:t>. </a:t>
            </a:r>
            <a:r>
              <a:rPr lang="ru-RU" b="1" dirty="0" err="1"/>
              <a:t>Нік</a:t>
            </a:r>
            <a:r>
              <a:rPr lang="ru-RU" b="1" dirty="0"/>
              <a:t> пережив </a:t>
            </a:r>
            <a:r>
              <a:rPr lang="ru-RU" b="1" dirty="0" err="1"/>
              <a:t>зневіру</a:t>
            </a:r>
            <a:r>
              <a:rPr lang="ru-RU" b="1" dirty="0"/>
              <a:t> в себе та </a:t>
            </a:r>
            <a:r>
              <a:rPr lang="ru-RU" b="1" dirty="0" err="1"/>
              <a:t>знущання</a:t>
            </a:r>
            <a:r>
              <a:rPr lang="ru-RU" b="1" dirty="0"/>
              <a:t>, </a:t>
            </a:r>
            <a:r>
              <a:rPr lang="ru-RU" b="1" dirty="0" err="1"/>
              <a:t>випрацював</a:t>
            </a:r>
            <a:r>
              <a:rPr lang="ru-RU" b="1" dirty="0"/>
              <a:t> «</a:t>
            </a:r>
            <a:r>
              <a:rPr lang="ru-RU" b="1" dirty="0" err="1"/>
              <a:t>антитіла</a:t>
            </a:r>
            <a:r>
              <a:rPr lang="ru-RU" b="1" dirty="0"/>
              <a:t>» до </a:t>
            </a:r>
            <a:r>
              <a:rPr lang="ru-RU" b="1" dirty="0" err="1"/>
              <a:t>цькування</a:t>
            </a:r>
            <a:r>
              <a:rPr lang="ru-RU" b="1" dirty="0"/>
              <a:t> та попри </a:t>
            </a:r>
            <a:r>
              <a:rPr lang="ru-RU" b="1" dirty="0" err="1"/>
              <a:t>фізичні</a:t>
            </a:r>
            <a:r>
              <a:rPr lang="ru-RU" b="1" dirty="0"/>
              <a:t> вади й </a:t>
            </a:r>
            <a:r>
              <a:rPr lang="ru-RU" b="1" dirty="0" err="1"/>
              <a:t>психологічні</a:t>
            </a:r>
            <a:r>
              <a:rPr lang="ru-RU" b="1" dirty="0"/>
              <a:t> </a:t>
            </a:r>
            <a:r>
              <a:rPr lang="ru-RU" b="1" dirty="0" err="1"/>
              <a:t>перепони</a:t>
            </a:r>
            <a:r>
              <a:rPr lang="ru-RU" b="1" dirty="0"/>
              <a:t> став </a:t>
            </a:r>
            <a:r>
              <a:rPr lang="ru-RU" b="1" dirty="0" err="1"/>
              <a:t>успішним</a:t>
            </a:r>
            <a:r>
              <a:rPr lang="ru-RU" b="1" dirty="0"/>
              <a:t>, </a:t>
            </a:r>
            <a:r>
              <a:rPr lang="ru-RU" b="1" dirty="0" err="1"/>
              <a:t>заможним</a:t>
            </a:r>
            <a:r>
              <a:rPr lang="ru-RU" b="1" dirty="0"/>
              <a:t> і </a:t>
            </a:r>
            <a:r>
              <a:rPr lang="ru-RU" b="1" dirty="0" err="1"/>
              <a:t>щасливим</a:t>
            </a:r>
            <a:r>
              <a:rPr lang="ru-RU" b="1" dirty="0"/>
              <a:t> в </a:t>
            </a:r>
            <a:r>
              <a:rPr lang="ru-RU" b="1" dirty="0" err="1"/>
              <a:t>особистому</a:t>
            </a:r>
            <a:r>
              <a:rPr lang="ru-RU" b="1" dirty="0"/>
              <a:t> </a:t>
            </a:r>
            <a:r>
              <a:rPr lang="ru-RU" b="1" dirty="0" err="1"/>
              <a:t>житті</a:t>
            </a:r>
            <a:r>
              <a:rPr lang="ru-RU" b="1" dirty="0"/>
              <a:t> </a:t>
            </a:r>
            <a:r>
              <a:rPr lang="ru-RU" b="1" dirty="0" err="1"/>
              <a:t>батьком</a:t>
            </a:r>
            <a:r>
              <a:rPr lang="ru-RU" b="1" dirty="0"/>
              <a:t> </a:t>
            </a:r>
            <a:r>
              <a:rPr lang="ru-RU" b="1" dirty="0" err="1"/>
              <a:t>чотирьох</a:t>
            </a:r>
            <a:r>
              <a:rPr lang="ru-RU" b="1" dirty="0"/>
              <a:t> </a:t>
            </a:r>
            <a:r>
              <a:rPr lang="ru-RU" b="1" dirty="0" err="1"/>
              <a:t>дітей</a:t>
            </a:r>
            <a:r>
              <a:rPr lang="ru-RU" b="1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72" y="116632"/>
            <a:ext cx="4145423" cy="276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820" y="116632"/>
            <a:ext cx="4145423" cy="276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596" y="4126728"/>
            <a:ext cx="4752420" cy="25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31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Найщасливіші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люди —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виділяють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достатньо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часу,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подякувати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Всесвіту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за те,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 них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є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980728"/>
            <a:ext cx="2699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… Як </a:t>
            </a:r>
            <a:r>
              <a:rPr lang="ru-RU" i="1" dirty="0" err="1"/>
              <a:t>гадаєте</a:t>
            </a:r>
            <a:r>
              <a:rPr lang="ru-RU" i="1" dirty="0"/>
              <a:t>, </a:t>
            </a:r>
            <a:r>
              <a:rPr lang="ru-RU" i="1" dirty="0" err="1"/>
              <a:t>хто</a:t>
            </a:r>
            <a:r>
              <a:rPr lang="ru-RU" i="1" dirty="0"/>
              <a:t> та </a:t>
            </a:r>
            <a:r>
              <a:rPr lang="ru-RU" i="1" dirty="0" err="1"/>
              <a:t>людина</a:t>
            </a:r>
            <a:r>
              <a:rPr lang="ru-RU" i="1" dirty="0"/>
              <a:t>, яка </a:t>
            </a:r>
            <a:r>
              <a:rPr lang="ru-RU" i="1" dirty="0" err="1"/>
              <a:t>надихнула</a:t>
            </a:r>
            <a:r>
              <a:rPr lang="ru-RU" i="1" dirty="0"/>
              <a:t> мене стати оратором? </a:t>
            </a:r>
            <a:r>
              <a:rPr lang="ru-RU" i="1" dirty="0" err="1"/>
              <a:t>Мабуть</a:t>
            </a:r>
            <a:r>
              <a:rPr lang="ru-RU" i="1" dirty="0"/>
              <a:t>, </a:t>
            </a:r>
            <a:r>
              <a:rPr lang="ru-RU" i="1" dirty="0" err="1"/>
              <a:t>ви</a:t>
            </a:r>
            <a:r>
              <a:rPr lang="ru-RU" i="1" dirty="0"/>
              <a:t> зараз скажете: батьки, </a:t>
            </a:r>
            <a:r>
              <a:rPr lang="ru-RU" i="1" dirty="0" err="1"/>
              <a:t>друзі</a:t>
            </a:r>
            <a:r>
              <a:rPr lang="ru-RU" i="1" dirty="0"/>
              <a:t>. Але </a:t>
            </a:r>
            <a:r>
              <a:rPr lang="ru-RU" i="1" dirty="0" err="1"/>
              <a:t>ні</a:t>
            </a:r>
            <a:r>
              <a:rPr lang="ru-RU" i="1" dirty="0"/>
              <a:t>! </a:t>
            </a:r>
            <a:r>
              <a:rPr lang="ru-RU" i="1" dirty="0" err="1"/>
              <a:t>Це</a:t>
            </a:r>
            <a:r>
              <a:rPr lang="ru-RU" i="1" dirty="0"/>
              <a:t> </a:t>
            </a:r>
            <a:r>
              <a:rPr lang="ru-RU" i="1" dirty="0" err="1"/>
              <a:t>був</a:t>
            </a:r>
            <a:r>
              <a:rPr lang="ru-RU" i="1" dirty="0"/>
              <a:t> </a:t>
            </a:r>
            <a:r>
              <a:rPr lang="ru-RU" i="1" dirty="0" err="1"/>
              <a:t>прибиральник</a:t>
            </a:r>
            <a:r>
              <a:rPr lang="ru-RU" i="1" dirty="0"/>
              <a:t> у </a:t>
            </a:r>
            <a:r>
              <a:rPr lang="ru-RU" i="1" dirty="0" err="1"/>
              <a:t>моїй</a:t>
            </a:r>
            <a:r>
              <a:rPr lang="ru-RU" i="1" dirty="0"/>
              <a:t> </a:t>
            </a:r>
            <a:r>
              <a:rPr lang="ru-RU" i="1" dirty="0" err="1"/>
              <a:t>школі</a:t>
            </a:r>
            <a:r>
              <a:rPr lang="ru-RU" i="1" dirty="0"/>
              <a:t>. Просто </a:t>
            </a:r>
            <a:r>
              <a:rPr lang="ru-RU" i="1" dirty="0" err="1"/>
              <a:t>подивився</a:t>
            </a:r>
            <a:r>
              <a:rPr lang="ru-RU" i="1" dirty="0"/>
              <a:t> на мене й </a:t>
            </a:r>
            <a:r>
              <a:rPr lang="ru-RU" i="1" dirty="0" err="1"/>
              <a:t>каже</a:t>
            </a:r>
            <a:r>
              <a:rPr lang="ru-RU" i="1" dirty="0"/>
              <a:t>: «</a:t>
            </a:r>
            <a:r>
              <a:rPr lang="ru-RU" i="1" dirty="0" err="1"/>
              <a:t>Ти</a:t>
            </a:r>
            <a:r>
              <a:rPr lang="ru-RU" i="1" dirty="0"/>
              <a:t> </a:t>
            </a:r>
            <a:r>
              <a:rPr lang="ru-RU" i="1" dirty="0" err="1"/>
              <a:t>будеш</a:t>
            </a:r>
            <a:r>
              <a:rPr lang="ru-RU" i="1" dirty="0"/>
              <a:t> </a:t>
            </a:r>
            <a:r>
              <a:rPr lang="ru-RU" i="1" dirty="0" err="1"/>
              <a:t>спікером</a:t>
            </a:r>
            <a:r>
              <a:rPr lang="ru-RU" i="1" dirty="0"/>
              <a:t>!» Я й гадки не </a:t>
            </a:r>
            <a:r>
              <a:rPr lang="ru-RU" i="1" dirty="0" err="1"/>
              <a:t>мав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його</a:t>
            </a:r>
            <a:r>
              <a:rPr lang="ru-RU" i="1" dirty="0"/>
              <a:t> слова </a:t>
            </a:r>
            <a:r>
              <a:rPr lang="ru-RU" i="1" dirty="0" err="1"/>
              <a:t>стануть</a:t>
            </a:r>
            <a:r>
              <a:rPr lang="ru-RU" i="1" dirty="0"/>
              <a:t> </a:t>
            </a:r>
            <a:r>
              <a:rPr lang="ru-RU" i="1" dirty="0" err="1"/>
              <a:t>пророчими</a:t>
            </a:r>
            <a:r>
              <a:rPr lang="ru-RU" i="1" dirty="0"/>
              <a:t>, а я </a:t>
            </a:r>
            <a:r>
              <a:rPr lang="ru-RU" i="1" dirty="0" err="1"/>
              <a:t>подорожуватиму</a:t>
            </a:r>
            <a:r>
              <a:rPr lang="ru-RU" i="1" dirty="0"/>
              <a:t> </a:t>
            </a:r>
            <a:r>
              <a:rPr lang="ru-RU" i="1" dirty="0" err="1"/>
              <a:t>світом</a:t>
            </a:r>
            <a:r>
              <a:rPr lang="ru-RU" i="1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5733256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Секрет у тому, </a:t>
            </a:r>
            <a:r>
              <a:rPr lang="ru-RU" b="1" dirty="0" err="1"/>
              <a:t>що</a:t>
            </a:r>
            <a:r>
              <a:rPr lang="ru-RU" b="1" dirty="0"/>
              <a:t>  </a:t>
            </a:r>
            <a:r>
              <a:rPr lang="ru-RU" b="1" dirty="0" err="1"/>
              <a:t>Нік</a:t>
            </a:r>
            <a:r>
              <a:rPr lang="ru-RU" b="1" dirty="0"/>
              <a:t> </a:t>
            </a:r>
            <a:r>
              <a:rPr lang="ru-RU" b="1" dirty="0" err="1" smtClean="0"/>
              <a:t>Вуйчіч</a:t>
            </a:r>
            <a:r>
              <a:rPr lang="ru-RU" b="1" dirty="0" smtClean="0"/>
              <a:t> не схожий </a:t>
            </a:r>
            <a:r>
              <a:rPr lang="ru-RU" b="1" dirty="0" err="1"/>
              <a:t>ні</a:t>
            </a:r>
            <a:r>
              <a:rPr lang="ru-RU" b="1" dirty="0"/>
              <a:t> на кого. </a:t>
            </a:r>
            <a:r>
              <a:rPr lang="ru-RU" b="1" dirty="0" smtClean="0"/>
              <a:t>І </a:t>
            </a:r>
            <a:r>
              <a:rPr lang="ru-RU" b="1" dirty="0" err="1"/>
              <a:t>ви</a:t>
            </a:r>
            <a:r>
              <a:rPr lang="ru-RU" b="1" dirty="0"/>
              <a:t> — </a:t>
            </a:r>
            <a:r>
              <a:rPr lang="ru-RU" b="1" dirty="0" err="1"/>
              <a:t>унікальні</a:t>
            </a:r>
            <a:r>
              <a:rPr lang="ru-RU" b="1" dirty="0"/>
              <a:t> та не </a:t>
            </a:r>
            <a:r>
              <a:rPr lang="ru-RU" b="1" dirty="0" err="1"/>
              <a:t>схожі</a:t>
            </a:r>
            <a:r>
              <a:rPr lang="ru-RU" b="1" dirty="0"/>
              <a:t> на будь-кого </a:t>
            </a:r>
            <a:r>
              <a:rPr lang="ru-RU" b="1" dirty="0" err="1"/>
              <a:t>іншого</a:t>
            </a:r>
            <a:r>
              <a:rPr lang="ru-RU" b="1" dirty="0"/>
              <a:t> </a:t>
            </a:r>
            <a:r>
              <a:rPr lang="ru-RU" b="1" dirty="0" err="1"/>
              <a:t>теж</a:t>
            </a:r>
            <a:r>
              <a:rPr lang="ru-RU" b="1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083" y="1190657"/>
            <a:ext cx="619540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21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475" y="188640"/>
            <a:ext cx="2531317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… Я </a:t>
            </a:r>
            <a:r>
              <a:rPr lang="ru-RU" dirty="0" err="1"/>
              <a:t>знайомий</a:t>
            </a:r>
            <a:r>
              <a:rPr lang="ru-RU" dirty="0"/>
              <a:t> з </a:t>
            </a:r>
            <a:r>
              <a:rPr lang="ru-RU" dirty="0" err="1"/>
              <a:t>багатьма</a:t>
            </a:r>
            <a:r>
              <a:rPr lang="ru-RU" dirty="0"/>
              <a:t> </a:t>
            </a:r>
            <a:r>
              <a:rPr lang="ru-RU" dirty="0" err="1"/>
              <a:t>впливовими</a:t>
            </a:r>
            <a:r>
              <a:rPr lang="ru-RU" dirty="0"/>
              <a:t> й </a:t>
            </a:r>
            <a:r>
              <a:rPr lang="ru-RU" dirty="0" err="1"/>
              <a:t>багатими</a:t>
            </a:r>
            <a:r>
              <a:rPr lang="ru-RU" dirty="0"/>
              <a:t> людьми. </a:t>
            </a:r>
            <a:r>
              <a:rPr lang="ru-RU" dirty="0" err="1"/>
              <a:t>Їхня</a:t>
            </a:r>
            <a:r>
              <a:rPr lang="ru-RU" dirty="0"/>
              <a:t> проблема в тому, </a:t>
            </a:r>
            <a:r>
              <a:rPr lang="ru-RU" dirty="0" err="1"/>
              <a:t>що</a:t>
            </a:r>
            <a:r>
              <a:rPr lang="ru-RU" dirty="0"/>
              <a:t> вони </a:t>
            </a:r>
            <a:r>
              <a:rPr lang="ru-RU" dirty="0" err="1"/>
              <a:t>працюють</a:t>
            </a:r>
            <a:r>
              <a:rPr lang="ru-RU" dirty="0"/>
              <a:t> без </a:t>
            </a:r>
            <a:r>
              <a:rPr lang="ru-RU" dirty="0" err="1"/>
              <a:t>упину</a:t>
            </a:r>
            <a:r>
              <a:rPr lang="ru-RU" dirty="0"/>
              <a:t> для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найкращі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та </a:t>
            </a:r>
            <a:r>
              <a:rPr lang="ru-RU" dirty="0" err="1"/>
              <a:t>подарувати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дітям</a:t>
            </a:r>
            <a:r>
              <a:rPr lang="ru-RU" dirty="0"/>
              <a:t>. Але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шаленому</a:t>
            </a:r>
            <a:r>
              <a:rPr lang="ru-RU" dirty="0"/>
              <a:t> </a:t>
            </a:r>
            <a:r>
              <a:rPr lang="ru-RU" dirty="0" err="1"/>
              <a:t>ритмі</a:t>
            </a:r>
            <a:r>
              <a:rPr lang="ru-RU" dirty="0"/>
              <a:t> вони </a:t>
            </a:r>
            <a:r>
              <a:rPr lang="ru-RU" dirty="0" err="1"/>
              <a:t>забувають</a:t>
            </a:r>
            <a:r>
              <a:rPr lang="ru-RU" dirty="0"/>
              <a:t> бути батьками. Вони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дітям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, але не </a:t>
            </a:r>
            <a:r>
              <a:rPr lang="ru-RU" dirty="0" err="1"/>
              <a:t>ті</a:t>
            </a:r>
            <a:r>
              <a:rPr lang="ru-RU" dirty="0"/>
              <a:t>,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справді</a:t>
            </a:r>
            <a:r>
              <a:rPr lang="ru-RU" dirty="0"/>
              <a:t> </a:t>
            </a:r>
            <a:r>
              <a:rPr lang="ru-RU" dirty="0" err="1"/>
              <a:t>потребують</a:t>
            </a:r>
            <a:r>
              <a:rPr lang="ru-RU" dirty="0"/>
              <a:t>. Я кажу про </a:t>
            </a:r>
            <a:r>
              <a:rPr lang="ru-RU" dirty="0" err="1"/>
              <a:t>любов</a:t>
            </a:r>
            <a:r>
              <a:rPr lang="ru-RU" dirty="0"/>
              <a:t>. </a:t>
            </a:r>
            <a:r>
              <a:rPr lang="ru-RU" dirty="0" err="1"/>
              <a:t>Деякі</a:t>
            </a:r>
            <a:r>
              <a:rPr lang="ru-RU" dirty="0"/>
              <a:t> з нас </a:t>
            </a:r>
            <a:r>
              <a:rPr lang="ru-RU" dirty="0" err="1"/>
              <a:t>можуть</a:t>
            </a:r>
            <a:r>
              <a:rPr lang="ru-RU" dirty="0"/>
              <a:t> не </a:t>
            </a:r>
            <a:r>
              <a:rPr lang="ru-RU" dirty="0" err="1"/>
              <a:t>згадати</a:t>
            </a:r>
            <a:r>
              <a:rPr lang="ru-RU" dirty="0"/>
              <a:t>, коли </a:t>
            </a:r>
            <a:r>
              <a:rPr lang="ru-RU" dirty="0" err="1"/>
              <a:t>востаннє</a:t>
            </a:r>
            <a:r>
              <a:rPr lang="ru-RU" dirty="0"/>
              <a:t> батьки казали </a:t>
            </a:r>
            <a:r>
              <a:rPr lang="ru-RU" dirty="0" err="1"/>
              <a:t>їм</a:t>
            </a:r>
            <a:r>
              <a:rPr lang="ru-RU" dirty="0"/>
              <a:t>: «Я тобою </a:t>
            </a:r>
            <a:r>
              <a:rPr lang="ru-RU" dirty="0" err="1"/>
              <a:t>пишаюся</a:t>
            </a:r>
            <a:r>
              <a:rPr lang="ru-RU" dirty="0"/>
              <a:t>».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656"/>
            <a:ext cx="6347520" cy="4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24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66" y="4041844"/>
            <a:ext cx="3816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У </a:t>
            </a:r>
            <a:r>
              <a:rPr lang="ru-RU" dirty="0" err="1"/>
              <a:t>свій</a:t>
            </a:r>
            <a:r>
              <a:rPr lang="ru-RU" dirty="0"/>
              <a:t> час </a:t>
            </a:r>
            <a:r>
              <a:rPr lang="ru-RU" dirty="0" err="1"/>
              <a:t>Нік</a:t>
            </a:r>
            <a:r>
              <a:rPr lang="ru-RU" dirty="0"/>
              <a:t> </a:t>
            </a:r>
            <a:r>
              <a:rPr lang="ru-RU" dirty="0" err="1"/>
              <a:t>Вуйчич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пережив </a:t>
            </a:r>
            <a:r>
              <a:rPr lang="ru-RU" dirty="0" err="1"/>
              <a:t>цькування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однокласників</a:t>
            </a:r>
            <a:r>
              <a:rPr lang="ru-RU" dirty="0"/>
              <a:t>, і </a:t>
            </a:r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ділиться</a:t>
            </a:r>
            <a:r>
              <a:rPr lang="ru-RU" dirty="0"/>
              <a:t> </a:t>
            </a:r>
            <a:r>
              <a:rPr lang="ru-RU" dirty="0" err="1"/>
              <a:t>досвідом</a:t>
            </a:r>
            <a:r>
              <a:rPr lang="ru-RU" dirty="0"/>
              <a:t> та </a:t>
            </a:r>
            <a:r>
              <a:rPr lang="ru-RU" dirty="0" err="1"/>
              <a:t>розробляє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для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90" y="3495113"/>
            <a:ext cx="5076056" cy="336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112990" cy="306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52120" y="568375"/>
            <a:ext cx="3275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Нік</a:t>
            </a:r>
            <a:r>
              <a:rPr lang="ru-RU" dirty="0"/>
              <a:t> </a:t>
            </a:r>
            <a:r>
              <a:rPr lang="ru-RU" dirty="0" err="1"/>
              <a:t>Вуйчіч</a:t>
            </a:r>
            <a:r>
              <a:rPr lang="ru-RU" dirty="0"/>
              <a:t> директор </a:t>
            </a:r>
            <a:r>
              <a:rPr lang="ru-RU" dirty="0" err="1"/>
              <a:t>неприбуткової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«</a:t>
            </a:r>
            <a:r>
              <a:rPr lang="ru-RU" dirty="0" err="1"/>
              <a:t>Життя</a:t>
            </a:r>
            <a:r>
              <a:rPr lang="ru-RU" dirty="0"/>
              <a:t> без </a:t>
            </a:r>
            <a:r>
              <a:rPr lang="ru-RU" dirty="0" err="1"/>
              <a:t>кінцівок</a:t>
            </a:r>
            <a:r>
              <a:rPr lang="ru-RU" dirty="0"/>
              <a:t>», яка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інвалідам</a:t>
            </a:r>
            <a:r>
              <a:rPr lang="ru-RU" dirty="0"/>
              <a:t> створив </a:t>
            </a:r>
            <a:r>
              <a:rPr lang="ru-RU" dirty="0" err="1"/>
              <a:t>нову</a:t>
            </a:r>
            <a:r>
              <a:rPr lang="ru-RU" dirty="0"/>
              <a:t> модель </a:t>
            </a:r>
            <a:r>
              <a:rPr lang="ru-RU" dirty="0" err="1"/>
              <a:t>безпечної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</a:t>
            </a:r>
            <a:r>
              <a:rPr lang="ru-RU" dirty="0" err="1"/>
              <a:t>спільно</a:t>
            </a:r>
            <a:r>
              <a:rPr lang="ru-RU" dirty="0"/>
              <a:t> з </a:t>
            </a:r>
            <a:r>
              <a:rPr lang="ru-RU" dirty="0" err="1"/>
              <a:t>Міністерством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і науки </a:t>
            </a:r>
            <a:r>
              <a:rPr lang="ru-RU" dirty="0" err="1"/>
              <a:t>України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7679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405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Dom</cp:lastModifiedBy>
  <cp:revision>14</cp:revision>
  <dcterms:created xsi:type="dcterms:W3CDTF">2020-11-12T19:01:32Z</dcterms:created>
  <dcterms:modified xsi:type="dcterms:W3CDTF">2023-10-20T21:14:59Z</dcterms:modified>
</cp:coreProperties>
</file>