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AA5D-C0FA-4D19-B8D5-BC55B6494727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28E-86B9-46F7-B6B2-5BD14C165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933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AA5D-C0FA-4D19-B8D5-BC55B6494727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28E-86B9-46F7-B6B2-5BD14C165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82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AA5D-C0FA-4D19-B8D5-BC55B6494727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28E-86B9-46F7-B6B2-5BD14C165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6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AA5D-C0FA-4D19-B8D5-BC55B6494727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28E-86B9-46F7-B6B2-5BD14C165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65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AA5D-C0FA-4D19-B8D5-BC55B6494727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28E-86B9-46F7-B6B2-5BD14C165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79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AA5D-C0FA-4D19-B8D5-BC55B6494727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28E-86B9-46F7-B6B2-5BD14C165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1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AA5D-C0FA-4D19-B8D5-BC55B6494727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28E-86B9-46F7-B6B2-5BD14C165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85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AA5D-C0FA-4D19-B8D5-BC55B6494727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28E-86B9-46F7-B6B2-5BD14C165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5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AA5D-C0FA-4D19-B8D5-BC55B6494727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28E-86B9-46F7-B6B2-5BD14C165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68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AA5D-C0FA-4D19-B8D5-BC55B6494727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28E-86B9-46F7-B6B2-5BD14C165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859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AA5D-C0FA-4D19-B8D5-BC55B6494727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28E-86B9-46F7-B6B2-5BD14C165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71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2000">
              <a:schemeClr val="accent1">
                <a:lumMod val="5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1AA5D-C0FA-4D19-B8D5-BC55B6494727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6428E-86B9-46F7-B6B2-5BD14C165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066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63637"/>
          </a:xfrm>
        </p:spPr>
        <p:txBody>
          <a:bodyPr/>
          <a:lstStyle/>
          <a:p>
            <a:r>
              <a:rPr lang="uk-UA" dirty="0" err="1" smtClean="0"/>
              <a:t>Андреа</a:t>
            </a:r>
            <a:r>
              <a:rPr lang="uk-UA" dirty="0" smtClean="0"/>
              <a:t> </a:t>
            </a:r>
            <a:r>
              <a:rPr lang="uk-UA" dirty="0" err="1" smtClean="0"/>
              <a:t>Бочеллі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45619"/>
          </a:xfrm>
        </p:spPr>
        <p:txBody>
          <a:bodyPr>
            <a:normAutofit lnSpcReduction="10000"/>
          </a:bodyPr>
          <a:lstStyle/>
          <a:p>
            <a:pPr algn="r"/>
            <a:r>
              <a:rPr lang="uk-UA" dirty="0" smtClean="0"/>
              <a:t>Виконала:</a:t>
            </a:r>
          </a:p>
          <a:p>
            <a:pPr algn="r"/>
            <a:r>
              <a:rPr lang="uk-UA" dirty="0" smtClean="0"/>
              <a:t>Студентка 2 курсу </a:t>
            </a:r>
          </a:p>
          <a:p>
            <a:pPr algn="r"/>
            <a:r>
              <a:rPr lang="uk-UA" dirty="0" smtClean="0"/>
              <a:t>Спеціальності</a:t>
            </a:r>
          </a:p>
          <a:p>
            <a:pPr algn="r"/>
            <a:r>
              <a:rPr lang="uk-UA" dirty="0" smtClean="0"/>
              <a:t>Початкова освіта</a:t>
            </a:r>
          </a:p>
          <a:p>
            <a:pPr algn="r"/>
            <a:r>
              <a:rPr lang="uk-UA" dirty="0" err="1" smtClean="0"/>
              <a:t>Самойляк</a:t>
            </a:r>
            <a:r>
              <a:rPr lang="uk-UA" dirty="0" smtClean="0"/>
              <a:t> Вікторія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53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91000">
              <a:schemeClr val="accent1">
                <a:lumMod val="50000"/>
              </a:schemeClr>
            </a:gs>
            <a:gs pos="9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524000" y="547597"/>
            <a:ext cx="9144000" cy="706437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Сім’я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Андреа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Бочеллі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23999" y="1463040"/>
            <a:ext cx="9969305" cy="4937759"/>
          </a:xfrm>
        </p:spPr>
        <p:txBody>
          <a:bodyPr>
            <a:normAutofit/>
          </a:bodyPr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Андреа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народився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сім'ї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Алессандро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Бочеллі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батькам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порадили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перервати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народиться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інвалідністю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вони все одно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утримали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народженні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очевидно,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зором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врешті-решт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діагностували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вроджену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глаукому.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молодший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брат Альберто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Бочеллі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батько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Алессандро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помер 30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квітня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2000 року.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липня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знятого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PBS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'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Американська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мрія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- концерт 'Статуя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Андреа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Бочеллі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Бочеллі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присвятив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Соньо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з альбому '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Соньо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1999 року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згадку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батько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797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2082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ru-RU" dirty="0" err="1"/>
              <a:t>Італійський</a:t>
            </a:r>
            <a:r>
              <a:rPr lang="ru-RU" dirty="0"/>
              <a:t> </a:t>
            </a:r>
            <a:r>
              <a:rPr lang="ru-RU" dirty="0" err="1"/>
              <a:t>оперний</a:t>
            </a:r>
            <a:r>
              <a:rPr lang="ru-RU" dirty="0"/>
              <a:t> </a:t>
            </a:r>
            <a:r>
              <a:rPr lang="ru-RU" dirty="0" err="1"/>
              <a:t>співак</a:t>
            </a:r>
            <a:r>
              <a:rPr lang="ru-RU" dirty="0"/>
              <a:t> не раз </a:t>
            </a:r>
            <a:r>
              <a:rPr lang="ru-RU" dirty="0" err="1"/>
              <a:t>зачаровував</a:t>
            </a:r>
            <a:r>
              <a:rPr lang="ru-RU" dirty="0"/>
              <a:t> </a:t>
            </a:r>
            <a:r>
              <a:rPr lang="ru-RU" dirty="0" err="1"/>
              <a:t>публіку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надзвичайним</a:t>
            </a:r>
            <a:r>
              <a:rPr lang="ru-RU" dirty="0"/>
              <a:t> тенором й манерою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пісень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, </a:t>
            </a:r>
            <a:r>
              <a:rPr lang="ru-RU" dirty="0" err="1"/>
              <a:t>ще</a:t>
            </a:r>
            <a:r>
              <a:rPr lang="ru-RU" dirty="0"/>
              <a:t> з </a:t>
            </a:r>
            <a:r>
              <a:rPr lang="ru-RU" dirty="0" err="1"/>
              <a:t>дитинства</a:t>
            </a:r>
            <a:r>
              <a:rPr lang="ru-RU" dirty="0"/>
              <a:t> </a:t>
            </a:r>
            <a:r>
              <a:rPr lang="ru-RU" dirty="0" err="1"/>
              <a:t>Бочеллі</a:t>
            </a:r>
            <a:r>
              <a:rPr lang="ru-RU" dirty="0"/>
              <a:t> </a:t>
            </a:r>
            <a:r>
              <a:rPr lang="ru-RU" dirty="0" err="1"/>
              <a:t>мав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здоров'ям</a:t>
            </a:r>
            <a:r>
              <a:rPr lang="ru-RU" dirty="0"/>
              <a:t> й </a:t>
            </a:r>
            <a:r>
              <a:rPr lang="ru-RU" dirty="0" err="1"/>
              <a:t>боровся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глаукомою. У 12-річному </a:t>
            </a:r>
            <a:r>
              <a:rPr lang="ru-RU" dirty="0" err="1"/>
              <a:t>віці</a:t>
            </a:r>
            <a:r>
              <a:rPr lang="ru-RU" dirty="0"/>
              <a:t> у голову </a:t>
            </a:r>
            <a:r>
              <a:rPr lang="ru-RU" dirty="0" err="1"/>
              <a:t>майбутнього</a:t>
            </a:r>
            <a:r>
              <a:rPr lang="ru-RU" dirty="0"/>
              <a:t> </a:t>
            </a:r>
            <a:r>
              <a:rPr lang="ru-RU" dirty="0" err="1"/>
              <a:t>співака</a:t>
            </a:r>
            <a:r>
              <a:rPr lang="ru-RU" dirty="0"/>
              <a:t> </a:t>
            </a:r>
            <a:r>
              <a:rPr lang="ru-RU" dirty="0" err="1"/>
              <a:t>влучив</a:t>
            </a:r>
            <a:r>
              <a:rPr lang="ru-RU" dirty="0"/>
              <a:t> </a:t>
            </a:r>
            <a:r>
              <a:rPr lang="ru-RU" dirty="0" err="1"/>
              <a:t>футбольний</a:t>
            </a:r>
            <a:r>
              <a:rPr lang="ru-RU" dirty="0"/>
              <a:t> </a:t>
            </a:r>
            <a:r>
              <a:rPr lang="ru-RU" dirty="0" err="1"/>
              <a:t>м'яч</a:t>
            </a:r>
            <a:r>
              <a:rPr lang="ru-RU" dirty="0"/>
              <a:t> і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нещасний</a:t>
            </a:r>
            <a:r>
              <a:rPr lang="ru-RU" dirty="0"/>
              <a:t> </a:t>
            </a:r>
            <a:r>
              <a:rPr lang="ru-RU" dirty="0" err="1"/>
              <a:t>випадок</a:t>
            </a:r>
            <a:r>
              <a:rPr lang="ru-RU" dirty="0"/>
              <a:t> </a:t>
            </a:r>
            <a:r>
              <a:rPr lang="ru-RU" dirty="0" err="1"/>
              <a:t>позбавив</a:t>
            </a:r>
            <a:r>
              <a:rPr lang="ru-RU" dirty="0"/>
              <a:t> </a:t>
            </a:r>
            <a:r>
              <a:rPr lang="ru-RU" dirty="0" err="1"/>
              <a:t>маестро</a:t>
            </a:r>
            <a:r>
              <a:rPr lang="ru-RU" dirty="0"/>
              <a:t> </a:t>
            </a:r>
            <a:r>
              <a:rPr lang="ru-RU" dirty="0" err="1"/>
              <a:t>зору</a:t>
            </a:r>
            <a:r>
              <a:rPr lang="ru-RU" dirty="0"/>
              <a:t> </a:t>
            </a:r>
            <a:r>
              <a:rPr lang="ru-RU" dirty="0" err="1" smtClean="0"/>
              <a:t>назавжди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525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9915"/>
          </a:xfrm>
        </p:spPr>
        <p:txBody>
          <a:bodyPr>
            <a:normAutofit fontScale="90000"/>
          </a:bodyPr>
          <a:lstStyle/>
          <a:p>
            <a:r>
              <a:rPr lang="ru-RU" dirty="0"/>
              <a:t>Та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втрата</a:t>
            </a:r>
            <a:r>
              <a:rPr lang="ru-RU" dirty="0"/>
              <a:t> </a:t>
            </a:r>
            <a:r>
              <a:rPr lang="ru-RU" dirty="0" err="1"/>
              <a:t>зору</a:t>
            </a:r>
            <a:r>
              <a:rPr lang="ru-RU" dirty="0"/>
              <a:t> не </a:t>
            </a:r>
            <a:r>
              <a:rPr lang="ru-RU" dirty="0" err="1"/>
              <a:t>згасила</a:t>
            </a:r>
            <a:r>
              <a:rPr lang="ru-RU" dirty="0"/>
              <a:t> </a:t>
            </a:r>
            <a:r>
              <a:rPr lang="ru-RU" dirty="0" err="1"/>
              <a:t>бажання</a:t>
            </a:r>
            <a:r>
              <a:rPr lang="ru-RU" dirty="0"/>
              <a:t> </a:t>
            </a:r>
            <a:r>
              <a:rPr lang="ru-RU" dirty="0" err="1"/>
              <a:t>співу</a:t>
            </a:r>
            <a:r>
              <a:rPr lang="ru-RU" dirty="0"/>
              <a:t> й </a:t>
            </a:r>
            <a:r>
              <a:rPr lang="ru-RU" dirty="0" err="1"/>
              <a:t>Андреа</a:t>
            </a:r>
            <a:r>
              <a:rPr lang="ru-RU" dirty="0"/>
              <a:t> </a:t>
            </a:r>
            <a:r>
              <a:rPr lang="ru-RU" dirty="0" err="1"/>
              <a:t>Бочеллі</a:t>
            </a:r>
            <a:r>
              <a:rPr lang="ru-RU" dirty="0"/>
              <a:t> </a:t>
            </a:r>
            <a:r>
              <a:rPr lang="ru-RU" dirty="0" err="1"/>
              <a:t>поїхав</a:t>
            </a:r>
            <a:r>
              <a:rPr lang="ru-RU" dirty="0"/>
              <a:t> </a:t>
            </a:r>
            <a:r>
              <a:rPr lang="ru-RU" dirty="0" err="1"/>
              <a:t>вчитися</a:t>
            </a:r>
            <a:r>
              <a:rPr lang="ru-RU" dirty="0"/>
              <a:t> вокалу у </a:t>
            </a:r>
            <a:r>
              <a:rPr lang="ru-RU" dirty="0" err="1"/>
              <a:t>відомого</a:t>
            </a:r>
            <a:r>
              <a:rPr lang="ru-RU" dirty="0"/>
              <a:t> оперного </a:t>
            </a:r>
            <a:r>
              <a:rPr lang="ru-RU" dirty="0" err="1"/>
              <a:t>співака</a:t>
            </a:r>
            <a:r>
              <a:rPr lang="ru-RU" dirty="0"/>
              <a:t> – Франко </a:t>
            </a:r>
            <a:r>
              <a:rPr lang="ru-RU" dirty="0" err="1"/>
              <a:t>Кореллі</a:t>
            </a:r>
            <a:r>
              <a:rPr lang="ru-RU" dirty="0"/>
              <a:t>. У 1992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запис</a:t>
            </a:r>
            <a:r>
              <a:rPr lang="ru-RU" dirty="0"/>
              <a:t> з </a:t>
            </a:r>
            <a:r>
              <a:rPr lang="ru-RU" dirty="0" err="1"/>
              <a:t>виступом</a:t>
            </a:r>
            <a:r>
              <a:rPr lang="ru-RU" dirty="0"/>
              <a:t> </a:t>
            </a:r>
            <a:r>
              <a:rPr lang="ru-RU" dirty="0" err="1"/>
              <a:t>Бочеллі</a:t>
            </a:r>
            <a:r>
              <a:rPr lang="ru-RU" dirty="0"/>
              <a:t> </a:t>
            </a:r>
            <a:r>
              <a:rPr lang="ru-RU" dirty="0" err="1"/>
              <a:t>почув</a:t>
            </a:r>
            <a:r>
              <a:rPr lang="ru-RU" dirty="0"/>
              <a:t> Лучано </a:t>
            </a:r>
            <a:r>
              <a:rPr lang="ru-RU" dirty="0" err="1"/>
              <a:t>Паваротті</a:t>
            </a:r>
            <a:r>
              <a:rPr lang="ru-RU" dirty="0"/>
              <a:t> та </a:t>
            </a:r>
            <a:r>
              <a:rPr lang="ru-RU" dirty="0" err="1"/>
              <a:t>вирішив</a:t>
            </a:r>
            <a:r>
              <a:rPr lang="ru-RU" dirty="0"/>
              <a:t> </a:t>
            </a:r>
            <a:r>
              <a:rPr lang="ru-RU" dirty="0" err="1"/>
              <a:t>допомогти</a:t>
            </a:r>
            <a:r>
              <a:rPr lang="ru-RU" dirty="0"/>
              <a:t> </a:t>
            </a:r>
            <a:r>
              <a:rPr lang="ru-RU" dirty="0" err="1"/>
              <a:t>артистові</a:t>
            </a:r>
            <a:r>
              <a:rPr lang="ru-RU" dirty="0"/>
              <a:t>.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підтримці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всесвітньо</a:t>
            </a:r>
            <a:r>
              <a:rPr lang="ru-RU" dirty="0"/>
              <a:t> </a:t>
            </a:r>
            <a:r>
              <a:rPr lang="ru-RU" dirty="0" err="1"/>
              <a:t>відомого</a:t>
            </a:r>
            <a:r>
              <a:rPr lang="ru-RU" dirty="0"/>
              <a:t> тенора </a:t>
            </a:r>
            <a:r>
              <a:rPr lang="ru-RU" dirty="0" err="1"/>
              <a:t>Бочеллі</a:t>
            </a:r>
            <a:r>
              <a:rPr lang="ru-RU" dirty="0"/>
              <a:t> став </a:t>
            </a:r>
            <a:r>
              <a:rPr lang="ru-RU" dirty="0" err="1"/>
              <a:t>виступати</a:t>
            </a:r>
            <a:r>
              <a:rPr lang="ru-RU" dirty="0"/>
              <a:t> в </a:t>
            </a:r>
            <a:r>
              <a:rPr lang="ru-RU" dirty="0" err="1"/>
              <a:t>Європі</a:t>
            </a:r>
            <a:r>
              <a:rPr lang="ru-RU" dirty="0"/>
              <a:t> і одного разу дав концерт для </a:t>
            </a:r>
            <a:r>
              <a:rPr lang="ru-RU" dirty="0" err="1"/>
              <a:t>Папи</a:t>
            </a:r>
            <a:r>
              <a:rPr lang="ru-RU" dirty="0"/>
              <a:t> </a:t>
            </a:r>
            <a:r>
              <a:rPr lang="ru-RU" dirty="0" err="1" smtClean="0"/>
              <a:t>Римського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631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707281"/>
            <a:ext cx="4233454" cy="317191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773" y="1031965"/>
            <a:ext cx="5494636" cy="3086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8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9337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Андреа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Бочеллі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233749"/>
            <a:ext cx="9144000" cy="3618411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2011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Бочеллі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заснував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Фонд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Андреа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Бочеллі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 та громад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веб-сайту '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ми', фонд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'бути живою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членів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куточків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об'єднуються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щедро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',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щасливі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слабкі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заслуговує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знайти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найкраще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себе,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48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358" y="365125"/>
            <a:ext cx="9393283" cy="5944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345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829" y="236374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uk-UA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3968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327</Words>
  <Application>Microsoft Office PowerPoint</Application>
  <PresentationFormat>Широкоэкранный</PresentationFormat>
  <Paragraphs>15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Андреа Бочеллі</vt:lpstr>
      <vt:lpstr>Сім’я Андреа Бочеллі</vt:lpstr>
      <vt:lpstr>Італійський оперний співак не раз зачаровував публіку своїм надзвичайним тенором й манерою виконання пісень. Проте, ще з дитинства Бочеллі мав проблеми зі здоров'ям й боровся із глаукомою. У 12-річному віці у голову майбутнього співака влучив футбольний м'яч і саме цей нещасний випадок позбавив маестро зору назавжди</vt:lpstr>
      <vt:lpstr>Та навіть втрата зору не згасила бажання співу й Андреа Бочеллі поїхав вчитися вокалу у відомого оперного співака – Франко Кореллі. У 1992 році запис з виступом Бочеллі почув Лучано Паваротті та вирішив допомогти артистові. Завдяки підтримці цього всесвітньо відомого тенора Бочеллі став виступати в Європі і одного разу дав концерт для Папи Римського</vt:lpstr>
      <vt:lpstr>Презентация PowerPoint</vt:lpstr>
      <vt:lpstr>Фонд Андреа Бочеллі </vt:lpstr>
      <vt:lpstr>Презентация PowerPoint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Андреа Бочеллі</dc:title>
  <dc:creator>ASUS</dc:creator>
  <cp:lastModifiedBy>ASUS</cp:lastModifiedBy>
  <cp:revision>3</cp:revision>
  <dcterms:created xsi:type="dcterms:W3CDTF">2023-10-20T16:43:20Z</dcterms:created>
  <dcterms:modified xsi:type="dcterms:W3CDTF">2023-10-20T16:54:19Z</dcterms:modified>
</cp:coreProperties>
</file>