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AE9C144-3DC5-4153-9D69-C335E806725E}" type="datetimeFigureOut">
              <a:rPr lang="ru-RU" smtClean="0"/>
              <a:t>17.10.2023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305262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AE9C144-3DC5-4153-9D69-C335E806725E}" type="datetimeFigureOut">
              <a:rPr lang="ru-RU" smtClean="0"/>
              <a:t>17.10.2023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1770726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AE9C144-3DC5-4153-9D69-C335E806725E}" type="datetimeFigureOut">
              <a:rPr lang="ru-RU" smtClean="0"/>
              <a:t>17.10.2023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AD6496-9A9B-4748-B29C-8C24D028010E}"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16009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AE9C144-3DC5-4153-9D69-C335E806725E}" type="datetimeFigureOut">
              <a:rPr lang="ru-RU" smtClean="0"/>
              <a:t>17.10.2023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1043582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AE9C144-3DC5-4153-9D69-C335E806725E}" type="datetimeFigureOut">
              <a:rPr lang="ru-RU" smtClean="0"/>
              <a:t>17.10.2023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AD6496-9A9B-4748-B29C-8C24D028010E}"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9008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AE9C144-3DC5-4153-9D69-C335E806725E}" type="datetimeFigureOut">
              <a:rPr lang="ru-RU" smtClean="0"/>
              <a:t>17.10.2023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2871572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AE9C144-3DC5-4153-9D69-C335E806725E}" type="datetimeFigureOut">
              <a:rPr lang="ru-RU" smtClean="0"/>
              <a:t>17.10.2023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27044687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AE9C144-3DC5-4153-9D69-C335E806725E}" type="datetimeFigureOut">
              <a:rPr lang="ru-RU" smtClean="0"/>
              <a:t>17.10.2023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4094475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AE9C144-3DC5-4153-9D69-C335E806725E}" type="datetimeFigureOut">
              <a:rPr lang="ru-RU" smtClean="0"/>
              <a:t>17.10.2023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3056892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AE9C144-3DC5-4153-9D69-C335E806725E}" type="datetimeFigureOut">
              <a:rPr lang="ru-RU" smtClean="0"/>
              <a:t>17.10.2023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491506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AE9C144-3DC5-4153-9D69-C335E806725E}" type="datetimeFigureOut">
              <a:rPr lang="ru-RU" smtClean="0"/>
              <a:t>17.10.2023</a:t>
            </a:fld>
            <a:endParaRPr lang="ru-RU"/>
          </a:p>
        </p:txBody>
      </p:sp>
      <p:sp>
        <p:nvSpPr>
          <p:cNvPr id="6" name="Footer Placeholder 5"/>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1974095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AE9C144-3DC5-4153-9D69-C335E806725E}" type="datetimeFigureOut">
              <a:rPr lang="ru-RU" smtClean="0"/>
              <a:t>17.10.2023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641586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AE9C144-3DC5-4153-9D69-C335E806725E}" type="datetimeFigureOut">
              <a:rPr lang="ru-RU" smtClean="0"/>
              <a:t>17.10.2023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2166909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9C144-3DC5-4153-9D69-C335E806725E}" type="datetimeFigureOut">
              <a:rPr lang="ru-RU" smtClean="0"/>
              <a:t>17.10.2023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2277501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AE9C144-3DC5-4153-9D69-C335E806725E}" type="datetimeFigureOut">
              <a:rPr lang="ru-RU" smtClean="0"/>
              <a:t>17.10.2023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22107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AE9C144-3DC5-4153-9D69-C335E806725E}" type="datetimeFigureOut">
              <a:rPr lang="ru-RU" smtClean="0"/>
              <a:t>17.10.2023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AD6496-9A9B-4748-B29C-8C24D028010E}" type="slidenum">
              <a:rPr lang="ru-RU" smtClean="0"/>
              <a:t>‹#›</a:t>
            </a:fld>
            <a:endParaRPr lang="ru-RU"/>
          </a:p>
        </p:txBody>
      </p:sp>
    </p:spTree>
    <p:extLst>
      <p:ext uri="{BB962C8B-B14F-4D97-AF65-F5344CB8AC3E}">
        <p14:creationId xmlns:p14="http://schemas.microsoft.com/office/powerpoint/2010/main" val="3615743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AE9C144-3DC5-4153-9D69-C335E806725E}" type="datetimeFigureOut">
              <a:rPr lang="ru-RU" smtClean="0"/>
              <a:t>17.10.2023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FAD6496-9A9B-4748-B29C-8C24D028010E}" type="slidenum">
              <a:rPr lang="ru-RU" smtClean="0"/>
              <a:t>‹#›</a:t>
            </a:fld>
            <a:endParaRPr lang="ru-RU"/>
          </a:p>
        </p:txBody>
      </p:sp>
    </p:spTree>
    <p:extLst>
      <p:ext uri="{BB962C8B-B14F-4D97-AF65-F5344CB8AC3E}">
        <p14:creationId xmlns:p14="http://schemas.microsoft.com/office/powerpoint/2010/main" val="269097266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uk.wikipedia.org/wiki/%D0%9F%D1%80%D0%BE%D0%B4%D1%8E%D1%81%D0%B5%D1%80" TargetMode="External"/><Relationship Id="rId3" Type="http://schemas.openxmlformats.org/officeDocument/2006/relationships/hyperlink" Target="https://uk.wikipedia.org/wiki/1950" TargetMode="External"/><Relationship Id="rId7" Type="http://schemas.openxmlformats.org/officeDocument/2006/relationships/hyperlink" Target="https://uk.wikipedia.org/wiki/%D0%90%D1%80%D0%B0%D0%BD%D0%B6%D1%83%D0%B2%D0%B0%D0%BD%D0%BD%D1%8F" TargetMode="External"/><Relationship Id="rId2" Type="http://schemas.openxmlformats.org/officeDocument/2006/relationships/hyperlink" Target="https://uk.wikipedia.org/wiki/13_%D1%82%D1%80%D0%B0%D0%B2%D0%BD%D1%8F" TargetMode="External"/><Relationship Id="rId1" Type="http://schemas.openxmlformats.org/officeDocument/2006/relationships/slideLayout" Target="../slideLayouts/slideLayout2.xml"/><Relationship Id="rId6" Type="http://schemas.openxmlformats.org/officeDocument/2006/relationships/hyperlink" Target="https://uk.wikipedia.org/wiki/%D0%9A%D0%BE%D0%BC%D0%BF%D0%BE%D0%B7%D0%B8%D1%82%D0%BE%D1%80" TargetMode="External"/><Relationship Id="rId5" Type="http://schemas.openxmlformats.org/officeDocument/2006/relationships/hyperlink" Target="https://uk.wikipedia.org/wiki/%D0%9C%D1%96%D1%87%D0%B8%D0%B3%D0%B0%D0%BD" TargetMode="External"/><Relationship Id="rId4" Type="http://schemas.openxmlformats.org/officeDocument/2006/relationships/hyperlink" Target="https://uk.wikipedia.org/wiki/%D0%A1%D0%B0%D0%B3%D1%96%D0%BD%D0%BE_(%D0%9C%D1%96%D1%87%D0%B8%D0%B3%D0%B0%D0%BD)" TargetMode="External"/><Relationship Id="rId9" Type="http://schemas.openxmlformats.org/officeDocument/2006/relationships/image" Target="../media/image2.jpeg"/></Relationships>
</file>

<file path=ppt/slides/_rels/slide3.xml.rels><?xml version="1.0" encoding="UTF-8" standalone="yes"?>
<Relationships xmlns="http://schemas.openxmlformats.org/package/2006/relationships"><Relationship Id="rId8" Type="http://schemas.openxmlformats.org/officeDocument/2006/relationships/hyperlink" Target="https://uk.wikipedia.org/wiki/1961" TargetMode="External"/><Relationship Id="rId13" Type="http://schemas.openxmlformats.org/officeDocument/2006/relationships/hyperlink" Target="https://uk.wikipedia.org/wiki/%D0%9C%D1%83%D0%BB%D1%8C%D1%82%D0%B8%D1%96%D0%BD%D1%81%D1%82%D1%80%D1%83%D0%BC%D0%B5%D0%BD%D1%82%D0%B0%D0%BB%D1%96%D1%81%D1%82" TargetMode="External"/><Relationship Id="rId3" Type="http://schemas.openxmlformats.org/officeDocument/2006/relationships/hyperlink" Target="https://uk.wikipedia.org/wiki/%D0%94%D0%B5%D1%82%D1%80%D0%BE%D0%B9%D1%82" TargetMode="External"/><Relationship Id="rId7" Type="http://schemas.openxmlformats.org/officeDocument/2006/relationships/hyperlink" Target="https://uk.wikipedia.org/wiki/%D0%A1%D0%B5%D0%BC_%D0%9A%D1%83%D0%BA" TargetMode="External"/><Relationship Id="rId12" Type="http://schemas.openxmlformats.org/officeDocument/2006/relationships/hyperlink" Target="https://uk.wikipedia.org/wiki/Motown_Records" TargetMode="External"/><Relationship Id="rId2" Type="http://schemas.openxmlformats.org/officeDocument/2006/relationships/hyperlink" Target="https://uk.wikipedia.org/wiki/%D0%93%D0%B0%D1%80%D0%BC%D0%BE%D0%BD%D1%96%D0%BA%D0%B0_(%D1%96%D0%BD%D1%81%D1%82%D1%80%D1%83%D0%BC%D0%B5%D0%BD%D1%82)" TargetMode="External"/><Relationship Id="rId16" Type="http://schemas.openxmlformats.org/officeDocument/2006/relationships/hyperlink" Target="https://uk.wikipedia.org/wiki/%D0%A1%D0%BF%D0%B8%D1%81%D0%BE%D0%BA_500_%D0%BD%D0%B0%D0%B9%D0%BA%D1%80%D0%B0%D1%89%D0%B8%D1%85_%D0%B0%D0%BB%D1%8C%D0%B1%D0%BE%D0%BC%D1%96%D0%B2_%D1%83%D1%81%D1%96%D1%85_%D1%87%D0%B0%D1%81%D1%96%D0%B2_%D0%B7%D0%B0_%D0%B2%D0%B5%D1%80%D1%81%D1%96%D1%94%D1%8E_%D0%B6%D1%83%D1%80%D0%BD%D0%B0%D0%BB%D1%83_Rolling_Stone" TargetMode="External"/><Relationship Id="rId1" Type="http://schemas.openxmlformats.org/officeDocument/2006/relationships/slideLayout" Target="../slideLayouts/slideLayout1.xml"/><Relationship Id="rId6" Type="http://schemas.openxmlformats.org/officeDocument/2006/relationships/hyperlink" Target="https://uk.wikipedia.org/wiki/%D0%A0%D0%B5%D0%B9_%D0%A7%D0%B0%D1%80%D0%BB%D1%8C%D0%B7" TargetMode="External"/><Relationship Id="rId11" Type="http://schemas.openxmlformats.org/officeDocument/2006/relationships/hyperlink" Target="https://uk.wikipedia.org/wiki/Queen" TargetMode="External"/><Relationship Id="rId5" Type="http://schemas.openxmlformats.org/officeDocument/2006/relationships/hyperlink" Target="https://uk.wikipedia.org/wiki/%D0%A0%D0%B8%D1%82%D0%BC-%D0%B5%D0%BD%D0%B4-%D0%B1%D0%BB%D1%8E%D0%B7" TargetMode="External"/><Relationship Id="rId15" Type="http://schemas.openxmlformats.org/officeDocument/2006/relationships/hyperlink" Target="https://uk.wikipedia.org/wiki/%D0%97%D0%B0%D0%BB%D0%B0_%D1%81%D0%BB%D0%B0%D0%B2%D0%B8_%D1%80%D0%BE%D0%BA-%D0%BD-%D1%80%D0%BE%D0%BB%D1%83" TargetMode="External"/><Relationship Id="rId10" Type="http://schemas.openxmlformats.org/officeDocument/2006/relationships/hyperlink" Target="https://uk.wikipedia.org/wiki/%D0%A0%D0%BE%D0%BA-%D0%B3%D1%83%D1%80%D1%82" TargetMode="External"/><Relationship Id="rId4" Type="http://schemas.openxmlformats.org/officeDocument/2006/relationships/hyperlink" Target="https://uk.wikipedia.org/wiki/%D0%93%D0%BE%D1%81%D0%BF%D0%B5%D0%BB" TargetMode="External"/><Relationship Id="rId9" Type="http://schemas.openxmlformats.org/officeDocument/2006/relationships/hyperlink" Target="https://uk.wikipedia.org/wiki/%D0%92%D0%B5%D0%BB%D0%B8%D0%BA%D0%B0_%D0%91%D1%80%D0%B8%D1%82%D0%B0%D0%BD%D1%96%D1%8F" TargetMode="External"/><Relationship Id="rId14" Type="http://schemas.openxmlformats.org/officeDocument/2006/relationships/hyperlink" Target="https://uk.wikipedia.org/wiki/%D0%93%D1%80%D0%B5%D0%BC%D0%BC%D1%9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30C92A-965D-E4F8-4C71-C631D3F58D64}"/>
              </a:ext>
            </a:extLst>
          </p:cNvPr>
          <p:cNvSpPr>
            <a:spLocks noGrp="1"/>
          </p:cNvSpPr>
          <p:nvPr>
            <p:ph type="title"/>
          </p:nvPr>
        </p:nvSpPr>
        <p:spPr/>
        <p:txBody>
          <a:bodyPr/>
          <a:lstStyle/>
          <a:p>
            <a:pPr algn="ctr"/>
            <a:r>
              <a:rPr lang="uk-UA" dirty="0"/>
              <a:t>Стіві Вандер</a:t>
            </a:r>
            <a:endParaRPr lang="ru-RU" dirty="0"/>
          </a:p>
        </p:txBody>
      </p:sp>
      <p:pic>
        <p:nvPicPr>
          <p:cNvPr id="1026" name="Picture 2" descr="Стіві Вандер">
            <a:extLst>
              <a:ext uri="{FF2B5EF4-FFF2-40B4-BE49-F238E27FC236}">
                <a16:creationId xmlns:a16="http://schemas.microsoft.com/office/drawing/2014/main" id="{C95ADC4C-E09A-11C9-FD4A-0E094D4FA26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813538" y="1730327"/>
            <a:ext cx="7723164" cy="4797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827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42970C-75D3-4866-BE11-68E80E13E1D7}"/>
              </a:ext>
            </a:extLst>
          </p:cNvPr>
          <p:cNvSpPr>
            <a:spLocks noGrp="1"/>
          </p:cNvSpPr>
          <p:nvPr>
            <p:ph type="title"/>
          </p:nvPr>
        </p:nvSpPr>
        <p:spPr>
          <a:xfrm>
            <a:off x="2452248" y="717452"/>
            <a:ext cx="8911687" cy="1913206"/>
          </a:xfrm>
        </p:spPr>
        <p:txBody>
          <a:bodyPr>
            <a:noAutofit/>
          </a:bodyPr>
          <a:lstStyle/>
          <a:p>
            <a:pPr algn="just"/>
            <a:r>
              <a:rPr lang="ru-RU" sz="2000" dirty="0">
                <a:solidFill>
                  <a:srgbClr val="002060"/>
                </a:solidFill>
                <a:effectLst/>
                <a:latin typeface="Times New Roman" panose="02020603050405020304" pitchFamily="18" charset="0"/>
                <a:cs typeface="Times New Roman" panose="02020603050405020304" pitchFamily="18" charset="0"/>
              </a:rPr>
              <a:t>Стіві Вандер - справжнє ім'я Стівленд Гардвей Джадкінс</a:t>
            </a:r>
            <a:r>
              <a:rPr lang="ru-RU" sz="2000" dirty="0">
                <a:solidFill>
                  <a:srgbClr val="002060"/>
                </a:solidFill>
                <a:latin typeface="Times New Roman" panose="02020603050405020304" pitchFamily="18" charset="0"/>
                <a:cs typeface="Times New Roman" panose="02020603050405020304" pitchFamily="18" charset="0"/>
              </a:rPr>
              <a:t>. Народився</a:t>
            </a:r>
            <a:r>
              <a:rPr lang="ru-RU" sz="2000" dirty="0">
                <a:solidFill>
                  <a:srgbClr val="002060"/>
                </a:solidFill>
                <a:effectLst/>
                <a:latin typeface="Times New Roman" panose="02020603050405020304" pitchFamily="18" charset="0"/>
                <a:cs typeface="Times New Roman" panose="02020603050405020304" pitchFamily="18" charset="0"/>
              </a:rPr>
              <a:t> </a:t>
            </a:r>
            <a:r>
              <a:rPr lang="ru-RU" sz="2000" strike="noStrike" dirty="0">
                <a:solidFill>
                  <a:srgbClr val="002060"/>
                </a:solidFill>
                <a:effectLst/>
                <a:latin typeface="Times New Roman" panose="02020603050405020304" pitchFamily="18" charset="0"/>
                <a:cs typeface="Times New Roman" panose="02020603050405020304" pitchFamily="18" charset="0"/>
                <a:hlinkClick r:id="rId2" tooltip="13 травня">
                  <a:extLst>
                    <a:ext uri="{A12FA001-AC4F-418D-AE19-62706E023703}">
                      <ahyp:hlinkClr xmlns:ahyp="http://schemas.microsoft.com/office/drawing/2018/hyperlinkcolor" val="tx"/>
                    </a:ext>
                  </a:extLst>
                </a:hlinkClick>
              </a:rPr>
              <a:t>13 травня</a:t>
            </a:r>
            <a:r>
              <a:rPr lang="ru-RU" sz="2000" dirty="0">
                <a:solidFill>
                  <a:srgbClr val="002060"/>
                </a:solidFill>
                <a:effectLst/>
                <a:latin typeface="Times New Roman" panose="02020603050405020304" pitchFamily="18" charset="0"/>
                <a:cs typeface="Times New Roman" panose="02020603050405020304" pitchFamily="18" charset="0"/>
              </a:rPr>
              <a:t> </a:t>
            </a:r>
            <a:r>
              <a:rPr lang="ru-RU" sz="2000" strike="noStrike" dirty="0">
                <a:solidFill>
                  <a:srgbClr val="002060"/>
                </a:solidFill>
                <a:effectLst/>
                <a:latin typeface="Times New Roman" panose="02020603050405020304" pitchFamily="18" charset="0"/>
                <a:cs typeface="Times New Roman" panose="02020603050405020304" pitchFamily="18" charset="0"/>
                <a:hlinkClick r:id="rId3" tooltip="1950">
                  <a:extLst>
                    <a:ext uri="{A12FA001-AC4F-418D-AE19-62706E023703}">
                      <ahyp:hlinkClr xmlns:ahyp="http://schemas.microsoft.com/office/drawing/2018/hyperlinkcolor" val="tx"/>
                    </a:ext>
                  </a:extLst>
                </a:hlinkClick>
              </a:rPr>
              <a:t>1950</a:t>
            </a:r>
            <a:r>
              <a:rPr lang="ru-RU" sz="2000" dirty="0">
                <a:solidFill>
                  <a:srgbClr val="002060"/>
                </a:solidFill>
                <a:effectLst/>
                <a:latin typeface="Times New Roman" panose="02020603050405020304" pitchFamily="18" charset="0"/>
                <a:cs typeface="Times New Roman" panose="02020603050405020304" pitchFamily="18" charset="0"/>
              </a:rPr>
              <a:t>, </a:t>
            </a:r>
            <a:r>
              <a:rPr lang="ru-RU" sz="2000" strike="noStrike" dirty="0">
                <a:solidFill>
                  <a:srgbClr val="002060"/>
                </a:solidFill>
                <a:effectLst/>
                <a:latin typeface="Times New Roman" panose="02020603050405020304" pitchFamily="18" charset="0"/>
                <a:cs typeface="Times New Roman" panose="02020603050405020304" pitchFamily="18" charset="0"/>
                <a:hlinkClick r:id="rId4" tooltip="Сагіно (Мічиган)">
                  <a:extLst>
                    <a:ext uri="{A12FA001-AC4F-418D-AE19-62706E023703}">
                      <ahyp:hlinkClr xmlns:ahyp="http://schemas.microsoft.com/office/drawing/2018/hyperlinkcolor" val="tx"/>
                    </a:ext>
                  </a:extLst>
                </a:hlinkClick>
              </a:rPr>
              <a:t>Саґіно</a:t>
            </a:r>
            <a:r>
              <a:rPr lang="ru-RU" sz="2000" dirty="0">
                <a:solidFill>
                  <a:srgbClr val="002060"/>
                </a:solidFill>
                <a:effectLst/>
                <a:latin typeface="Times New Roman" panose="02020603050405020304" pitchFamily="18" charset="0"/>
                <a:cs typeface="Times New Roman" panose="02020603050405020304" pitchFamily="18" charset="0"/>
              </a:rPr>
              <a:t>, </a:t>
            </a:r>
            <a:r>
              <a:rPr lang="ru-RU" sz="2000" strike="noStrike" dirty="0">
                <a:solidFill>
                  <a:srgbClr val="002060"/>
                </a:solidFill>
                <a:effectLst/>
                <a:latin typeface="Times New Roman" panose="02020603050405020304" pitchFamily="18" charset="0"/>
                <a:cs typeface="Times New Roman" panose="02020603050405020304" pitchFamily="18" charset="0"/>
                <a:hlinkClick r:id="rId5" tooltip="Мічиган">
                  <a:extLst>
                    <a:ext uri="{A12FA001-AC4F-418D-AE19-62706E023703}">
                      <ahyp:hlinkClr xmlns:ahyp="http://schemas.microsoft.com/office/drawing/2018/hyperlinkcolor" val="tx"/>
                    </a:ext>
                  </a:extLst>
                </a:hlinkClick>
              </a:rPr>
              <a:t>Мічиган</a:t>
            </a:r>
            <a:r>
              <a:rPr lang="ru-RU" sz="2000" dirty="0">
                <a:solidFill>
                  <a:srgbClr val="002060"/>
                </a:solidFill>
                <a:effectLst/>
                <a:latin typeface="Times New Roman" panose="02020603050405020304" pitchFamily="18" charset="0"/>
                <a:cs typeface="Times New Roman" panose="02020603050405020304" pitchFamily="18" charset="0"/>
              </a:rPr>
              <a:t>, США) — американський музикант, співак, клавішник, </a:t>
            </a:r>
            <a:r>
              <a:rPr lang="ru-RU" sz="2000" u="none" strike="noStrike" dirty="0">
                <a:solidFill>
                  <a:srgbClr val="002060"/>
                </a:solidFill>
                <a:effectLst/>
                <a:latin typeface="Times New Roman" panose="02020603050405020304" pitchFamily="18" charset="0"/>
                <a:cs typeface="Times New Roman" panose="02020603050405020304" pitchFamily="18" charset="0"/>
                <a:hlinkClick r:id="rId6" tooltip="Композитор">
                  <a:extLst>
                    <a:ext uri="{A12FA001-AC4F-418D-AE19-62706E023703}">
                      <ahyp:hlinkClr xmlns:ahyp="http://schemas.microsoft.com/office/drawing/2018/hyperlinkcolor" val="tx"/>
                    </a:ext>
                  </a:extLst>
                </a:hlinkClick>
              </a:rPr>
              <a:t>композитор</a:t>
            </a:r>
            <a:r>
              <a:rPr lang="ru-RU" sz="2000" dirty="0">
                <a:solidFill>
                  <a:srgbClr val="002060"/>
                </a:solidFill>
                <a:effectLst/>
                <a:latin typeface="Times New Roman" panose="02020603050405020304" pitchFamily="18" charset="0"/>
                <a:cs typeface="Times New Roman" panose="02020603050405020304" pitchFamily="18" charset="0"/>
              </a:rPr>
              <a:t>, </a:t>
            </a:r>
            <a:r>
              <a:rPr lang="ru-RU" sz="2000" u="none" strike="noStrike" dirty="0">
                <a:solidFill>
                  <a:srgbClr val="002060"/>
                </a:solidFill>
                <a:effectLst/>
                <a:latin typeface="Times New Roman" panose="02020603050405020304" pitchFamily="18" charset="0"/>
                <a:cs typeface="Times New Roman" panose="02020603050405020304" pitchFamily="18" charset="0"/>
                <a:hlinkClick r:id="rId7" tooltip="Аранжування">
                  <a:extLst>
                    <a:ext uri="{A12FA001-AC4F-418D-AE19-62706E023703}">
                      <ahyp:hlinkClr xmlns:ahyp="http://schemas.microsoft.com/office/drawing/2018/hyperlinkcolor" val="tx"/>
                    </a:ext>
                  </a:extLst>
                </a:hlinkClick>
              </a:rPr>
              <a:t>аранжувальник</a:t>
            </a:r>
            <a:r>
              <a:rPr lang="ru-RU" sz="2000" dirty="0">
                <a:solidFill>
                  <a:srgbClr val="002060"/>
                </a:solidFill>
                <a:effectLst/>
                <a:latin typeface="Times New Roman" panose="02020603050405020304" pitchFamily="18" charset="0"/>
                <a:cs typeface="Times New Roman" panose="02020603050405020304" pitchFamily="18" charset="0"/>
              </a:rPr>
              <a:t>, автор текстів, </a:t>
            </a:r>
            <a:r>
              <a:rPr lang="ru-RU" sz="2000" strike="noStrike" dirty="0">
                <a:solidFill>
                  <a:srgbClr val="002060"/>
                </a:solidFill>
                <a:effectLst/>
                <a:latin typeface="Times New Roman" panose="02020603050405020304" pitchFamily="18" charset="0"/>
                <a:cs typeface="Times New Roman" panose="02020603050405020304" pitchFamily="18" charset="0"/>
                <a:hlinkClick r:id="rId8" tooltip="Продюсер">
                  <a:extLst>
                    <a:ext uri="{A12FA001-AC4F-418D-AE19-62706E023703}">
                      <ahyp:hlinkClr xmlns:ahyp="http://schemas.microsoft.com/office/drawing/2018/hyperlinkcolor" val="tx"/>
                    </a:ext>
                  </a:extLst>
                </a:hlinkClick>
              </a:rPr>
              <a:t>продюсер</a:t>
            </a:r>
            <a:r>
              <a:rPr lang="ru-RU" sz="2000" dirty="0">
                <a:solidFill>
                  <a:srgbClr val="002060"/>
                </a:solidFill>
                <a:effectLst/>
                <a:latin typeface="Times New Roman" panose="02020603050405020304" pitchFamily="18" charset="0"/>
                <a:cs typeface="Times New Roman" panose="02020603050405020304" pitchFamily="18" charset="0"/>
              </a:rPr>
              <a:t>.</a:t>
            </a:r>
            <a:br>
              <a:rPr lang="ru-RU" sz="2000" dirty="0">
                <a:solidFill>
                  <a:srgbClr val="002060"/>
                </a:solidFill>
                <a:effectLst/>
                <a:latin typeface="Times New Roman" panose="02020603050405020304" pitchFamily="18" charset="0"/>
                <a:cs typeface="Times New Roman" panose="02020603050405020304" pitchFamily="18" charset="0"/>
              </a:rPr>
            </a:br>
            <a:endParaRPr lang="ru-RU" sz="2000" dirty="0">
              <a:solidFill>
                <a:srgbClr val="002060"/>
              </a:solidFill>
              <a:latin typeface="Times New Roman" panose="02020603050405020304" pitchFamily="18" charset="0"/>
              <a:cs typeface="Times New Roman" panose="02020603050405020304" pitchFamily="18" charset="0"/>
            </a:endParaRPr>
          </a:p>
        </p:txBody>
      </p:sp>
      <p:pic>
        <p:nvPicPr>
          <p:cNvPr id="2050" name="Picture 2" descr="Зображення">
            <a:extLst>
              <a:ext uri="{FF2B5EF4-FFF2-40B4-BE49-F238E27FC236}">
                <a16:creationId xmlns:a16="http://schemas.microsoft.com/office/drawing/2014/main" id="{E18ED01B-63F6-568A-EBCC-ED83D7B4555C}"/>
              </a:ext>
            </a:extLst>
          </p:cNvPr>
          <p:cNvPicPr>
            <a:picLocks noGrp="1" noChangeAspect="1" noChangeArrowheads="1"/>
          </p:cNvPicPr>
          <p:nvPr>
            <p:ph idx="1"/>
          </p:nvPr>
        </p:nvPicPr>
        <p:blipFill>
          <a:blip r:embed="rId9">
            <a:extLst>
              <a:ext uri="{28A0092B-C50C-407E-A947-70E740481C1C}">
                <a14:useLocalDpi xmlns:a14="http://schemas.microsoft.com/office/drawing/2010/main" val="0"/>
              </a:ext>
            </a:extLst>
          </a:blip>
          <a:srcRect/>
          <a:stretch>
            <a:fillRect/>
          </a:stretch>
        </p:blipFill>
        <p:spPr bwMode="auto">
          <a:xfrm>
            <a:off x="6738424" y="2630658"/>
            <a:ext cx="3370117" cy="3870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5204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64B48C-56BF-20B3-3938-E5BA207CEEC0}"/>
              </a:ext>
            </a:extLst>
          </p:cNvPr>
          <p:cNvSpPr>
            <a:spLocks noGrp="1"/>
          </p:cNvSpPr>
          <p:nvPr>
            <p:ph type="ctrTitle"/>
          </p:nvPr>
        </p:nvSpPr>
        <p:spPr>
          <a:xfrm>
            <a:off x="1829557" y="126321"/>
            <a:ext cx="8915399" cy="246761"/>
          </a:xfrm>
        </p:spPr>
        <p:txBody>
          <a:bodyPr>
            <a:noAutofit/>
          </a:bodyPr>
          <a:lstStyle/>
          <a:p>
            <a:pPr algn="ctr"/>
            <a:r>
              <a:rPr lang="uk-UA" sz="2400" dirty="0">
                <a:latin typeface="Times New Roman" panose="02020603050405020304" pitchFamily="18" charset="0"/>
                <a:cs typeface="Times New Roman" panose="02020603050405020304" pitchFamily="18" charset="0"/>
              </a:rPr>
              <a:t>Біографія</a:t>
            </a:r>
            <a:endParaRPr lang="ru-RU" sz="2400"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F3422597-9AD9-CB3B-F998-1389CB0C6EA3}"/>
              </a:ext>
            </a:extLst>
          </p:cNvPr>
          <p:cNvSpPr>
            <a:spLocks noGrp="1"/>
          </p:cNvSpPr>
          <p:nvPr>
            <p:ph type="subTitle" idx="1"/>
          </p:nvPr>
        </p:nvSpPr>
        <p:spPr>
          <a:xfrm>
            <a:off x="1829557" y="249702"/>
            <a:ext cx="8915399" cy="6735714"/>
          </a:xfrm>
        </p:spPr>
        <p:txBody>
          <a:bodyPr>
            <a:noAutofit/>
          </a:bodyPr>
          <a:lstStyle/>
          <a:p>
            <a:pPr algn="just"/>
            <a:r>
              <a:rPr lang="ru-RU" sz="1600" b="0" i="0" dirty="0">
                <a:solidFill>
                  <a:schemeClr val="tx1"/>
                </a:solidFill>
                <a:effectLst/>
                <a:latin typeface="Times New Roman" panose="02020603050405020304" pitchFamily="18" charset="0"/>
                <a:cs typeface="Times New Roman" panose="02020603050405020304" pitchFamily="18" charset="0"/>
              </a:rPr>
              <a:t>У невеликому американському містечку Сагинау в штаті Мічиган в бідній родині 13 травня 1950 роки з'явився хлопчик, якому були запропоновані важкі випробування і велика слава. Стівленд Джадкінс народився недоношеним. В результаті подачі великої дози кисню в кувез у малюка сталося ураження сітківки очей, яке призвело до безповоротної втрати зорових функцій.</a:t>
            </a:r>
          </a:p>
          <a:p>
            <a:pPr algn="just"/>
            <a:r>
              <a:rPr lang="ru-RU" sz="1600" b="0" i="0" dirty="0">
                <a:solidFill>
                  <a:schemeClr val="tx1"/>
                </a:solidFill>
                <a:effectLst/>
                <a:latin typeface="Times New Roman" panose="02020603050405020304" pitchFamily="18" charset="0"/>
                <a:cs typeface="Times New Roman" panose="02020603050405020304" pitchFamily="18" charset="0"/>
              </a:rPr>
              <a:t>Лула Мей Джадкінс, мати Стіві Вандера, доклала чимало зусиль, щоб повернути йому зір. Коли вона зрозуміла, що офіційна медицина не допоможе, стала водити дитину до знахарів. Але підріс Стів переконав її в тому, що сліпота не є перешкодою до виконання його мрії і він цілком щасливий.</a:t>
            </a:r>
            <a:br>
              <a:rPr lang="ru-RU" sz="1600" dirty="0">
                <a:solidFill>
                  <a:schemeClr val="tx1"/>
                </a:solidFill>
                <a:latin typeface="Times New Roman" panose="02020603050405020304" pitchFamily="18" charset="0"/>
                <a:cs typeface="Times New Roman" panose="02020603050405020304" pitchFamily="18" charset="0"/>
              </a:rPr>
            </a:br>
            <a:r>
              <a:rPr lang="ru-RU" sz="1600" b="0" i="0" dirty="0">
                <a:solidFill>
                  <a:schemeClr val="tx1"/>
                </a:solidFill>
                <a:effectLst/>
                <a:latin typeface="Times New Roman" panose="02020603050405020304" pitchFamily="18" charset="0"/>
                <a:cs typeface="Times New Roman" panose="02020603050405020304" pitchFamily="18" charset="0"/>
              </a:rPr>
              <a:t>Лулі Мей Джадкінс доводилося багато працювати, на чоловіка надії не було. Але вона завжди знаходила час для спілкування зі Стівом. Хлопчик проводив час вдома. Лула боялася, що на вулиці його можуть образити діти, намагалася відгородити від всіх неприємностей. Вона навчила сина читати, обходитися без сторонньої допомоги. </a:t>
            </a:r>
          </a:p>
          <a:p>
            <a:pPr algn="just"/>
            <a:r>
              <a:rPr lang="ru-RU" sz="1600" dirty="0">
                <a:solidFill>
                  <a:schemeClr val="tx1"/>
                </a:solidFill>
                <a:latin typeface="Times New Roman" panose="02020603050405020304" pitchFamily="18" charset="0"/>
                <a:cs typeface="Times New Roman" panose="02020603050405020304" pitchFamily="18" charset="0"/>
              </a:rPr>
              <a:t>Н</a:t>
            </a:r>
            <a:r>
              <a:rPr lang="ru-RU" sz="1600" b="0" i="0" dirty="0">
                <a:solidFill>
                  <a:schemeClr val="tx1"/>
                </a:solidFill>
                <a:effectLst/>
                <a:latin typeface="Times New Roman" panose="02020603050405020304" pitchFamily="18" charset="0"/>
                <a:cs typeface="Times New Roman" panose="02020603050405020304" pitchFamily="18" charset="0"/>
              </a:rPr>
              <a:t>езважаючи на цю трагедію у семирічному віці Вандер почав брати уроки гри на гітарі, а у дев'ять років опанував частково ще й </a:t>
            </a:r>
            <a:r>
              <a:rPr lang="ru-RU" sz="1600" b="0" i="0" u="none" strike="noStrike" dirty="0">
                <a:solidFill>
                  <a:schemeClr val="tx1"/>
                </a:solidFill>
                <a:effectLst/>
                <a:latin typeface="Times New Roman" panose="02020603050405020304" pitchFamily="18" charset="0"/>
                <a:cs typeface="Times New Roman" panose="02020603050405020304" pitchFamily="18" charset="0"/>
                <a:hlinkClick r:id="rId2" tooltip="Гармоніка (інструмент)">
                  <a:extLst>
                    <a:ext uri="{A12FA001-AC4F-418D-AE19-62706E023703}">
                      <ahyp:hlinkClr xmlns:ahyp="http://schemas.microsoft.com/office/drawing/2018/hyperlinkcolor" val="tx"/>
                    </a:ext>
                  </a:extLst>
                </a:hlinkClick>
              </a:rPr>
              <a:t>гармоніку</a:t>
            </a:r>
            <a:r>
              <a:rPr lang="ru-RU" sz="1600" b="0" i="0" dirty="0">
                <a:solidFill>
                  <a:schemeClr val="tx1"/>
                </a:solidFill>
                <a:effectLst/>
                <a:latin typeface="Times New Roman" panose="02020603050405020304" pitchFamily="18" charset="0"/>
                <a:cs typeface="Times New Roman" panose="02020603050405020304" pitchFamily="18" charset="0"/>
              </a:rPr>
              <a:t> та ударні. Коли 1954 року його родина переїхала до </a:t>
            </a:r>
            <a:r>
              <a:rPr lang="ru-RU" sz="1600" b="0" i="0" u="none" strike="noStrike" dirty="0">
                <a:solidFill>
                  <a:schemeClr val="tx1"/>
                </a:solidFill>
                <a:effectLst/>
                <a:latin typeface="Times New Roman" panose="02020603050405020304" pitchFamily="18" charset="0"/>
                <a:cs typeface="Times New Roman" panose="02020603050405020304" pitchFamily="18" charset="0"/>
                <a:hlinkClick r:id="rId3" tooltip="Детройт">
                  <a:extLst>
                    <a:ext uri="{A12FA001-AC4F-418D-AE19-62706E023703}">
                      <ahyp:hlinkClr xmlns:ahyp="http://schemas.microsoft.com/office/drawing/2018/hyperlinkcolor" val="tx"/>
                    </a:ext>
                  </a:extLst>
                </a:hlinkClick>
              </a:rPr>
              <a:t>Детройта</a:t>
            </a:r>
            <a:r>
              <a:rPr lang="ru-RU" sz="1600" b="0" i="0" dirty="0">
                <a:solidFill>
                  <a:schemeClr val="tx1"/>
                </a:solidFill>
                <a:effectLst/>
                <a:latin typeface="Times New Roman" panose="02020603050405020304" pitchFamily="18" charset="0"/>
                <a:cs typeface="Times New Roman" panose="02020603050405020304" pitchFamily="18" charset="0"/>
              </a:rPr>
              <a:t>, Стів приєднався до церковного хору, а вплив музики </a:t>
            </a:r>
            <a:r>
              <a:rPr lang="ru-RU" sz="1600" b="0" i="0" u="none" strike="noStrike" dirty="0">
                <a:solidFill>
                  <a:schemeClr val="tx1"/>
                </a:solidFill>
                <a:effectLst/>
                <a:latin typeface="Times New Roman" panose="02020603050405020304" pitchFamily="18" charset="0"/>
                <a:cs typeface="Times New Roman" panose="02020603050405020304" pitchFamily="18" charset="0"/>
                <a:hlinkClick r:id="rId4" tooltip="Госпел">
                  <a:extLst>
                    <a:ext uri="{A12FA001-AC4F-418D-AE19-62706E023703}">
                      <ahyp:hlinkClr xmlns:ahyp="http://schemas.microsoft.com/office/drawing/2018/hyperlinkcolor" val="tx"/>
                    </a:ext>
                  </a:extLst>
                </a:hlinkClick>
              </a:rPr>
              <a:t>госпел</a:t>
            </a:r>
            <a:r>
              <a:rPr lang="ru-RU" sz="1600" b="0" i="0" dirty="0">
                <a:solidFill>
                  <a:schemeClr val="tx1"/>
                </a:solidFill>
                <a:effectLst/>
                <a:latin typeface="Times New Roman" panose="02020603050405020304" pitchFamily="18" charset="0"/>
                <a:cs typeface="Times New Roman" panose="02020603050405020304" pitchFamily="18" charset="0"/>
              </a:rPr>
              <a:t> на його подальшу творчість був врівноважений </a:t>
            </a:r>
            <a:r>
              <a:rPr lang="ru-RU" sz="1600" b="0" i="0" u="none" strike="noStrike" dirty="0">
                <a:solidFill>
                  <a:schemeClr val="tx1"/>
                </a:solidFill>
                <a:effectLst/>
                <a:latin typeface="Times New Roman" panose="02020603050405020304" pitchFamily="18" charset="0"/>
                <a:cs typeface="Times New Roman" panose="02020603050405020304" pitchFamily="18" charset="0"/>
                <a:hlinkClick r:id="rId5" tooltip="Ритм-енд-блюз">
                  <a:extLst>
                    <a:ext uri="{A12FA001-AC4F-418D-AE19-62706E023703}">
                      <ahyp:hlinkClr xmlns:ahyp="http://schemas.microsoft.com/office/drawing/2018/hyperlinkcolor" val="tx"/>
                    </a:ext>
                  </a:extLst>
                </a:hlinkClick>
              </a:rPr>
              <a:t>ритм-</a:t>
            </a:r>
            <a:r>
              <a:rPr lang="ru-RU" sz="1600" b="0" i="0" u="none" strike="noStrike" dirty="0" err="1">
                <a:solidFill>
                  <a:schemeClr val="tx1"/>
                </a:solidFill>
                <a:effectLst/>
                <a:latin typeface="Times New Roman" panose="02020603050405020304" pitchFamily="18" charset="0"/>
                <a:cs typeface="Times New Roman" panose="02020603050405020304" pitchFamily="18" charset="0"/>
                <a:hlinkClick r:id="rId5" tooltip="Ритм-енд-блюз">
                  <a:extLst>
                    <a:ext uri="{A12FA001-AC4F-418D-AE19-62706E023703}">
                      <ahyp:hlinkClr xmlns:ahyp="http://schemas.microsoft.com/office/drawing/2018/hyperlinkcolor" val="tx"/>
                    </a:ext>
                  </a:extLst>
                </a:hlinkClick>
              </a:rPr>
              <a:t>енд</a:t>
            </a:r>
            <a:r>
              <a:rPr lang="ru-RU" sz="1600" b="0" i="0" u="none" strike="noStrike" dirty="0">
                <a:solidFill>
                  <a:schemeClr val="tx1"/>
                </a:solidFill>
                <a:effectLst/>
                <a:latin typeface="Times New Roman" panose="02020603050405020304" pitchFamily="18" charset="0"/>
                <a:cs typeface="Times New Roman" panose="02020603050405020304" pitchFamily="18" charset="0"/>
                <a:hlinkClick r:id="rId5" tooltip="Ритм-енд-блюз">
                  <a:extLst>
                    <a:ext uri="{A12FA001-AC4F-418D-AE19-62706E023703}">
                      <ahyp:hlinkClr xmlns:ahyp="http://schemas.microsoft.com/office/drawing/2018/hyperlinkcolor" val="tx"/>
                    </a:ext>
                  </a:extLst>
                </a:hlinkClick>
              </a:rPr>
              <a:t>-блюзом</a:t>
            </a:r>
            <a:r>
              <a:rPr lang="ru-RU" sz="1600" b="0" i="0" dirty="0">
                <a:solidFill>
                  <a:schemeClr val="tx1"/>
                </a:solidFill>
                <a:effectLst/>
                <a:latin typeface="Times New Roman" panose="02020603050405020304" pitchFamily="18" charset="0"/>
                <a:cs typeface="Times New Roman" panose="02020603050405020304" pitchFamily="18" charset="0"/>
              </a:rPr>
              <a:t> </a:t>
            </a:r>
            <a:r>
              <a:rPr lang="ru-RU" sz="1600" b="0" i="0" u="none" strike="noStrike" dirty="0">
                <a:solidFill>
                  <a:schemeClr val="tx1"/>
                </a:solidFill>
                <a:effectLst/>
                <a:latin typeface="Times New Roman" panose="02020603050405020304" pitchFamily="18" charset="0"/>
                <a:cs typeface="Times New Roman" panose="02020603050405020304" pitchFamily="18" charset="0"/>
                <a:hlinkClick r:id="rId6" tooltip="Рей Чарльз">
                  <a:extLst>
                    <a:ext uri="{A12FA001-AC4F-418D-AE19-62706E023703}">
                      <ahyp:hlinkClr xmlns:ahyp="http://schemas.microsoft.com/office/drawing/2018/hyperlinkcolor" val="tx"/>
                    </a:ext>
                  </a:extLst>
                </a:hlinkClick>
              </a:rPr>
              <a:t>Рея Чарльза</a:t>
            </a:r>
            <a:r>
              <a:rPr lang="ru-RU" sz="1600" b="0" i="0" dirty="0">
                <a:solidFill>
                  <a:schemeClr val="tx1"/>
                </a:solidFill>
                <a:effectLst/>
                <a:latin typeface="Times New Roman" panose="02020603050405020304" pitchFamily="18" charset="0"/>
                <a:cs typeface="Times New Roman" panose="02020603050405020304" pitchFamily="18" charset="0"/>
              </a:rPr>
              <a:t> та </a:t>
            </a:r>
            <a:r>
              <a:rPr lang="ru-RU" sz="1600" b="0" i="0" u="none" strike="noStrike" dirty="0">
                <a:solidFill>
                  <a:schemeClr val="tx1"/>
                </a:solidFill>
                <a:effectLst/>
                <a:latin typeface="Times New Roman" panose="02020603050405020304" pitchFamily="18" charset="0"/>
                <a:cs typeface="Times New Roman" panose="02020603050405020304" pitchFamily="18" charset="0"/>
                <a:hlinkClick r:id="rId7" tooltip="Сем Кук">
                  <a:extLst>
                    <a:ext uri="{A12FA001-AC4F-418D-AE19-62706E023703}">
                      <ahyp:hlinkClr xmlns:ahyp="http://schemas.microsoft.com/office/drawing/2018/hyperlinkcolor" val="tx"/>
                    </a:ext>
                  </a:extLst>
                </a:hlinkClick>
              </a:rPr>
              <a:t>Сема Кука</a:t>
            </a:r>
            <a:r>
              <a:rPr lang="ru-RU" sz="1600" b="0" i="0" dirty="0">
                <a:solidFill>
                  <a:schemeClr val="tx1"/>
                </a:solidFill>
                <a:effectLst/>
                <a:latin typeface="Times New Roman" panose="02020603050405020304" pitchFamily="18" charset="0"/>
                <a:cs typeface="Times New Roman" panose="02020603050405020304" pitchFamily="18" charset="0"/>
              </a:rPr>
              <a:t>, чиї записи він постійно слухав по радіо. </a:t>
            </a:r>
          </a:p>
          <a:p>
            <a:pPr algn="just"/>
            <a:r>
              <a:rPr lang="ru-RU" sz="1600" b="0" i="0" u="none" strike="noStrike" dirty="0">
                <a:solidFill>
                  <a:schemeClr val="tx1"/>
                </a:solidFill>
                <a:effectLst/>
                <a:latin typeface="Times New Roman" panose="02020603050405020304" pitchFamily="18" charset="0"/>
                <a:cs typeface="Times New Roman" panose="02020603050405020304" pitchFamily="18" charset="0"/>
                <a:hlinkClick r:id="rId8" tooltip="1961">
                  <a:extLst>
                    <a:ext uri="{A12FA001-AC4F-418D-AE19-62706E023703}">
                      <ahyp:hlinkClr xmlns:ahyp="http://schemas.microsoft.com/office/drawing/2018/hyperlinkcolor" val="tx"/>
                    </a:ext>
                  </a:extLst>
                </a:hlinkClick>
              </a:rPr>
              <a:t>1961</a:t>
            </a:r>
            <a:r>
              <a:rPr lang="ru-RU" sz="1600" b="0" i="0" dirty="0">
                <a:solidFill>
                  <a:schemeClr val="tx1"/>
                </a:solidFill>
                <a:effectLst/>
                <a:latin typeface="Times New Roman" panose="02020603050405020304" pitchFamily="18" charset="0"/>
                <a:cs typeface="Times New Roman" panose="02020603050405020304" pitchFamily="18" charset="0"/>
              </a:rPr>
              <a:t> року Вандера запримітив Ронні Уайт з (</a:t>
            </a:r>
            <a:r>
              <a:rPr lang="ru-RU" sz="1600" b="0" i="0" u="none" strike="noStrike" dirty="0">
                <a:solidFill>
                  <a:schemeClr val="tx1"/>
                </a:solidFill>
                <a:effectLst/>
                <a:latin typeface="Times New Roman" panose="02020603050405020304" pitchFamily="18" charset="0"/>
                <a:cs typeface="Times New Roman" panose="02020603050405020304" pitchFamily="18" charset="0"/>
                <a:hlinkClick r:id="rId9" tooltip="Велика Британія">
                  <a:extLst>
                    <a:ext uri="{A12FA001-AC4F-418D-AE19-62706E023703}">
                      <ahyp:hlinkClr xmlns:ahyp="http://schemas.microsoft.com/office/drawing/2018/hyperlinkcolor" val="tx"/>
                    </a:ext>
                  </a:extLst>
                </a:hlinkClick>
              </a:rPr>
              <a:t>британського</a:t>
            </a:r>
            <a:r>
              <a:rPr lang="ru-RU" sz="1600" b="0" i="0" dirty="0">
                <a:solidFill>
                  <a:schemeClr val="tx1"/>
                </a:solidFill>
                <a:effectLst/>
                <a:latin typeface="Times New Roman" panose="02020603050405020304" pitchFamily="18" charset="0"/>
                <a:cs typeface="Times New Roman" panose="02020603050405020304" pitchFamily="18" charset="0"/>
              </a:rPr>
              <a:t> </a:t>
            </a:r>
            <a:r>
              <a:rPr lang="ru-RU" sz="1600" b="0" i="0" u="none" strike="noStrike" dirty="0">
                <a:solidFill>
                  <a:schemeClr val="tx1"/>
                </a:solidFill>
                <a:effectLst/>
                <a:latin typeface="Times New Roman" panose="02020603050405020304" pitchFamily="18" charset="0"/>
                <a:cs typeface="Times New Roman" panose="02020603050405020304" pitchFamily="18" charset="0"/>
                <a:hlinkClick r:id="rId10" tooltip="Рок-гурт">
                  <a:extLst>
                    <a:ext uri="{A12FA001-AC4F-418D-AE19-62706E023703}">
                      <ahyp:hlinkClr xmlns:ahyp="http://schemas.microsoft.com/office/drawing/2018/hyperlinkcolor" val="tx"/>
                    </a:ext>
                  </a:extLst>
                </a:hlinkClick>
              </a:rPr>
              <a:t>рок-гурту</a:t>
            </a:r>
            <a:r>
              <a:rPr lang="ru-RU" sz="1600" b="0" i="0" dirty="0">
                <a:solidFill>
                  <a:schemeClr val="tx1"/>
                </a:solidFill>
                <a:effectLst/>
                <a:latin typeface="Times New Roman" panose="02020603050405020304" pitchFamily="18" charset="0"/>
                <a:cs typeface="Times New Roman" panose="02020603050405020304" pitchFamily="18" charset="0"/>
              </a:rPr>
              <a:t> </a:t>
            </a:r>
            <a:r>
              <a:rPr lang="ru-RU" sz="1600" b="0" i="1" u="sng" dirty="0">
                <a:solidFill>
                  <a:schemeClr val="tx1"/>
                </a:solidFill>
                <a:effectLst/>
                <a:latin typeface="Times New Roman" panose="02020603050405020304" pitchFamily="18" charset="0"/>
                <a:cs typeface="Times New Roman" panose="02020603050405020304" pitchFamily="18" charset="0"/>
                <a:hlinkClick r:id="rId11">
                  <a:extLst>
                    <a:ext uri="{A12FA001-AC4F-418D-AE19-62706E023703}">
                      <ahyp:hlinkClr xmlns:ahyp="http://schemas.microsoft.com/office/drawing/2018/hyperlinkcolor" val="tx"/>
                    </a:ext>
                  </a:extLst>
                </a:hlinkClick>
              </a:rPr>
              <a:t>«Queen»</a:t>
            </a:r>
            <a:r>
              <a:rPr lang="ru-RU" sz="1600" b="0" i="1" u="sng" dirty="0">
                <a:solidFill>
                  <a:schemeClr val="tx1"/>
                </a:solidFill>
                <a:effectLst/>
                <a:latin typeface="Times New Roman" panose="02020603050405020304" pitchFamily="18" charset="0"/>
                <a:cs typeface="Times New Roman" panose="02020603050405020304" pitchFamily="18" charset="0"/>
              </a:rPr>
              <a:t>)</a:t>
            </a:r>
            <a:r>
              <a:rPr lang="en-US" sz="1600" b="0" i="0" dirty="0">
                <a:solidFill>
                  <a:schemeClr val="tx1"/>
                </a:solidFill>
                <a:effectLst/>
                <a:latin typeface="Times New Roman" panose="02020603050405020304" pitchFamily="18" charset="0"/>
                <a:cs typeface="Times New Roman" panose="02020603050405020304" pitchFamily="18" charset="0"/>
              </a:rPr>
              <a:t> </a:t>
            </a:r>
            <a:r>
              <a:rPr lang="ru-RU" sz="1600" b="0" i="0" dirty="0">
                <a:solidFill>
                  <a:schemeClr val="tx1"/>
                </a:solidFill>
                <a:effectLst/>
                <a:latin typeface="Times New Roman" panose="02020603050405020304" pitchFamily="18" charset="0"/>
                <a:cs typeface="Times New Roman" panose="02020603050405020304" pitchFamily="18" charset="0"/>
              </a:rPr>
              <a:t>і організував йому прослуховування на фірмі </a:t>
            </a:r>
            <a:r>
              <a:rPr lang="ru-RU" sz="1600" b="0" i="0" u="none" strike="noStrike" dirty="0">
                <a:solidFill>
                  <a:schemeClr val="tx1"/>
                </a:solidFill>
                <a:effectLst/>
                <a:latin typeface="Times New Roman" panose="02020603050405020304" pitchFamily="18" charset="0"/>
                <a:cs typeface="Times New Roman" panose="02020603050405020304" pitchFamily="18" charset="0"/>
                <a:hlinkClick r:id="rId12" tooltip="Motown Records">
                  <a:extLst>
                    <a:ext uri="{A12FA001-AC4F-418D-AE19-62706E023703}">
                      <ahyp:hlinkClr xmlns:ahyp="http://schemas.microsoft.com/office/drawing/2018/hyperlinkcolor" val="tx"/>
                    </a:ext>
                  </a:extLst>
                </a:hlinkClick>
              </a:rPr>
              <a:t>«</a:t>
            </a:r>
            <a:r>
              <a:rPr lang="en-US" sz="1600" b="0" i="0" u="none" strike="noStrike" dirty="0">
                <a:solidFill>
                  <a:schemeClr val="tx1"/>
                </a:solidFill>
                <a:effectLst/>
                <a:latin typeface="Times New Roman" panose="02020603050405020304" pitchFamily="18" charset="0"/>
                <a:cs typeface="Times New Roman" panose="02020603050405020304" pitchFamily="18" charset="0"/>
                <a:hlinkClick r:id="rId12" tooltip="Motown Records">
                  <a:extLst>
                    <a:ext uri="{A12FA001-AC4F-418D-AE19-62706E023703}">
                      <ahyp:hlinkClr xmlns:ahyp="http://schemas.microsoft.com/office/drawing/2018/hyperlinkcolor" val="tx"/>
                    </a:ext>
                  </a:extLst>
                </a:hlinkClick>
              </a:rPr>
              <a:t>Motown»</a:t>
            </a:r>
            <a:r>
              <a:rPr lang="uk-UA" sz="1600" b="0" i="0" u="none" strike="noStrike" dirty="0">
                <a:solidFill>
                  <a:schemeClr val="tx1"/>
                </a:solidFill>
                <a:effectLst/>
                <a:latin typeface="Times New Roman" panose="02020603050405020304" pitchFamily="18" charset="0"/>
                <a:cs typeface="Times New Roman" panose="02020603050405020304" pitchFamily="18" charset="0"/>
              </a:rPr>
              <a:t>(амер. компанія звукозапису)</a:t>
            </a:r>
            <a:r>
              <a:rPr lang="en-US" sz="1600" b="0" i="0" dirty="0">
                <a:solidFill>
                  <a:schemeClr val="tx1"/>
                </a:solidFill>
                <a:effectLst/>
                <a:latin typeface="Times New Roman" panose="02020603050405020304" pitchFamily="18" charset="0"/>
                <a:cs typeface="Times New Roman" panose="02020603050405020304" pitchFamily="18" charset="0"/>
              </a:rPr>
              <a:t>. </a:t>
            </a:r>
            <a:r>
              <a:rPr lang="ru-RU" sz="1600" b="0" i="0" dirty="0">
                <a:solidFill>
                  <a:schemeClr val="tx1"/>
                </a:solidFill>
                <a:effectLst/>
                <a:latin typeface="Times New Roman" panose="02020603050405020304" pitchFamily="18" charset="0"/>
                <a:cs typeface="Times New Roman" panose="02020603050405020304" pitchFamily="18" charset="0"/>
              </a:rPr>
              <a:t>Беррі Голдмен відразу уклав угоду з молодим артистом, давши йому псевдонім Літл Стіві Вандер (</a:t>
            </a:r>
            <a:r>
              <a:rPr lang="en-US" sz="1600" b="0" i="1" dirty="0">
                <a:solidFill>
                  <a:schemeClr val="tx1"/>
                </a:solidFill>
                <a:effectLst/>
                <a:latin typeface="Times New Roman" panose="02020603050405020304" pitchFamily="18" charset="0"/>
                <a:cs typeface="Times New Roman" panose="02020603050405020304" pitchFamily="18" charset="0"/>
              </a:rPr>
              <a:t>Little Stevie Wonder</a:t>
            </a:r>
            <a:r>
              <a:rPr lang="en-US" sz="1600" b="0" i="0" dirty="0">
                <a:solidFill>
                  <a:schemeClr val="tx1"/>
                </a:solidFill>
                <a:effectLst/>
                <a:latin typeface="Times New Roman" panose="02020603050405020304" pitchFamily="18" charset="0"/>
                <a:cs typeface="Times New Roman" panose="02020603050405020304" pitchFamily="18" charset="0"/>
              </a:rPr>
              <a:t>) </a:t>
            </a:r>
            <a:r>
              <a:rPr lang="ru-RU" sz="1600" b="0" i="0" dirty="0">
                <a:solidFill>
                  <a:schemeClr val="tx1"/>
                </a:solidFill>
                <a:effectLst/>
                <a:latin typeface="Times New Roman" panose="02020603050405020304" pitchFamily="18" charset="0"/>
                <a:cs typeface="Times New Roman" panose="02020603050405020304" pitchFamily="18" charset="0"/>
              </a:rPr>
              <a:t>і доручив опіку над ним автору та продюсеру Кларенсу Полу, який і стежив за першими записами багатообіцяючого дебютанта. Ці записи презентували великий талант Вандер як </a:t>
            </a:r>
            <a:r>
              <a:rPr lang="ru-RU" sz="1600" b="0" i="0" u="none" strike="noStrike" dirty="0">
                <a:solidFill>
                  <a:schemeClr val="tx1"/>
                </a:solidFill>
                <a:effectLst/>
                <a:latin typeface="Times New Roman" panose="02020603050405020304" pitchFamily="18" charset="0"/>
                <a:cs typeface="Times New Roman" panose="02020603050405020304" pitchFamily="18" charset="0"/>
                <a:hlinkClick r:id="rId13" tooltip="Мультиінструменталіст">
                  <a:extLst>
                    <a:ext uri="{A12FA001-AC4F-418D-AE19-62706E023703}">
                      <ahyp:hlinkClr xmlns:ahyp="http://schemas.microsoft.com/office/drawing/2018/hyperlinkcolor" val="tx"/>
                    </a:ext>
                  </a:extLst>
                </a:hlinkClick>
              </a:rPr>
              <a:t>мультиінструменталіста</a:t>
            </a:r>
            <a:r>
              <a:rPr lang="ru-RU" sz="1600" b="0" i="0" dirty="0">
                <a:solidFill>
                  <a:schemeClr val="tx1"/>
                </a:solidFill>
                <a:effectLst/>
                <a:latin typeface="Times New Roman" panose="02020603050405020304" pitchFamily="18" charset="0"/>
                <a:cs typeface="Times New Roman" panose="02020603050405020304" pitchFamily="18" charset="0"/>
              </a:rPr>
              <a:t>, але не визначили певного музичного напрямку виконавця. </a:t>
            </a:r>
          </a:p>
          <a:p>
            <a:pPr algn="just"/>
            <a:r>
              <a:rPr lang="ru-RU" sz="1600" b="1" i="0" dirty="0">
                <a:solidFill>
                  <a:schemeClr val="tx1"/>
                </a:solidFill>
                <a:effectLst/>
                <a:latin typeface="Times New Roman" panose="02020603050405020304" pitchFamily="18" charset="0"/>
                <a:cs typeface="Times New Roman" panose="02020603050405020304" pitchFamily="18" charset="0"/>
              </a:rPr>
              <a:t>Автор понад 30 альбомів, Стіві Вандер — лауреат 22 премій </a:t>
            </a:r>
            <a:r>
              <a:rPr lang="ru-RU" sz="1600" b="1" i="0" u="none" strike="noStrike" dirty="0">
                <a:solidFill>
                  <a:schemeClr val="tx1"/>
                </a:solidFill>
                <a:effectLst/>
                <a:latin typeface="Times New Roman" panose="02020603050405020304" pitchFamily="18" charset="0"/>
                <a:cs typeface="Times New Roman" panose="02020603050405020304" pitchFamily="18" charset="0"/>
                <a:hlinkClick r:id="rId14" tooltip="Греммі">
                  <a:extLst>
                    <a:ext uri="{A12FA001-AC4F-418D-AE19-62706E023703}">
                      <ahyp:hlinkClr xmlns:ahyp="http://schemas.microsoft.com/office/drawing/2018/hyperlinkcolor" val="tx"/>
                    </a:ext>
                  </a:extLst>
                </a:hlinkClick>
              </a:rPr>
              <a:t>Греммі</a:t>
            </a:r>
            <a:r>
              <a:rPr lang="ru-RU" sz="1600" b="1" i="0" dirty="0">
                <a:solidFill>
                  <a:schemeClr val="tx1"/>
                </a:solidFill>
                <a:effectLst/>
                <a:latin typeface="Times New Roman" panose="02020603050405020304" pitchFamily="18" charset="0"/>
                <a:cs typeface="Times New Roman" panose="02020603050405020304" pitchFamily="18" charset="0"/>
              </a:rPr>
              <a:t>, у 1989 його ім'я було занесено до </a:t>
            </a:r>
            <a:r>
              <a:rPr lang="ru-RU" sz="1600" b="1" i="0" u="none" strike="noStrike" dirty="0" err="1">
                <a:solidFill>
                  <a:schemeClr val="tx1"/>
                </a:solidFill>
                <a:effectLst/>
                <a:latin typeface="Times New Roman" panose="02020603050405020304" pitchFamily="18" charset="0"/>
                <a:cs typeface="Times New Roman" panose="02020603050405020304" pitchFamily="18" charset="0"/>
                <a:hlinkClick r:id="rId15" tooltip="Зала слави рок-н-ролу">
                  <a:extLst>
                    <a:ext uri="{A12FA001-AC4F-418D-AE19-62706E023703}">
                      <ahyp:hlinkClr xmlns:ahyp="http://schemas.microsoft.com/office/drawing/2018/hyperlinkcolor" val="tx"/>
                    </a:ext>
                  </a:extLst>
                </a:hlinkClick>
              </a:rPr>
              <a:t>Зали</a:t>
            </a:r>
            <a:r>
              <a:rPr lang="ru-RU" sz="1600" b="1" i="0" u="none" strike="noStrike" dirty="0">
                <a:solidFill>
                  <a:schemeClr val="tx1"/>
                </a:solidFill>
                <a:effectLst/>
                <a:latin typeface="Times New Roman" panose="02020603050405020304" pitchFamily="18" charset="0"/>
                <a:cs typeface="Times New Roman" panose="02020603050405020304" pitchFamily="18" charset="0"/>
                <a:hlinkClick r:id="rId15" tooltip="Зала слави рок-н-ролу">
                  <a:extLst>
                    <a:ext uri="{A12FA001-AC4F-418D-AE19-62706E023703}">
                      <ahyp:hlinkClr xmlns:ahyp="http://schemas.microsoft.com/office/drawing/2018/hyperlinkcolor" val="tx"/>
                    </a:ext>
                  </a:extLst>
                </a:hlinkClick>
              </a:rPr>
              <a:t> слави рок-н-ролу</a:t>
            </a:r>
            <a:r>
              <a:rPr lang="ru-RU" sz="1600" b="1" i="0" dirty="0">
                <a:solidFill>
                  <a:schemeClr val="tx1"/>
                </a:solidFill>
                <a:effectLst/>
                <a:latin typeface="Times New Roman" panose="02020603050405020304" pitchFamily="18" charset="0"/>
                <a:cs typeface="Times New Roman" panose="02020603050405020304" pitchFamily="18" charset="0"/>
              </a:rPr>
              <a:t> , у </a:t>
            </a:r>
            <a:r>
              <a:rPr lang="ru-RU" sz="1600" b="1" i="0" u="none" strike="noStrike" dirty="0">
                <a:solidFill>
                  <a:schemeClr val="tx1"/>
                </a:solidFill>
                <a:effectLst/>
                <a:latin typeface="Times New Roman" panose="02020603050405020304" pitchFamily="18" charset="0"/>
                <a:cs typeface="Times New Roman" panose="02020603050405020304" pitchFamily="18" charset="0"/>
                <a:hlinkClick r:id="rId16" tooltip="Список 500 найкращих альбомів усіх часів за версією журналу Rolling Stone">
                  <a:extLst>
                    <a:ext uri="{A12FA001-AC4F-418D-AE19-62706E023703}">
                      <ahyp:hlinkClr xmlns:ahyp="http://schemas.microsoft.com/office/drawing/2018/hyperlinkcolor" val="tx"/>
                    </a:ext>
                  </a:extLst>
                </a:hlinkClick>
              </a:rPr>
              <a:t>Списку 500 найкращих альбомів усіх часів за версією журналу Rolling Stone</a:t>
            </a:r>
            <a:r>
              <a:rPr lang="ru-RU" sz="1600" b="1" i="0" dirty="0">
                <a:solidFill>
                  <a:schemeClr val="tx1"/>
                </a:solidFill>
                <a:effectLst/>
                <a:latin typeface="Times New Roman" panose="02020603050405020304" pitchFamily="18" charset="0"/>
                <a:cs typeface="Times New Roman" panose="02020603050405020304" pitchFamily="18" charset="0"/>
              </a:rPr>
              <a:t> його творчість представлена чотирма альбомами.</a:t>
            </a:r>
            <a:endParaRPr lang="ru-RU" sz="1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0209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64B48C-56BF-20B3-3938-E5BA207CEEC0}"/>
              </a:ext>
            </a:extLst>
          </p:cNvPr>
          <p:cNvSpPr>
            <a:spLocks noGrp="1"/>
          </p:cNvSpPr>
          <p:nvPr>
            <p:ph type="ctrTitle"/>
          </p:nvPr>
        </p:nvSpPr>
        <p:spPr>
          <a:xfrm>
            <a:off x="1829557" y="249701"/>
            <a:ext cx="8915399" cy="594361"/>
          </a:xfrm>
        </p:spPr>
        <p:txBody>
          <a:bodyPr>
            <a:noAutofit/>
          </a:bodyPr>
          <a:lstStyle/>
          <a:p>
            <a:pPr algn="ctr"/>
            <a:r>
              <a:rPr lang="uk-UA" sz="3600" dirty="0">
                <a:latin typeface="Times New Roman" panose="02020603050405020304" pitchFamily="18" charset="0"/>
                <a:cs typeface="Times New Roman" panose="02020603050405020304" pitchFamily="18" charset="0"/>
              </a:rPr>
              <a:t>Підтримка України</a:t>
            </a:r>
            <a:endParaRPr lang="ru-RU" sz="3600"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F3422597-9AD9-CB3B-F998-1389CB0C6EA3}"/>
              </a:ext>
            </a:extLst>
          </p:cNvPr>
          <p:cNvSpPr>
            <a:spLocks noGrp="1"/>
          </p:cNvSpPr>
          <p:nvPr>
            <p:ph type="subTitle" idx="1"/>
          </p:nvPr>
        </p:nvSpPr>
        <p:spPr>
          <a:xfrm>
            <a:off x="1829557" y="1252024"/>
            <a:ext cx="8915399" cy="5605975"/>
          </a:xfrm>
        </p:spPr>
        <p:txBody>
          <a:bodyPr>
            <a:noAutofit/>
          </a:bodyPr>
          <a:lstStyle/>
          <a:p>
            <a:pPr algn="just"/>
            <a:r>
              <a:rPr lang="ru-RU" sz="2400" b="0" i="0" dirty="0">
                <a:solidFill>
                  <a:schemeClr val="tx1"/>
                </a:solidFill>
                <a:effectLst/>
                <a:latin typeface="Times New Roman" panose="02020603050405020304" pitchFamily="18" charset="0"/>
                <a:cs typeface="Times New Roman" panose="02020603050405020304" pitchFamily="18" charset="0"/>
              </a:rPr>
              <a:t>Під час нападу росії на Україну Стіві Вандер записав відеозвернення на підтримку України.</a:t>
            </a:r>
          </a:p>
          <a:p>
            <a:pPr algn="just"/>
            <a:r>
              <a:rPr lang="ru-RU" sz="2400" dirty="0">
                <a:solidFill>
                  <a:schemeClr val="tx1"/>
                </a:solidFill>
                <a:latin typeface="Times New Roman" panose="02020603050405020304" pitchFamily="18" charset="0"/>
                <a:cs typeface="Times New Roman" panose="02020603050405020304" pitchFamily="18" charset="0"/>
              </a:rPr>
              <a:t>«</a:t>
            </a:r>
            <a:r>
              <a:rPr lang="ru-RU" sz="2400" b="0" i="0" dirty="0">
                <a:solidFill>
                  <a:schemeClr val="tx1"/>
                </a:solidFill>
                <a:effectLst/>
                <a:latin typeface="Times New Roman" panose="02020603050405020304" pitchFamily="18" charset="0"/>
                <a:cs typeface="Times New Roman" panose="02020603050405020304" pitchFamily="18" charset="0"/>
              </a:rPr>
              <a:t>Це не просто українська війна: сьогодні Україна в битві за душу світу», - заявив артист.</a:t>
            </a:r>
          </a:p>
          <a:p>
            <a:pPr algn="just"/>
            <a:r>
              <a:rPr lang="ru-RU" sz="2400" dirty="0">
                <a:solidFill>
                  <a:schemeClr val="tx1"/>
                </a:solidFill>
                <a:latin typeface="Times New Roman" panose="02020603050405020304" pitchFamily="18" charset="0"/>
                <a:cs typeface="Times New Roman" panose="02020603050405020304" pitchFamily="18" charset="0"/>
              </a:rPr>
              <a:t>«</a:t>
            </a:r>
            <a:r>
              <a:rPr lang="ru-RU" sz="2400" b="0" i="0" dirty="0">
                <a:solidFill>
                  <a:schemeClr val="tx1"/>
                </a:solidFill>
                <a:effectLst/>
                <a:latin typeface="Times New Roman" panose="02020603050405020304" pitchFamily="18" charset="0"/>
                <a:cs typeface="Times New Roman" panose="02020603050405020304" pitchFamily="18" charset="0"/>
              </a:rPr>
              <a:t>Вони б’ються проти сил зла. Ми бачимо, що робить зло і що воно здатне зробити. Не має значення, з якою країною чи кольором </a:t>
            </a:r>
            <a:r>
              <a:rPr lang="ru-RU" sz="2400" b="0" i="1" dirty="0">
                <a:solidFill>
                  <a:schemeClr val="tx1"/>
                </a:solidFill>
                <a:effectLst/>
                <a:latin typeface="Times New Roman" panose="02020603050405020304" pitchFamily="18" charset="0"/>
                <a:cs typeface="Times New Roman" panose="02020603050405020304" pitchFamily="18" charset="0"/>
              </a:rPr>
              <a:t>(шкіри)</a:t>
            </a:r>
            <a:r>
              <a:rPr lang="ru-RU" sz="2400" b="0" i="0" dirty="0">
                <a:solidFill>
                  <a:schemeClr val="tx1"/>
                </a:solidFill>
                <a:effectLst/>
                <a:latin typeface="Times New Roman" panose="02020603050405020304" pitchFamily="18" charset="0"/>
                <a:cs typeface="Times New Roman" panose="02020603050405020304" pitchFamily="18" charset="0"/>
              </a:rPr>
              <a:t>. Зараз зло загрожує суверенітету однієї країни та недоторканності всіх інших. Яких іще трагедій нам треба, щоб зупинити цю агресію?».</a:t>
            </a:r>
          </a:p>
          <a:p>
            <a:pPr algn="just"/>
            <a:endParaRPr lang="ru-RU" sz="1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236733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132</TotalTime>
  <Words>490</Words>
  <Application>Microsoft Office PowerPoint</Application>
  <PresentationFormat>Широкоэкранный</PresentationFormat>
  <Paragraphs>12</Paragraphs>
  <Slides>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Century Gothic</vt:lpstr>
      <vt:lpstr>Times New Roman</vt:lpstr>
      <vt:lpstr>Wingdings 3</vt:lpstr>
      <vt:lpstr>Легкий дым</vt:lpstr>
      <vt:lpstr>Стіві Вандер</vt:lpstr>
      <vt:lpstr>Стіві Вандер - справжнє ім'я Стівленд Гардвей Джадкінс. Народився 13 травня 1950, Саґіно, Мічиган, США) — американський музикант, співак, клавішник, композитор, аранжувальник, автор текстів, продюсер. </vt:lpstr>
      <vt:lpstr>Біографія</vt:lpstr>
      <vt:lpstr>Підтримка України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Стіві Вандер</dc:title>
  <dc:creator>Kos</dc:creator>
  <cp:lastModifiedBy>Kos</cp:lastModifiedBy>
  <cp:revision>3</cp:revision>
  <dcterms:created xsi:type="dcterms:W3CDTF">2023-10-16T07:24:11Z</dcterms:created>
  <dcterms:modified xsi:type="dcterms:W3CDTF">2023-10-17T15:45:47Z</dcterms:modified>
</cp:coreProperties>
</file>