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96" y="1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CFC5F-D09B-4082-8D89-9CDA860FABA7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BD6EF-C163-4A57-A92D-93BADFE84E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1651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CFC5F-D09B-4082-8D89-9CDA860FABA7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BD6EF-C163-4A57-A92D-93BADFE84E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1365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CFC5F-D09B-4082-8D89-9CDA860FABA7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BD6EF-C163-4A57-A92D-93BADFE84E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9880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CFC5F-D09B-4082-8D89-9CDA860FABA7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BD6EF-C163-4A57-A92D-93BADFE84E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2824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CFC5F-D09B-4082-8D89-9CDA860FABA7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BD6EF-C163-4A57-A92D-93BADFE84E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91212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CFC5F-D09B-4082-8D89-9CDA860FABA7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BD6EF-C163-4A57-A92D-93BADFE84E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0413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CFC5F-D09B-4082-8D89-9CDA860FABA7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BD6EF-C163-4A57-A92D-93BADFE84E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8578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CFC5F-D09B-4082-8D89-9CDA860FABA7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BD6EF-C163-4A57-A92D-93BADFE84E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1146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CFC5F-D09B-4082-8D89-9CDA860FABA7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BD6EF-C163-4A57-A92D-93BADFE84E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810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CFC5F-D09B-4082-8D89-9CDA860FABA7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BD6EF-C163-4A57-A92D-93BADFE84E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1173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CFC5F-D09B-4082-8D89-9CDA860FABA7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BD6EF-C163-4A57-A92D-93BADFE84E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76988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8CFC5F-D09B-4082-8D89-9CDA860FABA7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ABD6EF-C163-4A57-A92D-93BADFE84E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2253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uk-UA" b="1" i="1" dirty="0" smtClean="0"/>
              <a:t>«Я не боялась осліпнути – важливішим був спорт»</a:t>
            </a: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Оксана </a:t>
            </a:r>
            <a:r>
              <a:rPr lang="uk-U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Зубковська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509963"/>
            <a:ext cx="9144000" cy="2237059"/>
          </a:xfrm>
        </p:spPr>
        <p:txBody>
          <a:bodyPr>
            <a:normAutofit lnSpcReduction="10000"/>
          </a:bodyPr>
          <a:lstStyle/>
          <a:p>
            <a:pPr algn="r"/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Виконала:</a:t>
            </a:r>
          </a:p>
          <a:p>
            <a:pPr algn="r"/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Студентка 2 курсу</a:t>
            </a:r>
          </a:p>
          <a:p>
            <a:pPr algn="r"/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Спеціальності </a:t>
            </a:r>
          </a:p>
          <a:p>
            <a:pPr algn="r"/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Початкова освіта</a:t>
            </a:r>
          </a:p>
          <a:p>
            <a:pPr algn="r"/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Хиба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етяна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13199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748292"/>
          </a:xfrm>
        </p:spPr>
        <p:txBody>
          <a:bodyPr>
            <a:normAutofit fontScale="90000"/>
          </a:bodyPr>
          <a:lstStyle/>
          <a:p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Зубковська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Оксана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Володимирівна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(нар. 15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липня1981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 — 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українська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легкоатлетка,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Заслужений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майстер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спорту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Рекордсменка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світу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стрибках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довжину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серед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спортсменів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вадами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зору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Чотириразова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паралімпійська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чемпіонка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Шестиразова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чемпіонка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світу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стрибках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довжину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серед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паралімпійців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Срібний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призер 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бігу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100 м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чемпіонату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світу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серед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паралімпійців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2011 року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Туреччині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56057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631293"/>
          </a:xfrm>
        </p:spPr>
        <p:txBody>
          <a:bodyPr>
            <a:normAutofit fontScale="90000"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Оксани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збереглося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лише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5%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зору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Попри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страхітливі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діагнози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медиків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спортсменка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ніколи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над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замислювалася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адже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значення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значення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цілі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шлях до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досягнення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5631" y="2996418"/>
            <a:ext cx="4761914" cy="3172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36388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331097"/>
          </a:xfrm>
        </p:spPr>
        <p:txBody>
          <a:bodyPr>
            <a:normAutofit fontScale="90000"/>
          </a:bodyPr>
          <a:lstStyle/>
          <a:p>
            <a:r>
              <a:rPr lang="uk-UA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Державні нагороди:</a:t>
            </a:r>
            <a:br>
              <a:rPr lang="uk-UA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Орден </a:t>
            </a:r>
            <a:r>
              <a:rPr lang="ru-RU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княгині</a:t>
            </a: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Ольги ІІІ </a:t>
            </a:r>
            <a:r>
              <a:rPr lang="ru-RU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ступеня</a:t>
            </a: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— </a:t>
            </a:r>
            <a:r>
              <a:rPr lang="ru-RU" sz="2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sz="27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значний</a:t>
            </a:r>
            <a:r>
              <a:rPr lang="ru-RU" sz="2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особистий</a:t>
            </a:r>
            <a:r>
              <a:rPr lang="ru-RU" sz="2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внесок</a:t>
            </a:r>
            <a:r>
              <a:rPr lang="ru-RU" sz="2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7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розвиток</a:t>
            </a:r>
            <a:r>
              <a:rPr lang="ru-RU" sz="2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паралімпійського</a:t>
            </a:r>
            <a:r>
              <a:rPr lang="ru-RU" sz="2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руху</a:t>
            </a:r>
            <a:r>
              <a:rPr lang="ru-RU" sz="2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7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досягнення</a:t>
            </a:r>
            <a:r>
              <a:rPr lang="ru-RU" sz="2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високих</a:t>
            </a:r>
            <a:r>
              <a:rPr lang="ru-RU" sz="2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спортивних</a:t>
            </a:r>
            <a:r>
              <a:rPr lang="ru-RU" sz="2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результатів</a:t>
            </a:r>
            <a:r>
              <a:rPr lang="ru-RU" sz="2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en-US" sz="2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XVI </a:t>
            </a:r>
            <a:r>
              <a:rPr lang="ru-RU" sz="27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літніх</a:t>
            </a:r>
            <a:r>
              <a:rPr lang="ru-RU" sz="2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Паралімпійських</a:t>
            </a:r>
            <a:r>
              <a:rPr lang="ru-RU" sz="2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іграх</a:t>
            </a:r>
            <a:r>
              <a:rPr lang="ru-RU" sz="2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7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місті</a:t>
            </a:r>
            <a:r>
              <a:rPr lang="ru-RU" sz="2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Токіо</a:t>
            </a:r>
            <a:r>
              <a:rPr lang="ru-RU" sz="2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7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Японія</a:t>
            </a:r>
            <a:r>
              <a:rPr lang="ru-RU" sz="2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ru-RU" sz="27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виявлені</a:t>
            </a:r>
            <a:r>
              <a:rPr lang="ru-RU" sz="2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самовідданість</a:t>
            </a:r>
            <a:r>
              <a:rPr lang="ru-RU" sz="2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волю до перемоги, </a:t>
            </a:r>
            <a:r>
              <a:rPr lang="ru-RU" sz="27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утвердження</a:t>
            </a:r>
            <a:r>
              <a:rPr lang="ru-RU" sz="2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міжнародного</a:t>
            </a:r>
            <a:r>
              <a:rPr lang="ru-RU" sz="2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авторитету </a:t>
            </a:r>
            <a:r>
              <a:rPr lang="ru-RU" sz="27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Орден </a:t>
            </a: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«За заслуги» 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 </a:t>
            </a: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ст. </a:t>
            </a:r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(2016</a:t>
            </a: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 — </a:t>
            </a:r>
            <a:r>
              <a:rPr lang="ru-RU" sz="2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sz="27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досягнення</a:t>
            </a:r>
            <a:r>
              <a:rPr lang="ru-RU" sz="2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високих</a:t>
            </a:r>
            <a:r>
              <a:rPr lang="ru-RU" sz="2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спортивних</a:t>
            </a:r>
            <a:r>
              <a:rPr lang="ru-RU" sz="2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результатів</a:t>
            </a:r>
            <a:r>
              <a:rPr lang="ru-RU" sz="2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en-US" sz="2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XV </a:t>
            </a:r>
            <a:r>
              <a:rPr lang="ru-RU" sz="27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літніх</a:t>
            </a:r>
            <a:r>
              <a:rPr lang="ru-RU" sz="2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Паралімпійських</a:t>
            </a:r>
            <a:r>
              <a:rPr lang="ru-RU" sz="2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іграх</a:t>
            </a:r>
            <a:r>
              <a:rPr lang="ru-RU" sz="2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2016 року в </a:t>
            </a:r>
            <a:r>
              <a:rPr lang="ru-RU" sz="27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місті</a:t>
            </a:r>
            <a:r>
              <a:rPr lang="ru-RU" sz="2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Ріо</a:t>
            </a:r>
            <a:r>
              <a:rPr lang="ru-RU" sz="2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-де-Жанейро (</a:t>
            </a:r>
            <a:r>
              <a:rPr lang="ru-RU" sz="27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Федеративна</a:t>
            </a:r>
            <a:r>
              <a:rPr lang="ru-RU" sz="2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Республіка</a:t>
            </a:r>
            <a:r>
              <a:rPr lang="ru-RU" sz="2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Бразилія</a:t>
            </a:r>
            <a:r>
              <a:rPr lang="ru-RU" sz="2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ru-RU" sz="27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виявлені</a:t>
            </a:r>
            <a:r>
              <a:rPr lang="ru-RU" sz="2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мужність</a:t>
            </a:r>
            <a:r>
              <a:rPr lang="ru-RU" sz="2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7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самовідданість</a:t>
            </a:r>
            <a:r>
              <a:rPr lang="ru-RU" sz="2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волю до перемоги, </a:t>
            </a:r>
            <a:r>
              <a:rPr lang="ru-RU" sz="27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утвердження</a:t>
            </a:r>
            <a:r>
              <a:rPr lang="ru-RU" sz="2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міжнародного</a:t>
            </a:r>
            <a:r>
              <a:rPr lang="ru-RU" sz="2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авторитету </a:t>
            </a:r>
            <a:r>
              <a:rPr lang="ru-RU" sz="27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sz="27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Орден </a:t>
            </a: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«За </a:t>
            </a:r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заслуги»</a:t>
            </a:r>
            <a:r>
              <a:rPr lang="en-US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ст. </a:t>
            </a:r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(2012</a:t>
            </a: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 — </a:t>
            </a:r>
            <a:r>
              <a:rPr lang="ru-RU" sz="2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sz="27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досягнення</a:t>
            </a:r>
            <a:r>
              <a:rPr lang="ru-RU" sz="2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високих</a:t>
            </a:r>
            <a:r>
              <a:rPr lang="ru-RU" sz="2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спортивних</a:t>
            </a:r>
            <a:r>
              <a:rPr lang="ru-RU" sz="2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результатів</a:t>
            </a:r>
            <a:r>
              <a:rPr lang="ru-RU" sz="2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 </a:t>
            </a:r>
            <a:r>
              <a:rPr lang="en-US" sz="2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XIV </a:t>
            </a:r>
            <a:r>
              <a:rPr lang="ru-RU" sz="27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літніх</a:t>
            </a:r>
            <a:r>
              <a:rPr lang="ru-RU" sz="2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Паралімпійських</a:t>
            </a:r>
            <a:r>
              <a:rPr lang="ru-RU" sz="2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іграх</a:t>
            </a:r>
            <a:r>
              <a:rPr lang="ru-RU" sz="2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у </a:t>
            </a:r>
            <a:r>
              <a:rPr lang="ru-RU" sz="27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Лондоні</a:t>
            </a:r>
            <a:r>
              <a:rPr lang="ru-RU" sz="2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7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виявлені</a:t>
            </a:r>
            <a:r>
              <a:rPr lang="ru-RU" sz="2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мужність</a:t>
            </a:r>
            <a:r>
              <a:rPr lang="ru-RU" sz="2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7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самовідданість</a:t>
            </a:r>
            <a:r>
              <a:rPr lang="ru-RU" sz="2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волю до перемоги, </a:t>
            </a:r>
            <a:r>
              <a:rPr lang="ru-RU" sz="27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піднесення</a:t>
            </a:r>
            <a:r>
              <a:rPr lang="ru-RU" sz="2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міжнародного</a:t>
            </a:r>
            <a:r>
              <a:rPr lang="ru-RU" sz="2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авторитету </a:t>
            </a:r>
            <a:r>
              <a:rPr lang="ru-RU" sz="27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sz="27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Орден </a:t>
            </a: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«За заслуги» 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III </a:t>
            </a: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ст. </a:t>
            </a:r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(2008</a:t>
            </a: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 — </a:t>
            </a:r>
            <a:r>
              <a:rPr lang="ru-RU" sz="2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sz="27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досягнення</a:t>
            </a:r>
            <a:r>
              <a:rPr lang="ru-RU" sz="2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високих</a:t>
            </a:r>
            <a:r>
              <a:rPr lang="ru-RU" sz="2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спортивних</a:t>
            </a:r>
            <a:r>
              <a:rPr lang="ru-RU" sz="2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результатів</a:t>
            </a:r>
            <a:r>
              <a:rPr lang="ru-RU" sz="2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 </a:t>
            </a:r>
            <a:r>
              <a:rPr lang="en-US" sz="2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XIII </a:t>
            </a:r>
            <a:r>
              <a:rPr lang="ru-RU" sz="27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літніх</a:t>
            </a:r>
            <a:r>
              <a:rPr lang="ru-RU" sz="2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Паралімпійських</a:t>
            </a:r>
            <a:r>
              <a:rPr lang="ru-RU" sz="2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іграх</a:t>
            </a:r>
            <a:r>
              <a:rPr lang="ru-RU" sz="2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в </a:t>
            </a:r>
            <a:r>
              <a:rPr lang="ru-RU" sz="27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Пекіні</a:t>
            </a:r>
            <a:r>
              <a:rPr lang="ru-RU" sz="27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7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виявлені</a:t>
            </a:r>
            <a:r>
              <a:rPr lang="ru-RU" sz="2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мужність</a:t>
            </a:r>
            <a:r>
              <a:rPr lang="ru-RU" sz="2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7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самовідданість</a:t>
            </a:r>
            <a:r>
              <a:rPr lang="ru-RU" sz="2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волю до перемоги, </a:t>
            </a:r>
            <a:r>
              <a:rPr lang="ru-RU" sz="27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піднесення</a:t>
            </a:r>
            <a:r>
              <a:rPr lang="ru-RU" sz="2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міжнародного</a:t>
            </a:r>
            <a:r>
              <a:rPr lang="ru-RU" sz="2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авторитету </a:t>
            </a:r>
            <a:r>
              <a:rPr lang="ru-RU" sz="27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sz="31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dirty="0"/>
              <a:t/>
            </a:r>
            <a:br>
              <a:rPr lang="ru-RU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28166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" y="100486"/>
            <a:ext cx="11792328" cy="6637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52575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6042" y="413808"/>
            <a:ext cx="3168506" cy="5614197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8998" y="1187474"/>
            <a:ext cx="5810250" cy="3667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11474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92945" y="222206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uk-UA" sz="6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Дякую за увагу!</a:t>
            </a:r>
            <a:endParaRPr lang="en-US" sz="6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730139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67</Words>
  <Application>Microsoft Office PowerPoint</Application>
  <PresentationFormat>Широкоэкранный</PresentationFormat>
  <Paragraphs>10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Тема Office</vt:lpstr>
      <vt:lpstr>«Я не боялась осліпнути – важливішим був спорт» Оксана Зубковська </vt:lpstr>
      <vt:lpstr>Зубковська Оксана Володимирівна (нар. 15 липня1981) — українська легкоатлетка, Заслужений майстер спорту України. Рекордсменка світу в стрибках у довжину серед спортсменів з вадами зору. Чотириразова паралімпійська чемпіонка; Шестиразова чемпіонка світу в стрибках у довжину серед паралімпійців —Срібний призер з бігу на 100 м чемпіонату світу серед паралімпійців 2011 року у Туреччині.</vt:lpstr>
      <vt:lpstr>В Оксани збереглося лише 5% зору. Попри страхітливі діагнози медиків, спортсменка ніколи над цим не замислювалася, адже для неї це не має значення – мають значення цілі та шлях до їх досягнення.</vt:lpstr>
      <vt:lpstr>Державні нагороди: - Орден княгині Ольги ІІІ ступеня — За значний особистий внесок у розвиток паралімпійського руху, досягнення високих спортивних результатів на XVI літніх Паралімпійських іграх у місті Токіо (Японія), виявлені самовідданість та волю до перемоги, утвердження міжнародного авторитету України. - Орден «За заслуги» I ст. (2016) — За досягнення високих спортивних результатів на XV літніх Паралімпійських іграх 2016 року в місті Ріо-де-Жанейро (Федеративна Республіка Бразилія), виявлені мужність, самовідданість та волю до перемоги, утвердження міжнародного авторитету України. - Орден «За заслуги»II ст. (2012) — за досягнення високих спортивних результатів на XIV літніх Паралімпійських іграх у Лондоні, виявлені мужність, самовідданість та волю до перемоги, піднесення міжнародного авторитету України. - Орден «За заслуги» III ст. (2008) — за досягнення високих спортивних результатів на XIII літніх Паралімпійських іграх в Пекіні, виявлені мужність, самовідданість та волю до перемоги, піднесення міжнародного авторитету України. </vt:lpstr>
      <vt:lpstr>Презентация PowerPoint</vt:lpstr>
      <vt:lpstr>Презентация PowerPoint</vt:lpstr>
      <vt:lpstr>Дякую за увагу!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«Я не боялась осліпнути – важливішим був спорт» Оксана Зубковська</dc:title>
  <dc:creator>ASUS</dc:creator>
  <cp:lastModifiedBy>ASUS</cp:lastModifiedBy>
  <cp:revision>3</cp:revision>
  <dcterms:created xsi:type="dcterms:W3CDTF">2023-10-20T13:28:11Z</dcterms:created>
  <dcterms:modified xsi:type="dcterms:W3CDTF">2023-10-20T13:44:45Z</dcterms:modified>
</cp:coreProperties>
</file>