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 Condensed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vo" panose="020B0604020202020204" charset="0"/>
      <p:regular r:id="rId18"/>
      <p:bold r:id="rId19"/>
      <p:italic r:id="rId20"/>
      <p:boldItalic r:id="rId21"/>
    </p:embeddedFont>
    <p:embeddedFont>
      <p:font typeface="Roboto Condensed Light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86066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94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07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74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98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52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43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63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znu.edu.ua/course/view.php?id=1024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uklib.net/books/24570/" TargetMode="External"/><Relationship Id="rId4" Type="http://schemas.openxmlformats.org/officeDocument/2006/relationships/hyperlink" Target="http://www.ni.biz.ua/10/10_18/10_187660_X--kornelius-sh-feyr-kartografiya-konflikta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/>
              <a:t>Практична робота 3.</a:t>
            </a:r>
            <a:br>
              <a:rPr lang="uk-UA" sz="3600" dirty="0" smtClean="0"/>
            </a:br>
            <a:r>
              <a:rPr lang="uk-UA" sz="3600" dirty="0" smtClean="0"/>
              <a:t>Картографування конфлікту</a:t>
            </a:r>
            <a:endParaRPr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Завдання</a:t>
            </a:r>
            <a:endParaRPr dirty="0"/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-1" y="1428824"/>
            <a:ext cx="8779727" cy="3207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indent="-457200">
              <a:buAutoNum type="arabicPeriod"/>
            </a:pP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Ознайомтесь з Лекція 5. Природа та сутнісні риси конфлікту на сторінці курсу у системі 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MOODLE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1600" b="1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</a:t>
            </a:r>
            <a:r>
              <a:rPr lang="en-GB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moodle.znu.edu.ua/course/view.php?id=10240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457200">
              <a:buAutoNum type="arabicPeriod"/>
            </a:pP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Ознайомтесь з додатковим матеріалом про використання методу картографування конфлікту австралійських дослідниць Х. </a:t>
            </a:r>
            <a:r>
              <a:rPr lang="uk-UA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Корнеліус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та Ш. </a:t>
            </a:r>
            <a:r>
              <a:rPr lang="uk-UA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Фейр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1600" b="1" dirty="0"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http://www.ni.biz.ua/10/10_18/10_187660_X--kornelius-sh-feyr-kartografiya-konflikta.html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 скорочений варіант (</a:t>
            </a:r>
            <a:r>
              <a:rPr lang="en-GB" sz="1600" b="1" dirty="0"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https://buklib.net/books/24570/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914400" indent="-457200"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Розгляньте кейс конфліктної ситуації. Здійсніть картографування конфлікту, визначивши сторони конфлікту їх інтереси та побоювання.</a:t>
            </a:r>
          </a:p>
          <a:p>
            <a:pPr marL="914400" indent="-457200"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Кейс описано нижче 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Стрілка вниз 1"/>
          <p:cNvSpPr/>
          <p:nvPr/>
        </p:nvSpPr>
        <p:spPr>
          <a:xfrm>
            <a:off x="2988527" y="3888059"/>
            <a:ext cx="237893" cy="349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987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Завдання</a:t>
            </a:r>
            <a:endParaRPr dirty="0"/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293683" y="1428824"/>
            <a:ext cx="8612424" cy="3207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КЕЙС конфлікту для картографування: суперечка на робочому місці в малому технологічному </a:t>
            </a:r>
            <a:r>
              <a:rPr lang="uk-UA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стартапі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 конфлікту: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невеликому технологічному </a:t>
            </a:r>
            <a:r>
              <a:rPr lang="uk-UA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стартапі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між технічним відділом і відділом продажів виник постійний і зростаючий конфлікт, що ставить під загрозу загальний успіх компанії. Основна проблема полягає в розриві процесів прийняття рішень і неправильному розставленні пріоритетів</a:t>
            </a:r>
            <a:r>
              <a:rPr lang="uk-UA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Завдання</a:t>
            </a:r>
            <a:endParaRPr dirty="0"/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293683" y="1428824"/>
            <a:ext cx="8612424" cy="3207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залучені сторони: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Алекс</a:t>
            </a: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(засновник/генеральний директор): Алекс є далекоглядним засновником і генеральним директором </a:t>
            </a:r>
            <a:r>
              <a:rPr lang="uk-UA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стартапу</a:t>
            </a: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який глибоко захоплюється місією та баченням компанії. Він відповідає за стратегічний розвиток і зростання компанії.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Тейлор</a:t>
            </a: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(технічний директор): Тейлор є головним технічним директором, одним із перших співробітників і є рушійною силою технічних інновацій </a:t>
            </a:r>
            <a:r>
              <a:rPr lang="uk-UA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стартапу</a:t>
            </a: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Він володіє сильними технічними навичками та прагне підтримувати високу якість коду та інновації у процесах розробки програмних 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продуктів.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212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Завдання</a:t>
            </a:r>
            <a:endParaRPr dirty="0"/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293683" y="1428824"/>
            <a:ext cx="8612424" cy="3207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залучені сторони: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uk-UA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Морган (</a:t>
            </a:r>
            <a:r>
              <a:rPr lang="uk-UA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керівнця</a:t>
            </a:r>
            <a:r>
              <a:rPr lang="uk-UA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відділу продажів): </a:t>
            </a: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Морган очолює відділ продажів і відповідає за отримання прибутку. Вона орієнтована на результат, наполегливо працює для досягнення амбітних цілей продажів для забезпечення фінансової стабільності та зростання компанії. Займається розширенням бази клієнтів, знаходиться у постійному пошуку нових ринків збуту. Ставить завдання Тейлору, забуваючи проконсультуватись із </a:t>
            </a:r>
            <a:r>
              <a:rPr lang="uk-UA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Джорданом</a:t>
            </a: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</a:t>
            </a:r>
            <a:r>
              <a:rPr lang="uk-UA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Джордан</a:t>
            </a:r>
            <a:r>
              <a:rPr lang="uk-UA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(провідний розробник):</a:t>
            </a: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Джордан</a:t>
            </a: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провідний розробник, звітує перед Тейлором. Він має репутацію чудового виконавця і професіонала, але стикається з проблемами з точки зору ефективної комунікації та управління часом. Він дуже відповідальний і береться за виконання кількох завдань одночасно та не вміє розставляти пріоритети. 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800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Завдання</a:t>
            </a:r>
            <a:endParaRPr dirty="0"/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293683" y="1428824"/>
            <a:ext cx="8612424" cy="3207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залучені сторони: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	</a:t>
            </a:r>
            <a:r>
              <a:rPr lang="uk-UA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</a:t>
            </a: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(підтримка клієнтів): </a:t>
            </a:r>
            <a:r>
              <a:rPr lang="uk-UA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</a:t>
            </a: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керує підтримкою клієнтів і знаходиться на передовій взаємодії з клієнтами. Вона опинилася в центрі конфлікту, стикаючись із основним тягарем скарг клієнтів на зрив 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</a:t>
            </a: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нів виконання </a:t>
            </a:r>
            <a:r>
              <a:rPr lang="uk-UA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проєктів</a:t>
            </a: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намагаючись підтримувати гармонійні стосунки з командою розробників. </a:t>
            </a:r>
            <a:endParaRPr lang="uk-UA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Деталі </a:t>
            </a: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конфлікту: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 виникає через принципову розбіжність щодо процесу прийняття рішень і відсутність синхронізації між відділом продажів і технічним відділом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362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Завдання</a:t>
            </a:r>
            <a:endParaRPr dirty="0"/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0" y="1315844"/>
            <a:ext cx="8906107" cy="3575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 відбувається і які є протиріччя:</a:t>
            </a:r>
          </a:p>
          <a:p>
            <a:pPr marL="360000" indent="-252000">
              <a:spcBef>
                <a:spcPts val="0"/>
              </a:spcBef>
            </a:pPr>
            <a:r>
              <a:rPr lang="uk-UA" sz="1400" spc="-3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Зобов’язання </a:t>
            </a:r>
            <a:r>
              <a:rPr lang="uk-UA" sz="1400" spc="-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щодо продажів проти технічної здійсненності: Морган і команда продажів сповнені рішучості досягати агресивних цільових показників продажів і залишати клієнтів задоволеними. Щоб досягти цього, вони часто беруть зобов’язання перед клієнтами без консультації з технічною командою, що призводить до нереалістичних очікувань і термінів виконання</a:t>
            </a:r>
            <a:r>
              <a:rPr lang="uk-UA" sz="1400" spc="-3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60000" indent="-252000">
              <a:spcBef>
                <a:spcPts val="0"/>
              </a:spcBef>
            </a:pPr>
            <a:r>
              <a:rPr lang="uk-UA" sz="1400" spc="-3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Якість </a:t>
            </a:r>
            <a:r>
              <a:rPr lang="uk-UA" sz="1400" spc="-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 кількості: Тейлор, як технічний директор, надає пріоритет якості коду, технічній стабільності та забезпеченню благополуччя команди розробників. Він вважає, що відданість команди продажів агресивним цілям спричиняє технічні недосконалості у виконанні </a:t>
            </a:r>
            <a:r>
              <a:rPr lang="uk-UA" sz="1400" spc="-3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проєктів</a:t>
            </a:r>
            <a:r>
              <a:rPr lang="uk-UA" sz="1400" spc="-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виснаження команди.</a:t>
            </a:r>
          </a:p>
          <a:p>
            <a:pPr marL="360000" indent="-252000">
              <a:spcBef>
                <a:spcPts val="0"/>
              </a:spcBef>
            </a:pPr>
            <a:r>
              <a:rPr lang="uk-UA" sz="1400" spc="-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Скарги клієнтів і стрес у команді: </a:t>
            </a:r>
            <a:r>
              <a:rPr lang="uk-UA" sz="1400" spc="-3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</a:t>
            </a:r>
            <a:r>
              <a:rPr lang="uk-UA" sz="1400" spc="-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відповідальна за підтримку клієнтів, відчуває себе посередині, маючи справу з розчарованими клієнтами, які стикаються з затримками. Напружені стосунки між командами розробки та продажів викликають стрес в організації. </a:t>
            </a:r>
            <a:r>
              <a:rPr lang="uk-UA" sz="1400" spc="-3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</a:t>
            </a:r>
            <a:r>
              <a:rPr lang="uk-UA" sz="1400" spc="-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скаржиться </a:t>
            </a:r>
            <a:r>
              <a:rPr lang="uk-UA" sz="1400" spc="-3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Алексу</a:t>
            </a:r>
            <a:r>
              <a:rPr lang="uk-UA" sz="1400" spc="-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конфлікти у команді, але він не квапиться вирішувати проблему, зосередившись на визначенні шляхів розвитку компанії</a:t>
            </a:r>
            <a:r>
              <a:rPr lang="uk-UA" sz="1400" spc="-3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400" spc="-3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4946564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168</Words>
  <Application>Microsoft Office PowerPoint</Application>
  <PresentationFormat>Екран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4" baseType="lpstr">
      <vt:lpstr>Roboto Condensed</vt:lpstr>
      <vt:lpstr>Arial</vt:lpstr>
      <vt:lpstr>Calibri</vt:lpstr>
      <vt:lpstr>Arvo</vt:lpstr>
      <vt:lpstr>Times New Roman</vt:lpstr>
      <vt:lpstr>Roboto Condensed Light</vt:lpstr>
      <vt:lpstr>Salerio template</vt:lpstr>
      <vt:lpstr>Практична робота 3. Картографування конфлікту</vt:lpstr>
      <vt:lpstr>Завдання</vt:lpstr>
      <vt:lpstr>Завдання</vt:lpstr>
      <vt:lpstr>Завдання</vt:lpstr>
      <vt:lpstr>Завдання</vt:lpstr>
      <vt:lpstr>Завдання</vt:lpstr>
      <vt:lpstr>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Taisiia</cp:lastModifiedBy>
  <cp:revision>5</cp:revision>
  <dcterms:modified xsi:type="dcterms:W3CDTF">2023-10-24T18:41:50Z</dcterms:modified>
</cp:coreProperties>
</file>