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338" r:id="rId3"/>
    <p:sldId id="427" r:id="rId4"/>
    <p:sldId id="485" r:id="rId5"/>
    <p:sldId id="486" r:id="rId6"/>
    <p:sldId id="487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"/>
          <c:w val="0.64722222222222225"/>
          <c:h val="1"/>
        </c:manualLayout>
      </c:layout>
      <c:doughnutChart>
        <c:varyColors val="1"/>
        <c:ser>
          <c:idx val="0"/>
          <c:order val="0"/>
          <c:tx>
            <c:strRef>
              <c:f>Лист1!$A$5:$F$5</c:f>
              <c:strCache>
                <c:ptCount val="1"/>
                <c:pt idx="0">
                  <c:v>контент направлений на 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B-4E17-8516-468800391C3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0B-4E17-8516-468800391C3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0B-4E17-8516-468800391C3C}"/>
              </c:ext>
            </c:extLst>
          </c:dPt>
          <c:dLbls>
            <c:dLbl>
              <c:idx val="0"/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58407079646018"/>
                      <c:h val="0.20349555263925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0B-4E17-8516-468800391C3C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13805077462661"/>
                      <c:h val="0.26817147856517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0B-4E17-8516-468800391C3C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5073514040835"/>
                      <c:h val="0.26817147856517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0B-4E17-8516-468800391C3C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Лист1!$A$4:$F$6</c:f>
              <c:strCache>
                <c:ptCount val="3"/>
                <c:pt idx="0">
                  <c:v> інформаційного контенту </c:v>
                </c:pt>
                <c:pt idx="1">
                  <c:v>контент направлений на продаж</c:v>
                </c:pt>
                <c:pt idx="2">
                  <c:v> контент направлений на залучення</c:v>
                </c:pt>
              </c:strCache>
            </c:strRef>
          </c:cat>
          <c:val>
            <c:numRef>
              <c:f>Лист1!$G$4:$G$6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0B-4E17-8516-468800391C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CF245-75B8-ABDD-C981-578C8805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39B93B-81FB-FA16-8230-ED6C28A4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FC1C8-05A1-FCC6-A9F1-415BFBF2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9C390-5113-5963-7913-5C59D800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AF25D-3FE9-4FB9-A972-F5F38920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366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D8781-E69B-DD1D-6D80-B0044BB8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81669-C5C7-FA78-8662-46289DC61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AD7A5-183C-C699-DBC4-D94C6DFF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867CB-4856-5F25-9E6D-6B0C8912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1125F-5618-10B2-790E-442D85A9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1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FE3EA4-124E-E369-5210-78986F1C4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C3102C-33B0-0933-243A-D813A1AC0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52706-4AD6-DE48-4297-3E04BB24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09CAB-5A7C-29CA-CD4E-D1BFB8BA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33DD7-18DD-D598-1E33-51933DB5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80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C8913-79EA-8AC3-D363-3B78543B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C9895-B5BA-5443-D104-E2750BDD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7BB0C-CD32-947D-CD04-84166186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FAA1-588F-987D-DE56-EA01C523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67F71C-7636-E796-0CB5-2BF15B7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003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967D4-508E-F890-E120-3A1B5576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D3004-9960-7F13-ADBE-20ADC53B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937DA-2EAD-763A-FFA3-195FD8D6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01F17-695B-3490-6EDF-62886E7A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0228B-DACE-008D-EFB0-98F0F57D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59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C3729-B061-5A8D-D598-E8CE2C85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10871-ECD7-7307-BB42-CA91E31E8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FCE6DA-A0E8-C63B-8D16-D1100200A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158CB-3975-5D85-D4CD-75D5A64C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DE9DB-7879-2D83-B589-5230D259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C73877-DDE9-C452-73A6-A2D28D67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0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C1D7C-3524-2F26-A1EE-F0E420D9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66FC0-83CA-702D-7F2A-4790493F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A26EE-EC8C-5754-CB77-0407E00B4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31A96B-73D0-E2D4-7A80-DDE807C74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5EA58E-CE65-AC0E-6E84-D4F36247D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59CEBC-B210-B246-C4E2-87302389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CEA30-33B4-F91A-350A-1A720736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E5D30C-A072-7517-4FE8-D8D805C0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536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AF846-CB3C-5E88-16BB-BAF6A8F1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5353D3-6F13-B0EB-49AF-7B805677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B3691B-A240-B6D5-BC18-3A6B839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CE8AC8-D254-C135-C68E-BA763A8A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7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25F6A2-C04E-16A6-DB48-C6100137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0DCC88-14DB-2422-DEF0-15B66621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2FAE29-72E6-7EF4-AED3-96A0CF51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3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6D455-24DB-52C0-AE70-D18FF8AB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CAA5A-0E62-7FBC-B4C0-0E8E77CF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D7F30-DCFC-9024-99DE-A4B56E566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75FF4-262A-54AC-D6CC-518524EB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F5921-1E9F-5802-A8E6-47E8BB72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A36C2-7FD4-137C-2FEE-C8E80862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270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68670-C2B7-C44C-4B49-0AD1D4BC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094260-9433-7B96-F5A2-517E4CE94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EDDF22-62CA-1C4E-69A0-241C0657D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0DCC9-8D7C-1ABC-F80D-CA66561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F8C0F-6A30-C112-614E-9D5203AF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35DA1-1830-26ED-B087-1EC1C44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97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671A7-804D-B03C-1249-C3D63E04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6AA37-F850-B501-D6FD-841A102AC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AC096-14C4-DE67-501F-5B3AD567C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08FE-8A6B-C040-8F22-8FD6BDF97DA7}" type="datetimeFigureOut">
              <a:rPr lang="ru-UA" smtClean="0"/>
              <a:t>11.10.2024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7AACC-DB74-5E27-6CD6-BC10890E5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46171-FC0E-4E85-2260-9754AFAB8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4821-D07B-F74C-8C41-E5AA2D4ECD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16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BF1A5A-E437-D075-B1FA-CA2A27CD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30"/>
            <a:ext cx="12192000" cy="65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1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B0921-1117-4AFE-B241-41DDAE2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25" y="67255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5600" b="1" dirty="0">
                <a:solidFill>
                  <a:srgbClr val="9C6E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300" b="1" dirty="0">
                <a:solidFill>
                  <a:srgbClr val="9C6E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онтент - інформаційне наповнення сайту (сторінки), який направлений на цільову аудиторію з метою приваблення потенційних клієнтів та мотивації їх до купівлі товарів або замовлення послуг.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3BC2C-82BF-48B1-B5F7-438B4030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5" y="22282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імидж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 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95A2C-6386-40F0-A655-734D04C4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21" y="1998117"/>
            <a:ext cx="2677448" cy="4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4D78D-8BD6-4677-B2FC-4C3E9076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: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залучає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6D81A-610D-4820-B978-52703ACB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09" y="1448120"/>
            <a:ext cx="8184318" cy="48687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контент,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сприятимуть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магазину.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 буде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товар (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аккаунт. Даний тип контенту буде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товаром,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торгової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новинки та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найактуальніші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впізнаваності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підписатися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аккаунт, з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подальшою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аккаунта, активного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комментінга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вдасться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залученості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змотивувати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покупки.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DB03F5C-60CB-2762-D62F-ECC628B99DDE}"/>
              </a:ext>
            </a:extLst>
          </p:cNvPr>
          <p:cNvGraphicFramePr>
            <a:graphicFrameLocks/>
          </p:cNvGraphicFramePr>
          <p:nvPr/>
        </p:nvGraphicFramePr>
        <p:xfrm>
          <a:off x="8634152" y="4038280"/>
          <a:ext cx="34442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78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C47A04-B65B-67CD-72E0-26F13BC11035}"/>
              </a:ext>
            </a:extLst>
          </p:cNvPr>
          <p:cNvSpPr/>
          <p:nvPr/>
        </p:nvSpPr>
        <p:spPr>
          <a:xfrm>
            <a:off x="3270374" y="3788253"/>
            <a:ext cx="184730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634DAA-0A6D-6808-E4D3-BDEDBEECE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22" y="0"/>
            <a:ext cx="3450431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31195-1959-360C-6A12-C0F67411E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2" y="0"/>
            <a:ext cx="3477296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A686E-6332-E0D3-AE0F-26BFB45BE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7" t="42906" r="-1304" b="40342"/>
          <a:stretch/>
        </p:blipFill>
        <p:spPr>
          <a:xfrm>
            <a:off x="7971693" y="234459"/>
            <a:ext cx="1949860" cy="19108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D7B922-638B-75EB-033F-2182D4B70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4" r="66149" b="40170"/>
          <a:stretch/>
        </p:blipFill>
        <p:spPr>
          <a:xfrm>
            <a:off x="10099866" y="234459"/>
            <a:ext cx="2092134" cy="19108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6CDB9B-B292-8D7B-1D7C-9D475F8D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2" t="76667" r="32872" b="6581"/>
          <a:stretch/>
        </p:blipFill>
        <p:spPr>
          <a:xfrm>
            <a:off x="7971693" y="2546279"/>
            <a:ext cx="1949860" cy="19498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D236CF-7DF6-A223-3ABA-7B482FC41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2" r="66592" b="7008"/>
          <a:stretch/>
        </p:blipFill>
        <p:spPr>
          <a:xfrm>
            <a:off x="10099866" y="2546279"/>
            <a:ext cx="1977807" cy="19108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8C05E3-745C-7ECC-AF80-6D6036E98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1" t="25299" r="33013" b="57778"/>
          <a:stretch/>
        </p:blipFill>
        <p:spPr>
          <a:xfrm>
            <a:off x="7971693" y="4630614"/>
            <a:ext cx="1949860" cy="19303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65990C-8E1C-84BB-34CD-6F07E71D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43077" r="33979" b="40171"/>
          <a:stretch/>
        </p:blipFill>
        <p:spPr>
          <a:xfrm>
            <a:off x="10099866" y="4630614"/>
            <a:ext cx="1894359" cy="19108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A155623-1C25-D33A-7963-C3B12D3541E3}"/>
              </a:ext>
            </a:extLst>
          </p:cNvPr>
          <p:cNvCxnSpPr>
            <a:cxnSpLocks/>
          </p:cNvCxnSpPr>
          <p:nvPr/>
        </p:nvCxnSpPr>
        <p:spPr>
          <a:xfrm flipV="1">
            <a:off x="6356933" y="2145322"/>
            <a:ext cx="1614760" cy="116484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92F9C9A-5292-B559-1CEC-B4EF1909433B}"/>
              </a:ext>
            </a:extLst>
          </p:cNvPr>
          <p:cNvCxnSpPr>
            <a:cxnSpLocks/>
          </p:cNvCxnSpPr>
          <p:nvPr/>
        </p:nvCxnSpPr>
        <p:spPr>
          <a:xfrm flipV="1">
            <a:off x="4901757" y="2145322"/>
            <a:ext cx="5187346" cy="1305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73E5C99-0A0C-F93F-B88C-8DD5B0CF4734}"/>
              </a:ext>
            </a:extLst>
          </p:cNvPr>
          <p:cNvCxnSpPr>
            <a:cxnSpLocks/>
          </p:cNvCxnSpPr>
          <p:nvPr/>
        </p:nvCxnSpPr>
        <p:spPr>
          <a:xfrm flipV="1">
            <a:off x="4961138" y="4110840"/>
            <a:ext cx="5187346" cy="1305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30CBA47-F2B6-7DB6-984E-F50103A3197E}"/>
              </a:ext>
            </a:extLst>
          </p:cNvPr>
          <p:cNvCxnSpPr>
            <a:cxnSpLocks/>
          </p:cNvCxnSpPr>
          <p:nvPr/>
        </p:nvCxnSpPr>
        <p:spPr>
          <a:xfrm>
            <a:off x="5378020" y="3983948"/>
            <a:ext cx="4711083" cy="247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ABE51-1A7D-FD23-6B2F-2076CE6A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0" y="0"/>
            <a:ext cx="3471863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EB7FA-8EC8-9A34-1C36-6C3EAFC3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3" y="0"/>
            <a:ext cx="349329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515C5-357E-6402-FB04-1EE68B403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8" t="25983" r="702" b="57436"/>
          <a:stretch/>
        </p:blipFill>
        <p:spPr>
          <a:xfrm>
            <a:off x="8815755" y="187568"/>
            <a:ext cx="1981199" cy="20444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BA5798-5CED-29A4-75ED-20663E6E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42868" r="33848" b="41132"/>
          <a:stretch/>
        </p:blipFill>
        <p:spPr>
          <a:xfrm>
            <a:off x="8865906" y="4626001"/>
            <a:ext cx="1931048" cy="20444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4E4FE3-2DB8-852C-CA7C-0B004F5D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4" t="58957" b="23705"/>
          <a:stretch/>
        </p:blipFill>
        <p:spPr>
          <a:xfrm>
            <a:off x="8815755" y="2430139"/>
            <a:ext cx="1981199" cy="199772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00A9A9E-1B30-4911-B3C4-B1E0B1D9B812}"/>
              </a:ext>
            </a:extLst>
          </p:cNvPr>
          <p:cNvCxnSpPr>
            <a:cxnSpLocks/>
          </p:cNvCxnSpPr>
          <p:nvPr/>
        </p:nvCxnSpPr>
        <p:spPr>
          <a:xfrm flipV="1">
            <a:off x="6649413" y="1845425"/>
            <a:ext cx="2166342" cy="76647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C05A925-FABE-5282-1BAE-D3EFB0E7902E}"/>
              </a:ext>
            </a:extLst>
          </p:cNvPr>
          <p:cNvCxnSpPr>
            <a:cxnSpLocks/>
          </p:cNvCxnSpPr>
          <p:nvPr/>
        </p:nvCxnSpPr>
        <p:spPr>
          <a:xfrm flipV="1">
            <a:off x="6649413" y="4044622"/>
            <a:ext cx="2166342" cy="76647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9E6DD66-CB3C-C446-F013-236F3A331B1C}"/>
              </a:ext>
            </a:extLst>
          </p:cNvPr>
          <p:cNvCxnSpPr>
            <a:cxnSpLocks/>
          </p:cNvCxnSpPr>
          <p:nvPr/>
        </p:nvCxnSpPr>
        <p:spPr>
          <a:xfrm>
            <a:off x="5615783" y="3635352"/>
            <a:ext cx="3199972" cy="2608467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7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B6011-719A-7143-6B30-2B1175FFE1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 (контент –план) 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на продаж  </a:t>
            </a:r>
            <a:r>
              <a:rPr lang="ru-RU" sz="2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 на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6E97B8E-3FFE-50CA-71EE-02079A6B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97831"/>
              </p:ext>
            </p:extLst>
          </p:nvPr>
        </p:nvGraphicFramePr>
        <p:xfrm>
          <a:off x="1887621" y="1910792"/>
          <a:ext cx="8127999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837872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60038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8058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 на продаж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 на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залучення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6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UA" dirty="0"/>
                        <a:t>1</a:t>
                      </a:r>
                    </a:p>
                    <a:p>
                      <a:r>
                        <a:rPr lang="ru-UA" dirty="0"/>
                        <a:t>2</a:t>
                      </a:r>
                    </a:p>
                    <a:p>
                      <a:r>
                        <a:rPr lang="ru-UA" dirty="0"/>
                        <a:t>3</a:t>
                      </a:r>
                    </a:p>
                    <a:p>
                      <a:r>
                        <a:rPr lang="ru-UA" dirty="0"/>
                        <a:t>4</a:t>
                      </a:r>
                    </a:p>
                    <a:p>
                      <a:r>
                        <a:rPr lang="ru-UA" dirty="0"/>
                        <a:t>5</a:t>
                      </a:r>
                    </a:p>
                    <a:p>
                      <a:r>
                        <a:rPr lang="ru-UA" dirty="0"/>
                        <a:t>6</a:t>
                      </a:r>
                    </a:p>
                    <a:p>
                      <a:r>
                        <a:rPr lang="ru-UA" dirty="0"/>
                        <a:t>7</a:t>
                      </a:r>
                    </a:p>
                    <a:p>
                      <a:r>
                        <a:rPr lang="ru-UA" dirty="0"/>
                        <a:t>8</a:t>
                      </a:r>
                    </a:p>
                    <a:p>
                      <a:r>
                        <a:rPr lang="ru-UA" dirty="0"/>
                        <a:t>9</a:t>
                      </a:r>
                    </a:p>
                    <a:p>
                      <a:r>
                        <a:rPr lang="ru-U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dirty="0"/>
                        <a:t>1</a:t>
                      </a:r>
                    </a:p>
                    <a:p>
                      <a:r>
                        <a:rPr lang="ru-UA" dirty="0"/>
                        <a:t>2</a:t>
                      </a:r>
                    </a:p>
                    <a:p>
                      <a:r>
                        <a:rPr lang="ru-UA" dirty="0"/>
                        <a:t>3</a:t>
                      </a:r>
                    </a:p>
                    <a:p>
                      <a:r>
                        <a:rPr lang="ru-UA" dirty="0"/>
                        <a:t>4</a:t>
                      </a:r>
                    </a:p>
                    <a:p>
                      <a:r>
                        <a:rPr lang="ru-UA" dirty="0"/>
                        <a:t>5</a:t>
                      </a:r>
                    </a:p>
                    <a:p>
                      <a:r>
                        <a:rPr lang="ru-UA" dirty="0"/>
                        <a:t>6</a:t>
                      </a:r>
                    </a:p>
                    <a:p>
                      <a:r>
                        <a:rPr lang="ru-UA" dirty="0"/>
                        <a:t>7</a:t>
                      </a:r>
                    </a:p>
                    <a:p>
                      <a:r>
                        <a:rPr lang="ru-UA" dirty="0"/>
                        <a:t>8</a:t>
                      </a:r>
                    </a:p>
                    <a:p>
                      <a:r>
                        <a:rPr lang="ru-UA" dirty="0"/>
                        <a:t>9</a:t>
                      </a:r>
                    </a:p>
                    <a:p>
                      <a:r>
                        <a:rPr lang="ru-U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dirty="0"/>
                        <a:t>1</a:t>
                      </a:r>
                    </a:p>
                    <a:p>
                      <a:r>
                        <a:rPr lang="ru-UA" dirty="0"/>
                        <a:t>2</a:t>
                      </a:r>
                    </a:p>
                    <a:p>
                      <a:r>
                        <a:rPr lang="ru-UA" dirty="0"/>
                        <a:t>3</a:t>
                      </a:r>
                    </a:p>
                    <a:p>
                      <a:r>
                        <a:rPr lang="ru-UA" dirty="0"/>
                        <a:t>4</a:t>
                      </a:r>
                    </a:p>
                    <a:p>
                      <a:r>
                        <a:rPr lang="ru-UA" dirty="0"/>
                        <a:t>5</a:t>
                      </a:r>
                    </a:p>
                    <a:p>
                      <a:r>
                        <a:rPr lang="ru-UA" dirty="0"/>
                        <a:t>6</a:t>
                      </a:r>
                    </a:p>
                    <a:p>
                      <a:r>
                        <a:rPr lang="ru-UA" dirty="0"/>
                        <a:t>7</a:t>
                      </a:r>
                    </a:p>
                    <a:p>
                      <a:r>
                        <a:rPr lang="ru-UA" dirty="0"/>
                        <a:t>8</a:t>
                      </a:r>
                    </a:p>
                    <a:p>
                      <a:r>
                        <a:rPr lang="ru-UA" dirty="0"/>
                        <a:t>9</a:t>
                      </a:r>
                    </a:p>
                    <a:p>
                      <a:r>
                        <a:rPr lang="ru-UA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8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033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254</Words>
  <Application>Microsoft Macintosh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Контент - інформаційне наповнення сайту (сторінки), який направлений на цільову аудиторію з метою приваблення потенційних клієнтів та мотивації їх до купівлі товарів або замовлення послуг. </vt:lpstr>
      <vt:lpstr>Для успішного облікового запису оптимальним є : 40% інформаційний, 40% продає і 20% залучає.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2024-10-11T06:37:50Z</dcterms:created>
  <dcterms:modified xsi:type="dcterms:W3CDTF">2024-10-11T06:41:22Z</dcterms:modified>
</cp:coreProperties>
</file>