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3" d="100"/>
          <a:sy n="63" d="100"/>
        </p:scale>
        <p:origin x="492" y="52"/>
      </p:cViewPr>
      <p:guideLst>
        <p:guide orient="horz" pos="220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E543-AE57-4009-B9EF-6591C065FF3E}" type="datetimeFigureOut">
              <a:rPr lang="uk-UA" smtClean="0"/>
              <a:t>20.03.2023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9EDF1-5D68-4234-94EA-C58A84D7CE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388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E543-AE57-4009-B9EF-6591C065FF3E}" type="datetimeFigureOut">
              <a:rPr lang="uk-UA" smtClean="0"/>
              <a:t>20.03.2023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9EDF1-5D68-4234-94EA-C58A84D7CE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887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E543-AE57-4009-B9EF-6591C065FF3E}" type="datetimeFigureOut">
              <a:rPr lang="uk-UA" smtClean="0"/>
              <a:t>20.03.2023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9EDF1-5D68-4234-94EA-C58A84D7CE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751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E543-AE57-4009-B9EF-6591C065FF3E}" type="datetimeFigureOut">
              <a:rPr lang="uk-UA" smtClean="0"/>
              <a:t>20.03.2023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9EDF1-5D68-4234-94EA-C58A84D7CE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7691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E543-AE57-4009-B9EF-6591C065FF3E}" type="datetimeFigureOut">
              <a:rPr lang="uk-UA" smtClean="0"/>
              <a:t>20.03.2023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9EDF1-5D68-4234-94EA-C58A84D7CE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1650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E543-AE57-4009-B9EF-6591C065FF3E}" type="datetimeFigureOut">
              <a:rPr lang="uk-UA" smtClean="0"/>
              <a:t>20.03.2023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9EDF1-5D68-4234-94EA-C58A84D7CE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66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E543-AE57-4009-B9EF-6591C065FF3E}" type="datetimeFigureOut">
              <a:rPr lang="uk-UA" smtClean="0"/>
              <a:t>20.03.2023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9EDF1-5D68-4234-94EA-C58A84D7CE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1752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E543-AE57-4009-B9EF-6591C065FF3E}" type="datetimeFigureOut">
              <a:rPr lang="uk-UA" smtClean="0"/>
              <a:t>20.03.2023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9EDF1-5D68-4234-94EA-C58A84D7CE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13991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E543-AE57-4009-B9EF-6591C065FF3E}" type="datetimeFigureOut">
              <a:rPr lang="uk-UA" smtClean="0"/>
              <a:t>20.03.2023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9EDF1-5D68-4234-94EA-C58A84D7CE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18107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E543-AE57-4009-B9EF-6591C065FF3E}" type="datetimeFigureOut">
              <a:rPr lang="uk-UA" smtClean="0"/>
              <a:t>20.03.2023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9EDF1-5D68-4234-94EA-C58A84D7CE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56054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E543-AE57-4009-B9EF-6591C065FF3E}" type="datetimeFigureOut">
              <a:rPr lang="uk-UA" smtClean="0"/>
              <a:t>20.03.2023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9EDF1-5D68-4234-94EA-C58A84D7CE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45120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8E543-AE57-4009-B9EF-6591C065FF3E}" type="datetimeFigureOut">
              <a:rPr lang="uk-UA" smtClean="0"/>
              <a:t>20.03.2023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9EDF1-5D68-4234-94EA-C58A84D7CE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64499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jpeg"/><Relationship Id="rId13" Type="http://schemas.openxmlformats.org/officeDocument/2006/relationships/image" Target="../media/image195.jpeg"/><Relationship Id="rId18" Type="http://schemas.openxmlformats.org/officeDocument/2006/relationships/image" Target="../media/image200.jpeg"/><Relationship Id="rId3" Type="http://schemas.openxmlformats.org/officeDocument/2006/relationships/image" Target="../media/image186.png"/><Relationship Id="rId21" Type="http://schemas.openxmlformats.org/officeDocument/2006/relationships/image" Target="../media/image203.jpeg"/><Relationship Id="rId7" Type="http://schemas.openxmlformats.org/officeDocument/2006/relationships/image" Target="../media/image189.png"/><Relationship Id="rId12" Type="http://schemas.openxmlformats.org/officeDocument/2006/relationships/image" Target="../media/image194.jpeg"/><Relationship Id="rId17" Type="http://schemas.openxmlformats.org/officeDocument/2006/relationships/image" Target="../media/image199.png"/><Relationship Id="rId25" Type="http://schemas.openxmlformats.org/officeDocument/2006/relationships/image" Target="../media/image207.jpeg"/><Relationship Id="rId2" Type="http://schemas.openxmlformats.org/officeDocument/2006/relationships/image" Target="../media/image185.jfif"/><Relationship Id="rId16" Type="http://schemas.openxmlformats.org/officeDocument/2006/relationships/image" Target="../media/image198.jpeg"/><Relationship Id="rId20" Type="http://schemas.openxmlformats.org/officeDocument/2006/relationships/image" Target="../media/image2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png"/><Relationship Id="rId11" Type="http://schemas.openxmlformats.org/officeDocument/2006/relationships/image" Target="../media/image193.png"/><Relationship Id="rId24" Type="http://schemas.openxmlformats.org/officeDocument/2006/relationships/image" Target="../media/image206.jpeg"/><Relationship Id="rId5" Type="http://schemas.microsoft.com/office/2007/relationships/hdphoto" Target="../media/hdphoto8.wdp"/><Relationship Id="rId15" Type="http://schemas.openxmlformats.org/officeDocument/2006/relationships/image" Target="../media/image197.png"/><Relationship Id="rId23" Type="http://schemas.openxmlformats.org/officeDocument/2006/relationships/image" Target="../media/image205.png"/><Relationship Id="rId10" Type="http://schemas.openxmlformats.org/officeDocument/2006/relationships/image" Target="../media/image192.gif"/><Relationship Id="rId19" Type="http://schemas.openxmlformats.org/officeDocument/2006/relationships/image" Target="../media/image201.jpeg"/><Relationship Id="rId4" Type="http://schemas.openxmlformats.org/officeDocument/2006/relationships/image" Target="../media/image187.png"/><Relationship Id="rId9" Type="http://schemas.openxmlformats.org/officeDocument/2006/relationships/image" Target="../media/image191.jpg"/><Relationship Id="rId14" Type="http://schemas.openxmlformats.org/officeDocument/2006/relationships/image" Target="../media/image196.jpeg"/><Relationship Id="rId22" Type="http://schemas.openxmlformats.org/officeDocument/2006/relationships/image" Target="../media/image20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13" Type="http://schemas.openxmlformats.org/officeDocument/2006/relationships/image" Target="../media/image218.jpeg"/><Relationship Id="rId3" Type="http://schemas.openxmlformats.org/officeDocument/2006/relationships/image" Target="../media/image209.jpeg"/><Relationship Id="rId7" Type="http://schemas.openxmlformats.org/officeDocument/2006/relationships/image" Target="../media/image212.png"/><Relationship Id="rId12" Type="http://schemas.openxmlformats.org/officeDocument/2006/relationships/image" Target="../media/image217.png"/><Relationship Id="rId17" Type="http://schemas.openxmlformats.org/officeDocument/2006/relationships/image" Target="../media/image222.png"/><Relationship Id="rId2" Type="http://schemas.openxmlformats.org/officeDocument/2006/relationships/image" Target="../media/image208.png"/><Relationship Id="rId16" Type="http://schemas.openxmlformats.org/officeDocument/2006/relationships/image" Target="../media/image2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openxmlformats.org/officeDocument/2006/relationships/image" Target="../media/image216.png"/><Relationship Id="rId5" Type="http://schemas.openxmlformats.org/officeDocument/2006/relationships/image" Target="../media/image211.png"/><Relationship Id="rId15" Type="http://schemas.openxmlformats.org/officeDocument/2006/relationships/image" Target="../media/image220.png"/><Relationship Id="rId10" Type="http://schemas.openxmlformats.org/officeDocument/2006/relationships/image" Target="../media/image215.png"/><Relationship Id="rId4" Type="http://schemas.openxmlformats.org/officeDocument/2006/relationships/image" Target="../media/image210.jpeg"/><Relationship Id="rId9" Type="http://schemas.openxmlformats.org/officeDocument/2006/relationships/image" Target="../media/image214.jpeg"/><Relationship Id="rId14" Type="http://schemas.openxmlformats.org/officeDocument/2006/relationships/image" Target="../media/image2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png"/><Relationship Id="rId13" Type="http://schemas.openxmlformats.org/officeDocument/2006/relationships/image" Target="../media/image234.png"/><Relationship Id="rId18" Type="http://schemas.openxmlformats.org/officeDocument/2006/relationships/image" Target="../media/image239.png"/><Relationship Id="rId3" Type="http://schemas.openxmlformats.org/officeDocument/2006/relationships/image" Target="../media/image224.png"/><Relationship Id="rId7" Type="http://schemas.openxmlformats.org/officeDocument/2006/relationships/image" Target="../media/image228.jpeg"/><Relationship Id="rId12" Type="http://schemas.openxmlformats.org/officeDocument/2006/relationships/image" Target="../media/image233.png"/><Relationship Id="rId17" Type="http://schemas.openxmlformats.org/officeDocument/2006/relationships/image" Target="../media/image238.png"/><Relationship Id="rId2" Type="http://schemas.openxmlformats.org/officeDocument/2006/relationships/image" Target="../media/image223.png"/><Relationship Id="rId16" Type="http://schemas.openxmlformats.org/officeDocument/2006/relationships/image" Target="../media/image237.png"/><Relationship Id="rId20" Type="http://schemas.openxmlformats.org/officeDocument/2006/relationships/image" Target="../media/image2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7.png"/><Relationship Id="rId11" Type="http://schemas.openxmlformats.org/officeDocument/2006/relationships/image" Target="../media/image232.png"/><Relationship Id="rId5" Type="http://schemas.openxmlformats.org/officeDocument/2006/relationships/image" Target="../media/image226.png"/><Relationship Id="rId15" Type="http://schemas.openxmlformats.org/officeDocument/2006/relationships/image" Target="../media/image236.png"/><Relationship Id="rId10" Type="http://schemas.openxmlformats.org/officeDocument/2006/relationships/image" Target="../media/image231.png"/><Relationship Id="rId19" Type="http://schemas.openxmlformats.org/officeDocument/2006/relationships/image" Target="../media/image240.png"/><Relationship Id="rId4" Type="http://schemas.openxmlformats.org/officeDocument/2006/relationships/image" Target="../media/image225.png"/><Relationship Id="rId9" Type="http://schemas.openxmlformats.org/officeDocument/2006/relationships/image" Target="../media/image230.png"/><Relationship Id="rId14" Type="http://schemas.openxmlformats.org/officeDocument/2006/relationships/image" Target="../media/image2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18.jpeg"/><Relationship Id="rId26" Type="http://schemas.openxmlformats.org/officeDocument/2006/relationships/image" Target="../media/image26.jpeg"/><Relationship Id="rId3" Type="http://schemas.openxmlformats.org/officeDocument/2006/relationships/image" Target="../media/image3.jpeg"/><Relationship Id="rId21" Type="http://schemas.openxmlformats.org/officeDocument/2006/relationships/image" Target="../media/image21.jpe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5" Type="http://schemas.openxmlformats.org/officeDocument/2006/relationships/image" Target="../media/image25.png"/><Relationship Id="rId2" Type="http://schemas.openxmlformats.org/officeDocument/2006/relationships/image" Target="../media/image2.jpeg"/><Relationship Id="rId16" Type="http://schemas.openxmlformats.org/officeDocument/2006/relationships/image" Target="../media/image16.jpeg"/><Relationship Id="rId20" Type="http://schemas.openxmlformats.org/officeDocument/2006/relationships/image" Target="../media/image20.jpe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jpeg"/><Relationship Id="rId23" Type="http://schemas.openxmlformats.org/officeDocument/2006/relationships/image" Target="../media/image23.jpeg"/><Relationship Id="rId28" Type="http://schemas.openxmlformats.org/officeDocument/2006/relationships/image" Target="../media/image28.pn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18" Type="http://schemas.openxmlformats.org/officeDocument/2006/relationships/image" Target="../media/image46.jpeg"/><Relationship Id="rId3" Type="http://schemas.openxmlformats.org/officeDocument/2006/relationships/image" Target="../media/image31.jpeg"/><Relationship Id="rId21" Type="http://schemas.openxmlformats.org/officeDocument/2006/relationships/image" Target="../media/image49.jpe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17" Type="http://schemas.openxmlformats.org/officeDocument/2006/relationships/image" Target="../media/image45.jpeg"/><Relationship Id="rId2" Type="http://schemas.openxmlformats.org/officeDocument/2006/relationships/image" Target="../media/image30.jpeg"/><Relationship Id="rId16" Type="http://schemas.openxmlformats.org/officeDocument/2006/relationships/image" Target="../media/image44.jpe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jpeg"/><Relationship Id="rId24" Type="http://schemas.openxmlformats.org/officeDocument/2006/relationships/image" Target="../media/image52.jpeg"/><Relationship Id="rId5" Type="http://schemas.openxmlformats.org/officeDocument/2006/relationships/image" Target="../media/image33.jpe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10" Type="http://schemas.openxmlformats.org/officeDocument/2006/relationships/image" Target="../media/image38.jpeg"/><Relationship Id="rId19" Type="http://schemas.openxmlformats.org/officeDocument/2006/relationships/image" Target="../media/image47.png"/><Relationship Id="rId4" Type="http://schemas.openxmlformats.org/officeDocument/2006/relationships/image" Target="../media/image32.jpeg"/><Relationship Id="rId9" Type="http://schemas.openxmlformats.org/officeDocument/2006/relationships/image" Target="../media/image37.jpeg"/><Relationship Id="rId14" Type="http://schemas.openxmlformats.org/officeDocument/2006/relationships/image" Target="../media/image42.jpeg"/><Relationship Id="rId22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jpeg"/><Relationship Id="rId18" Type="http://schemas.openxmlformats.org/officeDocument/2006/relationships/image" Target="../media/image69.png"/><Relationship Id="rId3" Type="http://schemas.openxmlformats.org/officeDocument/2006/relationships/image" Target="../media/image54.jpeg"/><Relationship Id="rId21" Type="http://schemas.openxmlformats.org/officeDocument/2006/relationships/image" Target="../media/image72.jpe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17" Type="http://schemas.openxmlformats.org/officeDocument/2006/relationships/image" Target="../media/image68.jpeg"/><Relationship Id="rId2" Type="http://schemas.openxmlformats.org/officeDocument/2006/relationships/image" Target="../media/image53.png"/><Relationship Id="rId16" Type="http://schemas.openxmlformats.org/officeDocument/2006/relationships/image" Target="../media/image67.jpe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jpeg"/><Relationship Id="rId19" Type="http://schemas.openxmlformats.org/officeDocument/2006/relationships/image" Target="../media/image70.jpeg"/><Relationship Id="rId4" Type="http://schemas.openxmlformats.org/officeDocument/2006/relationships/image" Target="../media/image55.jpeg"/><Relationship Id="rId9" Type="http://schemas.openxmlformats.org/officeDocument/2006/relationships/image" Target="../media/image60.png"/><Relationship Id="rId14" Type="http://schemas.openxmlformats.org/officeDocument/2006/relationships/image" Target="../media/image65.png"/><Relationship Id="rId22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3.jpeg"/><Relationship Id="rId18" Type="http://schemas.openxmlformats.org/officeDocument/2006/relationships/image" Target="../media/image88.png"/><Relationship Id="rId3" Type="http://schemas.openxmlformats.org/officeDocument/2006/relationships/image" Target="../media/image75.png"/><Relationship Id="rId21" Type="http://schemas.openxmlformats.org/officeDocument/2006/relationships/image" Target="../media/image91.png"/><Relationship Id="rId7" Type="http://schemas.openxmlformats.org/officeDocument/2006/relationships/image" Target="../media/image78.jpeg"/><Relationship Id="rId12" Type="http://schemas.openxmlformats.org/officeDocument/2006/relationships/image" Target="../media/image82.png"/><Relationship Id="rId17" Type="http://schemas.openxmlformats.org/officeDocument/2006/relationships/image" Target="../media/image87.jpeg"/><Relationship Id="rId25" Type="http://schemas.openxmlformats.org/officeDocument/2006/relationships/image" Target="../media/image95.png"/><Relationship Id="rId2" Type="http://schemas.openxmlformats.org/officeDocument/2006/relationships/image" Target="../media/image74.png"/><Relationship Id="rId16" Type="http://schemas.openxmlformats.org/officeDocument/2006/relationships/image" Target="../media/image86.jpe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11" Type="http://schemas.openxmlformats.org/officeDocument/2006/relationships/image" Target="../media/image81.jpg"/><Relationship Id="rId24" Type="http://schemas.openxmlformats.org/officeDocument/2006/relationships/image" Target="../media/image94.png"/><Relationship Id="rId5" Type="http://schemas.openxmlformats.org/officeDocument/2006/relationships/image" Target="../media/image76.png"/><Relationship Id="rId15" Type="http://schemas.openxmlformats.org/officeDocument/2006/relationships/image" Target="../media/image85.jpeg"/><Relationship Id="rId23" Type="http://schemas.openxmlformats.org/officeDocument/2006/relationships/image" Target="../media/image93.png"/><Relationship Id="rId10" Type="http://schemas.openxmlformats.org/officeDocument/2006/relationships/image" Target="../media/image80.jpeg"/><Relationship Id="rId19" Type="http://schemas.openxmlformats.org/officeDocument/2006/relationships/image" Target="../media/image89.png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openxmlformats.org/officeDocument/2006/relationships/image" Target="../media/image84.jpeg"/><Relationship Id="rId22" Type="http://schemas.openxmlformats.org/officeDocument/2006/relationships/image" Target="../media/image9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jpeg"/><Relationship Id="rId18" Type="http://schemas.openxmlformats.org/officeDocument/2006/relationships/image" Target="../media/image111.png"/><Relationship Id="rId3" Type="http://schemas.microsoft.com/office/2007/relationships/hdphoto" Target="../media/hdphoto3.wdp"/><Relationship Id="rId21" Type="http://schemas.openxmlformats.org/officeDocument/2006/relationships/image" Target="../media/image114.png"/><Relationship Id="rId7" Type="http://schemas.openxmlformats.org/officeDocument/2006/relationships/image" Target="../media/image100.jpg"/><Relationship Id="rId12" Type="http://schemas.openxmlformats.org/officeDocument/2006/relationships/image" Target="../media/image105.jpeg"/><Relationship Id="rId17" Type="http://schemas.openxmlformats.org/officeDocument/2006/relationships/image" Target="../media/image110.png"/><Relationship Id="rId2" Type="http://schemas.openxmlformats.org/officeDocument/2006/relationships/image" Target="../media/image96.png"/><Relationship Id="rId16" Type="http://schemas.openxmlformats.org/officeDocument/2006/relationships/image" Target="../media/image109.png"/><Relationship Id="rId20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g"/><Relationship Id="rId11" Type="http://schemas.openxmlformats.org/officeDocument/2006/relationships/image" Target="../media/image104.png"/><Relationship Id="rId5" Type="http://schemas.openxmlformats.org/officeDocument/2006/relationships/image" Target="../media/image98.jpeg"/><Relationship Id="rId15" Type="http://schemas.openxmlformats.org/officeDocument/2006/relationships/image" Target="../media/image108.png"/><Relationship Id="rId23" Type="http://schemas.openxmlformats.org/officeDocument/2006/relationships/image" Target="../media/image116.png"/><Relationship Id="rId10" Type="http://schemas.openxmlformats.org/officeDocument/2006/relationships/image" Target="../media/image103.png"/><Relationship Id="rId19" Type="http://schemas.openxmlformats.org/officeDocument/2006/relationships/image" Target="../media/image112.jpeg"/><Relationship Id="rId4" Type="http://schemas.openxmlformats.org/officeDocument/2006/relationships/image" Target="../media/image97.jpg"/><Relationship Id="rId9" Type="http://schemas.openxmlformats.org/officeDocument/2006/relationships/image" Target="../media/image102.jpeg"/><Relationship Id="rId14" Type="http://schemas.openxmlformats.org/officeDocument/2006/relationships/image" Target="../media/image107.jpeg"/><Relationship Id="rId22" Type="http://schemas.openxmlformats.org/officeDocument/2006/relationships/image" Target="../media/image1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8.jpeg"/><Relationship Id="rId18" Type="http://schemas.openxmlformats.org/officeDocument/2006/relationships/image" Target="../media/image133.jpeg"/><Relationship Id="rId3" Type="http://schemas.openxmlformats.org/officeDocument/2006/relationships/image" Target="../media/image118.gif"/><Relationship Id="rId21" Type="http://schemas.openxmlformats.org/officeDocument/2006/relationships/image" Target="../media/image136.jpeg"/><Relationship Id="rId7" Type="http://schemas.openxmlformats.org/officeDocument/2006/relationships/image" Target="../media/image122.jpeg"/><Relationship Id="rId12" Type="http://schemas.openxmlformats.org/officeDocument/2006/relationships/image" Target="../media/image127.png"/><Relationship Id="rId17" Type="http://schemas.openxmlformats.org/officeDocument/2006/relationships/image" Target="../media/image132.png"/><Relationship Id="rId2" Type="http://schemas.openxmlformats.org/officeDocument/2006/relationships/image" Target="../media/image117.jpeg"/><Relationship Id="rId16" Type="http://schemas.openxmlformats.org/officeDocument/2006/relationships/image" Target="../media/image131.jpeg"/><Relationship Id="rId20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11" Type="http://schemas.openxmlformats.org/officeDocument/2006/relationships/image" Target="../media/image126.jpeg"/><Relationship Id="rId5" Type="http://schemas.openxmlformats.org/officeDocument/2006/relationships/image" Target="../media/image120.jpeg"/><Relationship Id="rId15" Type="http://schemas.openxmlformats.org/officeDocument/2006/relationships/image" Target="../media/image130.jpeg"/><Relationship Id="rId10" Type="http://schemas.openxmlformats.org/officeDocument/2006/relationships/image" Target="../media/image125.png"/><Relationship Id="rId19" Type="http://schemas.openxmlformats.org/officeDocument/2006/relationships/image" Target="../media/image134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Relationship Id="rId14" Type="http://schemas.openxmlformats.org/officeDocument/2006/relationships/image" Target="../media/image129.png"/><Relationship Id="rId22" Type="http://schemas.openxmlformats.org/officeDocument/2006/relationships/image" Target="../media/image1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49.png"/><Relationship Id="rId18" Type="http://schemas.openxmlformats.org/officeDocument/2006/relationships/image" Target="../media/image154.png"/><Relationship Id="rId3" Type="http://schemas.openxmlformats.org/officeDocument/2006/relationships/image" Target="../media/image139.jpeg"/><Relationship Id="rId21" Type="http://schemas.openxmlformats.org/officeDocument/2006/relationships/image" Target="../media/image157.png"/><Relationship Id="rId7" Type="http://schemas.openxmlformats.org/officeDocument/2006/relationships/image" Target="../media/image143.jpeg"/><Relationship Id="rId12" Type="http://schemas.openxmlformats.org/officeDocument/2006/relationships/image" Target="../media/image148.png"/><Relationship Id="rId17" Type="http://schemas.openxmlformats.org/officeDocument/2006/relationships/image" Target="../media/image153.png"/><Relationship Id="rId2" Type="http://schemas.openxmlformats.org/officeDocument/2006/relationships/image" Target="../media/image138.png"/><Relationship Id="rId16" Type="http://schemas.openxmlformats.org/officeDocument/2006/relationships/image" Target="../media/image152.png"/><Relationship Id="rId20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jpeg"/><Relationship Id="rId11" Type="http://schemas.openxmlformats.org/officeDocument/2006/relationships/image" Target="../media/image147.jpeg"/><Relationship Id="rId24" Type="http://schemas.openxmlformats.org/officeDocument/2006/relationships/image" Target="../media/image160.png"/><Relationship Id="rId5" Type="http://schemas.openxmlformats.org/officeDocument/2006/relationships/image" Target="../media/image141.png"/><Relationship Id="rId15" Type="http://schemas.openxmlformats.org/officeDocument/2006/relationships/image" Target="../media/image151.png"/><Relationship Id="rId23" Type="http://schemas.openxmlformats.org/officeDocument/2006/relationships/image" Target="../media/image159.png"/><Relationship Id="rId10" Type="http://schemas.openxmlformats.org/officeDocument/2006/relationships/image" Target="../media/image146.jpeg"/><Relationship Id="rId19" Type="http://schemas.openxmlformats.org/officeDocument/2006/relationships/image" Target="../media/image155.png"/><Relationship Id="rId4" Type="http://schemas.openxmlformats.org/officeDocument/2006/relationships/image" Target="../media/image140.jpeg"/><Relationship Id="rId9" Type="http://schemas.openxmlformats.org/officeDocument/2006/relationships/image" Target="../media/image145.jpeg"/><Relationship Id="rId14" Type="http://schemas.openxmlformats.org/officeDocument/2006/relationships/image" Target="../media/image150.jpeg"/><Relationship Id="rId22" Type="http://schemas.openxmlformats.org/officeDocument/2006/relationships/image" Target="../media/image15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69.jpeg"/><Relationship Id="rId18" Type="http://schemas.openxmlformats.org/officeDocument/2006/relationships/image" Target="../media/image174.png"/><Relationship Id="rId26" Type="http://schemas.openxmlformats.org/officeDocument/2006/relationships/image" Target="../media/image181.png"/><Relationship Id="rId3" Type="http://schemas.openxmlformats.org/officeDocument/2006/relationships/image" Target="../media/image162.png"/><Relationship Id="rId21" Type="http://schemas.openxmlformats.org/officeDocument/2006/relationships/image" Target="../media/image176.png"/><Relationship Id="rId7" Type="http://schemas.microsoft.com/office/2007/relationships/hdphoto" Target="../media/hdphoto5.wdp"/><Relationship Id="rId12" Type="http://schemas.openxmlformats.org/officeDocument/2006/relationships/image" Target="../media/image168.png"/><Relationship Id="rId17" Type="http://schemas.openxmlformats.org/officeDocument/2006/relationships/image" Target="../media/image173.png"/><Relationship Id="rId25" Type="http://schemas.openxmlformats.org/officeDocument/2006/relationships/image" Target="../media/image180.png"/><Relationship Id="rId2" Type="http://schemas.openxmlformats.org/officeDocument/2006/relationships/image" Target="../media/image161.png"/><Relationship Id="rId16" Type="http://schemas.openxmlformats.org/officeDocument/2006/relationships/image" Target="../media/image172.png"/><Relationship Id="rId20" Type="http://schemas.openxmlformats.org/officeDocument/2006/relationships/image" Target="../media/image175.png"/><Relationship Id="rId29" Type="http://schemas.openxmlformats.org/officeDocument/2006/relationships/image" Target="../media/image1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png"/><Relationship Id="rId11" Type="http://schemas.openxmlformats.org/officeDocument/2006/relationships/image" Target="../media/image167.png"/><Relationship Id="rId24" Type="http://schemas.openxmlformats.org/officeDocument/2006/relationships/image" Target="../media/image179.png"/><Relationship Id="rId5" Type="http://schemas.microsoft.com/office/2007/relationships/hdphoto" Target="../media/hdphoto4.wdp"/><Relationship Id="rId15" Type="http://schemas.openxmlformats.org/officeDocument/2006/relationships/image" Target="../media/image171.jpeg"/><Relationship Id="rId23" Type="http://schemas.openxmlformats.org/officeDocument/2006/relationships/image" Target="../media/image178.jpeg"/><Relationship Id="rId28" Type="http://schemas.openxmlformats.org/officeDocument/2006/relationships/image" Target="../media/image183.png"/><Relationship Id="rId10" Type="http://schemas.openxmlformats.org/officeDocument/2006/relationships/image" Target="../media/image166.jpeg"/><Relationship Id="rId19" Type="http://schemas.microsoft.com/office/2007/relationships/hdphoto" Target="../media/hdphoto7.wdp"/><Relationship Id="rId4" Type="http://schemas.openxmlformats.org/officeDocument/2006/relationships/image" Target="../media/image163.png"/><Relationship Id="rId9" Type="http://schemas.microsoft.com/office/2007/relationships/hdphoto" Target="../media/hdphoto6.wdp"/><Relationship Id="rId14" Type="http://schemas.openxmlformats.org/officeDocument/2006/relationships/image" Target="../media/image170.png"/><Relationship Id="rId22" Type="http://schemas.openxmlformats.org/officeDocument/2006/relationships/image" Target="../media/image177.png"/><Relationship Id="rId27" Type="http://schemas.openxmlformats.org/officeDocument/2006/relationships/image" Target="../media/image18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25"/>
            <a:ext cx="9144000" cy="68133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5656" y="2348880"/>
            <a:ext cx="590465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/>
              <a:t>Прийом «</a:t>
            </a:r>
            <a:r>
              <a:rPr lang="uk-UA" sz="4000" dirty="0" err="1"/>
              <a:t>Цифрообраз</a:t>
            </a:r>
            <a:r>
              <a:rPr lang="uk-UA" sz="4000" dirty="0"/>
              <a:t>»</a:t>
            </a:r>
          </a:p>
          <a:p>
            <a:endParaRPr lang="uk-UA" dirty="0"/>
          </a:p>
          <a:p>
            <a:pPr algn="r"/>
            <a:endParaRPr lang="uk-UA" dirty="0"/>
          </a:p>
          <a:p>
            <a:pPr algn="r"/>
            <a:r>
              <a:rPr lang="uk-UA" dirty="0" err="1"/>
              <a:t>Ковалюк</a:t>
            </a:r>
            <a:r>
              <a:rPr lang="uk-UA" dirty="0"/>
              <a:t> Наталія</a:t>
            </a:r>
          </a:p>
        </p:txBody>
      </p:sp>
    </p:spTree>
    <p:extLst>
      <p:ext uri="{BB962C8B-B14F-4D97-AF65-F5344CB8AC3E}">
        <p14:creationId xmlns:p14="http://schemas.microsoft.com/office/powerpoint/2010/main" val="2767969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3851920" y="2579404"/>
            <a:ext cx="1368152" cy="144016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8800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9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4535996" y="0"/>
            <a:ext cx="36004" cy="25794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/>
          <p:cNvCxnSpPr/>
          <p:nvPr/>
        </p:nvCxnSpPr>
        <p:spPr>
          <a:xfrm flipH="1">
            <a:off x="0" y="3645024"/>
            <a:ext cx="3851920" cy="18722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5212060" y="3645024"/>
            <a:ext cx="3923928" cy="20765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FC943A-3492-4D8D-9BB1-440EEEE8B5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827" y="3837333"/>
            <a:ext cx="902028" cy="14378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4F0B3F-5029-4EC9-8C12-529E7561A3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78784" y="2854313"/>
            <a:ext cx="1283116" cy="1188071"/>
          </a:xfrm>
          <a:prstGeom prst="rect">
            <a:avLst/>
          </a:prstGeom>
        </p:spPr>
      </p:pic>
      <p:pic>
        <p:nvPicPr>
          <p:cNvPr id="9" name="Рисунок 8" descr="Изображение выглядит как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ECDD3799-F62E-4DD2-AF29-FDA8D45CF9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84723" y="-144463"/>
            <a:ext cx="2550330" cy="111750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4BBCC88-147D-45F4-94D8-9D79665B5FA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51"/>
          <a:stretch/>
        </p:blipFill>
        <p:spPr>
          <a:xfrm>
            <a:off x="3151539" y="1333856"/>
            <a:ext cx="1059316" cy="15919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3FC6610-3F25-4057-8A6E-762758C0CD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628" y="0"/>
            <a:ext cx="1875516" cy="1484784"/>
          </a:xfrm>
          <a:prstGeom prst="rect">
            <a:avLst/>
          </a:prstGeom>
        </p:spPr>
      </p:pic>
      <p:pic>
        <p:nvPicPr>
          <p:cNvPr id="13" name="Picture 4" descr="Роза обычная">
            <a:extLst>
              <a:ext uri="{FF2B5EF4-FFF2-40B4-BE49-F238E27FC236}">
                <a16:creationId xmlns:a16="http://schemas.microsoft.com/office/drawing/2014/main" id="{03AC54AD-ACD0-48F0-A5BE-917CD9D1A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71" y="5447188"/>
            <a:ext cx="1321072" cy="127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1FE5503-0545-44D7-B01F-C308C66D9B5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374" y="0"/>
            <a:ext cx="1214400" cy="153824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4605">
            <a:off x="4807511" y="996199"/>
            <a:ext cx="1398680" cy="1491926"/>
          </a:xfrm>
          <a:prstGeom prst="rect">
            <a:avLst/>
          </a:prstGeom>
        </p:spPr>
      </p:pic>
      <p:pic>
        <p:nvPicPr>
          <p:cNvPr id="16" name="Picture 6" descr="How to Draw a Bass - Really Easy Drawing Tutorial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958657" y="1512976"/>
            <a:ext cx="986249" cy="1786508"/>
          </a:xfrm>
          <a:prstGeom prst="rect">
            <a:avLst/>
          </a:prstGeom>
          <a:noFill/>
        </p:spPr>
      </p:pic>
      <p:pic>
        <p:nvPicPr>
          <p:cNvPr id="7170" name="Picture 2" descr="Music instruments collection 1. Vector illustration , #AFF, #collection,  #instruments, #Musi… | Musical instruments drawing, Music poster design,  Music illustrati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11" y="0"/>
            <a:ext cx="2778605" cy="280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Дидактична гра &quot;Українські народні музичні інструменти&quot; | Інші методичні  матеріали. Культура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1371">
            <a:off x="1189060" y="2718507"/>
            <a:ext cx="937544" cy="161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Брязкальце 12 дзвіночків (9086575)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69" y="3231738"/>
            <a:ext cx="1271410" cy="163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10944" y="3980405"/>
            <a:ext cx="1308493" cy="1466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 descr="Як поетапно намалювати квіти? Хризантеми: малюнок олівцем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643" y="4728263"/>
            <a:ext cx="1210698" cy="163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Як намалювати квіти олівцем поетапно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322194"/>
            <a:ext cx="1239883" cy="153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Как рисовать маки поэтапно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422" y="5000485"/>
            <a:ext cx="1857515" cy="185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3" name="Picture 15" descr="Стихи про тюльпан. Сборник детских стихов про тюльпан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04248" y="5275183"/>
            <a:ext cx="1940142" cy="153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5" name="Picture 17" descr="Как нарисовать ромашку | Рисунок ромашки поэтапно карандашом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6F7F1"/>
              </a:clrFrom>
              <a:clrTo>
                <a:srgbClr val="F6F7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088" y="5012050"/>
            <a:ext cx="1092631" cy="160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7" name="Picture 19" descr="Волошка: векторна графіка, зображення, Волошка малюнки | Скачати з  Depositphotos®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714" y="4728263"/>
            <a:ext cx="1067068" cy="170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9" name="Picture 21" descr="Очі риби: векторна графіка, зображення, Очі риби малюнки | Скачати з  Depositphotos®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236" y="2748333"/>
            <a:ext cx="1615914" cy="116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utoShape 23" descr="Морський коник — білий, Природа - Stock Photo | #3088235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7192" name="Picture 24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70306" y="3472993"/>
            <a:ext cx="1062509" cy="1765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94" name="Picture 26" descr="Картинки рыбки для детей (37 фото) • Прикольные картинки и позитив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561" y="3616732"/>
            <a:ext cx="1324925" cy="106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6" name="Picture 28" descr="Чем опасны скаты — Лучше держаться от скатов подальше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80533" y="1365180"/>
            <a:ext cx="1871234" cy="12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724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3795850" y="2303327"/>
            <a:ext cx="1368152" cy="144016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8800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0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0F270A-F277-43CE-A04F-48B3E09DBF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878" y="1999061"/>
            <a:ext cx="1359998" cy="13622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F6F713-4613-45C0-8FF8-C4DAF2BB0F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30" y="228604"/>
            <a:ext cx="1770457" cy="177045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70D4024-3351-4EBB-893D-9890C172F2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897" y="197552"/>
            <a:ext cx="1551690" cy="1557776"/>
          </a:xfrm>
          <a:prstGeom prst="rect">
            <a:avLst/>
          </a:prstGeom>
        </p:spPr>
      </p:pic>
      <p:pic>
        <p:nvPicPr>
          <p:cNvPr id="9" name="Picture 35" descr="D:\учеба 2021 год\Інформатика\1578042115_1.jpg">
            <a:extLst>
              <a:ext uri="{FF2B5EF4-FFF2-40B4-BE49-F238E27FC236}">
                <a16:creationId xmlns:a16="http://schemas.microsoft.com/office/drawing/2014/main" id="{778C796A-C1B7-4BE0-9A33-6440D968F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6" b="97089" l="9673" r="8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557" y="1908357"/>
            <a:ext cx="1980674" cy="202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780" y="484210"/>
            <a:ext cx="1480292" cy="14098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13" y="1772816"/>
            <a:ext cx="1824748" cy="1440160"/>
          </a:xfrm>
          <a:prstGeom prst="rect">
            <a:avLst/>
          </a:prstGeom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525" y="344910"/>
            <a:ext cx="1198499" cy="1256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469" y="228604"/>
            <a:ext cx="1544212" cy="154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873" y="1999061"/>
            <a:ext cx="1279737" cy="2427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65" y="2761666"/>
            <a:ext cx="1952625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65" y="5036488"/>
            <a:ext cx="1488856" cy="148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690" y="3404266"/>
            <a:ext cx="1632222" cy="1632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314" y="4142364"/>
            <a:ext cx="1793854" cy="1788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087" y="5104816"/>
            <a:ext cx="2358008" cy="1768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99752" y="4426890"/>
            <a:ext cx="3052052" cy="197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157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345" y="4649107"/>
            <a:ext cx="1048452" cy="14048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45471" y="3140968"/>
            <a:ext cx="1650964" cy="26405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96478" y="3947407"/>
            <a:ext cx="511373" cy="6606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8513" y="3625368"/>
            <a:ext cx="1152128" cy="18981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374072" y="637963"/>
            <a:ext cx="900113" cy="1324023"/>
          </a:xfrm>
          <a:prstGeom prst="rect">
            <a:avLst/>
          </a:prstGeom>
        </p:spPr>
      </p:pic>
      <p:pic>
        <p:nvPicPr>
          <p:cNvPr id="1026" name="Picture 2" descr="Урок &amp;quot;У гостях у Сонечка на галявині Здоров&amp;#39;я&amp;quot;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" y="817299"/>
            <a:ext cx="1464097" cy="116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544" y="2924944"/>
            <a:ext cx="1469263" cy="116443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51555" y="3316932"/>
            <a:ext cx="1913758" cy="284013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9450" y="3960368"/>
            <a:ext cx="1015680" cy="197105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59243" y="3625368"/>
            <a:ext cx="864096" cy="86409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35769" y="966379"/>
            <a:ext cx="865707" cy="85961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287715">
            <a:off x="784457" y="4833581"/>
            <a:ext cx="2079342" cy="197179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8656024">
            <a:off x="1661504" y="80571"/>
            <a:ext cx="2432515" cy="241422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09245" y="222603"/>
            <a:ext cx="1477070" cy="219206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754718">
            <a:off x="3277118" y="4435355"/>
            <a:ext cx="968946" cy="1240821"/>
          </a:xfrm>
          <a:prstGeom prst="rect">
            <a:avLst/>
          </a:prstGeom>
        </p:spPr>
      </p:pic>
      <p:pic>
        <p:nvPicPr>
          <p:cNvPr id="1024" name="Рисунок 102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88917" y="834836"/>
            <a:ext cx="1276839" cy="1316991"/>
          </a:xfrm>
          <a:prstGeom prst="rect">
            <a:avLst/>
          </a:prstGeom>
        </p:spPr>
      </p:pic>
      <p:sp>
        <p:nvSpPr>
          <p:cNvPr id="1025" name="TextBox 1024"/>
          <p:cNvSpPr txBox="1"/>
          <p:nvPr/>
        </p:nvSpPr>
        <p:spPr>
          <a:xfrm>
            <a:off x="107504" y="6309320"/>
            <a:ext cx="914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Сонечко світило морському конику, який піднімав штангу і дав яблуко дівчинці, яка термос поклала в сумку і поїхала до хлопчика, який кормив лелеку полуницею.</a:t>
            </a:r>
          </a:p>
        </p:txBody>
      </p:sp>
      <p:sp>
        <p:nvSpPr>
          <p:cNvPr id="1027" name="TextBox 1026"/>
          <p:cNvSpPr txBox="1"/>
          <p:nvPr/>
        </p:nvSpPr>
        <p:spPr>
          <a:xfrm>
            <a:off x="5388113" y="2295843"/>
            <a:ext cx="2153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0975166125</a:t>
            </a:r>
          </a:p>
        </p:txBody>
      </p:sp>
      <p:pic>
        <p:nvPicPr>
          <p:cNvPr id="1028" name="Рисунок 102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72772" y="758728"/>
            <a:ext cx="1048603" cy="1402202"/>
          </a:xfrm>
          <a:prstGeom prst="rect">
            <a:avLst/>
          </a:prstGeom>
        </p:spPr>
      </p:pic>
      <p:pic>
        <p:nvPicPr>
          <p:cNvPr id="1029" name="Рисунок 102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383938" y="400222"/>
            <a:ext cx="1055144" cy="1685895"/>
          </a:xfrm>
          <a:prstGeom prst="rect">
            <a:avLst/>
          </a:prstGeom>
        </p:spPr>
      </p:pic>
      <p:pic>
        <p:nvPicPr>
          <p:cNvPr id="1030" name="Рисунок 102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242876" y="157623"/>
            <a:ext cx="1152244" cy="1896020"/>
          </a:xfrm>
          <a:prstGeom prst="rect">
            <a:avLst/>
          </a:prstGeom>
        </p:spPr>
      </p:pic>
      <p:pic>
        <p:nvPicPr>
          <p:cNvPr id="1031" name="Рисунок 103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285086" y="400222"/>
            <a:ext cx="731535" cy="94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16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Олівець: векторна графіка, зображення, Олівець малюнки | Скачати з  Depositphotos®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234" y="247972"/>
            <a:ext cx="1019813" cy="110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3851920" y="2579404"/>
            <a:ext cx="1368152" cy="144016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8800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1</a:t>
            </a:r>
          </a:p>
        </p:txBody>
      </p:sp>
      <p:cxnSp>
        <p:nvCxnSpPr>
          <p:cNvPr id="4" name="Прямая соединительная линия 3"/>
          <p:cNvCxnSpPr>
            <a:endCxn id="2" idx="0"/>
          </p:cNvCxnSpPr>
          <p:nvPr/>
        </p:nvCxnSpPr>
        <p:spPr>
          <a:xfrm>
            <a:off x="4535996" y="-129516"/>
            <a:ext cx="0" cy="27089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5220072" y="3717032"/>
            <a:ext cx="3923928" cy="17281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0" y="3717032"/>
            <a:ext cx="3851920" cy="19442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Перо Мультфильм Иллюстрация Стиль Дизайна Мультфильма — стоковая векторная  графика и другие изображения на тему Бумага - iStock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646" y="3737620"/>
            <a:ext cx="1547354" cy="123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ail clip art cartoon illustration Stock Vector Image by ©izakowski  #2969697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54" y="2118355"/>
            <a:ext cx="504056" cy="118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Указка купити оптом і в роздріб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1205">
            <a:off x="7666459" y="381788"/>
            <a:ext cx="1477541" cy="234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Цветные иллюстрации с изображением линейки для срисовк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48498">
            <a:off x="6237301" y="2945794"/>
            <a:ext cx="1984868" cy="72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2" descr="ᐈ Хлопчик-паж і срібний кубок — англійська казка | Читати на Дерево Казо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41" name="Picture 17" descr="Діти з Первомайська шукають нову родину | Усиновити братика й сестричку |  Гард.City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726" y="4818843"/>
            <a:ext cx="5295056" cy="203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Пожежник-рятувальник» (соціум+ розвиток мовленя +ліплення) | Інші методичні  матеріали. Дошкілля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039" y="3717032"/>
            <a:ext cx="944408" cy="187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21" descr="Вчитель: векторна графіка, зображення, Вчитель малюнки | Скачати з  Depositphotos®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259" y="4715604"/>
            <a:ext cx="1533554" cy="2170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 descr="Смішні вченого: картинки, стокові Смішні вченого фотографії, зображення |  Скачати з Depositphotos®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459" y="5133006"/>
            <a:ext cx="1547354" cy="169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Изображения Полицейский | Бесплатные векторы, стоковые фото и PSD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9" y="4818844"/>
            <a:ext cx="1904081" cy="201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676" y="3270560"/>
            <a:ext cx="1203759" cy="1790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3" name="Picture 29" descr="Меч рисунок (2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21837">
            <a:off x="4836168" y="1775708"/>
            <a:ext cx="1157765" cy="127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 descr="Стрела 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59599">
            <a:off x="5962299" y="2408042"/>
            <a:ext cx="1395864" cy="137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Малюнки &amp;quot;Казкові герої&amp;quot; - 1-4 класи | Ілюстрації. Дидактичні матеріали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739" y="157863"/>
            <a:ext cx="1107098" cy="180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Малюнки &amp;quot;Казкові герої&amp;quot; - 1-4 класи | Ілюстрації. Дидактичні матеріали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689563"/>
            <a:ext cx="1237625" cy="181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Баба Яга (Радевич Алла) / Стихи.ру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2645726"/>
            <a:ext cx="1330342" cy="199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Картинки Золушка (30 фото) • Прикольные картинки и позитив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726" y="2389316"/>
            <a:ext cx="1696708" cy="215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Принц ездить на лошади | Премиум векторы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69" y="181137"/>
            <a:ext cx="1326214" cy="220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Идеи на тему «Кощей» (11) | мужская йога, сказки, йога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952" y="42929"/>
            <a:ext cx="1375189" cy="198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Машины сказки слушать онлайн бесплатно | Ozornik.net"/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00" y="1953837"/>
            <a:ext cx="1313185" cy="178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56" descr="Малюнки олівцем «Червона шапочка» (34 фото) | #ТЕГ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81" name="Picture 57"/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123" y="141486"/>
            <a:ext cx="1257797" cy="177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3" name="Picture 59" descr="Рисунки карандашом Буратино (28 фото) 🔥 Прикольные картинки и юмор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192" y="1842934"/>
            <a:ext cx="1312508" cy="173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61" descr="Гибдд жезл: стоковые векторные изображения, иллюстрации | Depositphoto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86" name="Picture 62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7390">
            <a:off x="7253568" y="2537030"/>
            <a:ext cx="2025360" cy="1684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AutoShape 64" descr="мультипликация Ручная роспись Бутылка молока Стеклянная бутылка, Бутылка  молока, молока, Смеющаяся стеклянная бутылка PNG и вектор пнг для  бесплатной загрузки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89" name="Picture 65"/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079" y="-79969"/>
            <a:ext cx="2111247" cy="2111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1" name="Picture 67" descr="Синяя свечка, братья Гримм, читать сказку про синюю свечку онлайн бесплатно  | Русская сказка"/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702" y="82422"/>
            <a:ext cx="1292882" cy="187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2" name="Picture 68"/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561" y="329098"/>
            <a:ext cx="1221796" cy="2089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>
            <a:extLst>
              <a:ext uri="{FF2B5EF4-FFF2-40B4-BE49-F238E27FC236}">
                <a16:creationId xmlns:a16="http://schemas.microsoft.com/office/drawing/2014/main" id="{DADE60CA-82E3-4D65-A38E-C81F236A2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03374">
            <a:off x="4262160" y="1600130"/>
            <a:ext cx="1070443" cy="502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762064" y="919747"/>
            <a:ext cx="185069" cy="119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3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3851920" y="2579404"/>
            <a:ext cx="1368152" cy="144016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8800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2</a:t>
            </a:r>
          </a:p>
        </p:txBody>
      </p:sp>
      <p:cxnSp>
        <p:nvCxnSpPr>
          <p:cNvPr id="4" name="Прямая соединительная линия 3"/>
          <p:cNvCxnSpPr>
            <a:stCxn id="2" idx="0"/>
          </p:cNvCxnSpPr>
          <p:nvPr/>
        </p:nvCxnSpPr>
        <p:spPr>
          <a:xfrm flipV="1">
            <a:off x="4535996" y="0"/>
            <a:ext cx="0" cy="25794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5220072" y="3645024"/>
            <a:ext cx="3923928" cy="19442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107504" y="3645024"/>
            <a:ext cx="3744416" cy="19442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Альбом- посібник «Дітям про зимуючих птахів». | Інші методичні матеріали.  Дидактичні матеріали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723" y="5229200"/>
            <a:ext cx="1634908" cy="118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Как нарисовать лебедя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56176" y="5094118"/>
            <a:ext cx="1872208" cy="195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Пин на доске Птицы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916679"/>
            <a:ext cx="1853188" cy="181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Загадка Утка У Дачная азбука (Наталья Меркушова 2) / Стихи.ру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763" y="5127375"/>
            <a:ext cx="1393389" cy="165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778" y="4293840"/>
            <a:ext cx="176212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 descr="Квітник – Родина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821794"/>
            <a:ext cx="286702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Картинки попугаев для срисовки в детском саду и в школе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798" y="5150282"/>
            <a:ext cx="1968522" cy="168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Яндекс.Фотки переехали | Cartoon birds, Art, Clip ar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884" y="3746128"/>
            <a:ext cx="1290009" cy="148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Гусь — Wikihunt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995" y="3813221"/>
            <a:ext cx="1591285" cy="171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48 Одежда ideas in 2021 | одяг, дидактичні картки, осінній одяг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787"/>
            <a:ext cx="1328737" cy="142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Детские варежки с рисунком для самых маленьких.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228" y="34787"/>
            <a:ext cx="1408772" cy="88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Дитячі Шкарпетки, колготи - купити в інтернет-магазині Ліо недорого | Київ,  Україна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964" y="3005853"/>
            <a:ext cx="1768725" cy="101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Лексична тема &quot;Зимовий одяг&quot;. Поділ слів на склади.Вправа &quot;Скриньки&quot;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47" y="-315416"/>
            <a:ext cx="1952625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ДНЗ № 135 - Одяг і взуття дитини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5" y="3555652"/>
            <a:ext cx="151447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Картинки шорты: распечатать или скачать бесплатно | Printonic.ru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5" y="2265580"/>
            <a:ext cx="1363480" cy="148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Украденные теплые перчатки для детей любого возраста и пола Стоковое  Изображение - изображение насчитывающей ребенок, любое: 165643103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" y="1410024"/>
            <a:ext cx="1626840" cy="108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Картинка для детей. Сапоги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093" y="1373783"/>
            <a:ext cx="1276779" cy="149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38" descr="Картинки для детей. Шапка и шарф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087" name="Picture 39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191" y="1108867"/>
            <a:ext cx="1449042" cy="2028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9" name="Picture 41" descr="Самолет рисуем: Как нарисовать самолет поэтапно карандашом (53 фото) —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734" y="124784"/>
            <a:ext cx="1968522" cy="110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43" descr="Игрушечный зелёный вертолёт. Скачать или распечатать картинку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094" name="Picture 46" descr="Рисунки ракеты для срисовки карандашом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04250">
            <a:off x="7111534" y="2168396"/>
            <a:ext cx="2387168" cy="140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7" name="Picture 49"/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233" y="1289702"/>
            <a:ext cx="2005320" cy="1456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44"/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955" y="124784"/>
            <a:ext cx="1728192" cy="157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99" name="Picture 51" descr="Величезний повітряний змій Zirkon Paul Guenter (1241): продаж, ціна у  Києві. Повітряні змії, ветрячкі від &amp;quot;ЄГОРКА - магазин іграшок та дитячих  товарів&amp;quot; - 1153026513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56176" y="2123196"/>
            <a:ext cx="1640859" cy="249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357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3851920" y="2579404"/>
            <a:ext cx="1368152" cy="144016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8800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3</a:t>
            </a:r>
          </a:p>
        </p:txBody>
      </p:sp>
      <p:cxnSp>
        <p:nvCxnSpPr>
          <p:cNvPr id="4" name="Прямая соединительная линия 3"/>
          <p:cNvCxnSpPr>
            <a:stCxn id="2" idx="0"/>
          </p:cNvCxnSpPr>
          <p:nvPr/>
        </p:nvCxnSpPr>
        <p:spPr>
          <a:xfrm flipV="1">
            <a:off x="4535996" y="0"/>
            <a:ext cx="0" cy="25794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5220072" y="3645024"/>
            <a:ext cx="3923928" cy="18722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0" y="3645024"/>
            <a:ext cx="3851920" cy="18722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98" y="4842967"/>
            <a:ext cx="1745238" cy="196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Kamel Зображення, стокові фотографії та картинки Kamel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842967"/>
            <a:ext cx="2392189" cy="192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onkey on white: картинки, стокові Monkey on white фотографії, зображення |  Скачати з Depositphotos®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896" y="4596964"/>
            <a:ext cx="1421904" cy="184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8" descr="Бегемот девушка картинки, стоковые фото Бегемот девушка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840" y="3776078"/>
            <a:ext cx="1872208" cy="161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 descr="жираф рисунки для детей: 13 тыс изображений найдено в Яндекс.Картинках |  Анималист, Жираф, Рисунки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834" y="4189204"/>
            <a:ext cx="2668795" cy="266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Букви та звуки. Повторення | Тест з української мови – «На Урок»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166218"/>
            <a:ext cx="1743447" cy="166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Слон и Лягушка (Анна Кульчицкая) / Стихи.ру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816" y="5386177"/>
            <a:ext cx="1156184" cy="134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211" y="3615100"/>
            <a:ext cx="1238165" cy="1440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0" name="Picture 18" descr="Детская горка DIO-504 - Sporthappy. Цены в Киеве. Доставка по Украине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2040161" cy="204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Як намалювати річку: поради початківцям художникам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28568" y="18488"/>
            <a:ext cx="2374974" cy="202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лента красный Новый год украшение, украшение, 3d, Торжественная церемония  PNG и PSD-файл пнг для бесплатной загрузки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3039622" y="562598"/>
            <a:ext cx="1866644" cy="223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29 PNG, Море и Морская волна на прозрачном фоне, графика и натуральная вода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4EFF5"/>
              </a:clrFrom>
              <a:clrTo>
                <a:srgbClr val="F4EF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5" y="2877660"/>
            <a:ext cx="22955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75575" flipH="1">
            <a:off x="1142304" y="2745043"/>
            <a:ext cx="1583853" cy="1438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0" name="Picture 28" descr="Косы и косички. Мастер-класс профессионалов (fb2) | Флибуста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442" y="2088586"/>
            <a:ext cx="1419225" cy="202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МКОУ &quot;Нижнеикорецкая СОШ&quot; дошкольная группа - Главная страница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326" y="78538"/>
            <a:ext cx="1224136" cy="208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Picture 32" descr="Дорожні знаки для дітей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960" y="179440"/>
            <a:ext cx="1305344" cy="130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6" name="Picture 34" descr="Попереджувальні знаки - ПДР України 2021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960" y="3156662"/>
            <a:ext cx="1422841" cy="126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8" name="Picture 36" descr="Минюст вынес предупреждение Белорусской партии «Зеленые». Там считают, что  из-за резолюции против насилия | greenbelarus.info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299" y="2227825"/>
            <a:ext cx="1325687" cy="123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0" name="Picture 38" descr="Детский сад №18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358" y="1678737"/>
            <a:ext cx="1543073" cy="135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2" name="Picture 40" descr="На відрізку вул. Коперника приберуть велодоріжку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366" y="1028016"/>
            <a:ext cx="1680528" cy="129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B60A354-B991-44CE-B84C-B1BF7E298D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76" y="1965336"/>
            <a:ext cx="1337280" cy="117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32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Вгадай, хто я: вчимося запам&amp;#39;ятовувати цифри. | КЗ ДО (ясла-садок)  &amp;quot;Ромашка&amp;quot; комбінованого типу Татарбунарськoї міської рад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928929"/>
            <a:ext cx="1170384" cy="158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3B4B96-5488-407F-9877-573FF1D727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1497939" cy="1497939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3851920" y="2579404"/>
            <a:ext cx="1368152" cy="144016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8800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4</a:t>
            </a:r>
          </a:p>
        </p:txBody>
      </p:sp>
      <p:cxnSp>
        <p:nvCxnSpPr>
          <p:cNvPr id="5" name="Прямая соединительная линия 4"/>
          <p:cNvCxnSpPr>
            <a:stCxn id="4" idx="0"/>
          </p:cNvCxnSpPr>
          <p:nvPr/>
        </p:nvCxnSpPr>
        <p:spPr>
          <a:xfrm flipV="1">
            <a:off x="4535996" y="0"/>
            <a:ext cx="36004" cy="25794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12060" y="3645024"/>
            <a:ext cx="3923928" cy="20765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0" y="3645024"/>
            <a:ext cx="3851920" cy="19881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A66AB02-B9C8-4EC0-96D6-D64FCE9064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16638">
            <a:off x="2301287" y="4489859"/>
            <a:ext cx="932220" cy="111309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3085821-A50B-4868-8D04-DEE27519D6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10" y="201988"/>
            <a:ext cx="1433565" cy="9561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58F0332-55AB-47A0-81AE-245CB92DFC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716" y="4114769"/>
            <a:ext cx="1115284" cy="1135148"/>
          </a:xfrm>
          <a:prstGeom prst="rect">
            <a:avLst/>
          </a:prstGeom>
        </p:spPr>
      </p:pic>
      <p:pic>
        <p:nvPicPr>
          <p:cNvPr id="16" name="Picture 32" descr="D:\учеба 2021 год\Інформатика\загруженное (2).jpg">
            <a:extLst>
              <a:ext uri="{FF2B5EF4-FFF2-40B4-BE49-F238E27FC236}">
                <a16:creationId xmlns:a16="http://schemas.microsoft.com/office/drawing/2014/main" id="{4ACC1CB2-91C4-4F02-A968-F561141DD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1" b="94074" l="9626" r="962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625" y="3863778"/>
            <a:ext cx="1145534" cy="165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5" descr="D:\учеба 2021 год\Інформатика\загруженное (1).jpg">
            <a:extLst>
              <a:ext uri="{FF2B5EF4-FFF2-40B4-BE49-F238E27FC236}">
                <a16:creationId xmlns:a16="http://schemas.microsoft.com/office/drawing/2014/main" id="{8158FFF7-C851-4249-8619-E62AC91D4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800" y="201988"/>
            <a:ext cx="1461095" cy="95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 descr="Изображение выглядит как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ADF626B-9801-49D6-BFEC-5A3BB47BE72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997" y="40349"/>
            <a:ext cx="1662128" cy="150814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08102DD-2726-4668-8423-AD62FF23CD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95" y="1548492"/>
            <a:ext cx="1492625" cy="187170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1EF2BDE-4EBC-4C88-8C58-444742D8034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641" y="1821640"/>
            <a:ext cx="1413465" cy="944665"/>
          </a:xfrm>
          <a:prstGeom prst="rect">
            <a:avLst/>
          </a:prstGeom>
        </p:spPr>
      </p:pic>
      <p:pic>
        <p:nvPicPr>
          <p:cNvPr id="23" name="Picture 12" descr="Палатка Ангара-2, двухместная, сине-оранжевая купить за 1 860 руб. —  Интернет-магазин Палатки66 - г.Екатеринбург">
            <a:extLst>
              <a:ext uri="{FF2B5EF4-FFF2-40B4-BE49-F238E27FC236}">
                <a16:creationId xmlns:a16="http://schemas.microsoft.com/office/drawing/2014/main" id="{14A04809-9BA7-4E4F-91DC-30B4EC20B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18" y="3451019"/>
            <a:ext cx="1477910" cy="147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Wolf's Lair. Den in the forest Stock Photo by ©YuliaAvgust 22137447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441" y="0"/>
            <a:ext cx="1408744" cy="166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Шпаківню: картинки, стокові Шпаківню фотографії, зображення | Скачати з  Depositphotos®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008" y="1250369"/>
            <a:ext cx="1500633" cy="150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大きな木の穴のイラスト のイラスト素材・ベクタ - . Image 18158519.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204" y="2935410"/>
            <a:ext cx="1534702" cy="117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14CDDF4-BEC5-4ECE-A205-BB5B6F20F5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586" y="5585983"/>
            <a:ext cx="1450260" cy="127201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3299484"/>
            <a:ext cx="1261344" cy="1477844"/>
          </a:xfrm>
          <a:prstGeom prst="rect">
            <a:avLst/>
          </a:prstGeom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413" y="5249917"/>
            <a:ext cx="1670485" cy="1670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4603385"/>
            <a:ext cx="1349959" cy="129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 descr="Ліжко: векторна графіка, зображення, Ліжко малюнки | Скачати з  Depositphotos®"/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699" y="5249917"/>
            <a:ext cx="2052941" cy="166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000" y="1348722"/>
            <a:ext cx="1438972" cy="1438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427273" y="1648639"/>
            <a:ext cx="1476431" cy="15047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63009" y="2440218"/>
            <a:ext cx="1552222" cy="171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92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3851920" y="2579404"/>
            <a:ext cx="1368152" cy="144016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8800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5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4535996" y="0"/>
            <a:ext cx="36004" cy="25794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/>
          <p:cNvCxnSpPr/>
          <p:nvPr/>
        </p:nvCxnSpPr>
        <p:spPr>
          <a:xfrm flipH="1">
            <a:off x="0" y="3645024"/>
            <a:ext cx="3851920" cy="18722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5212060" y="3645024"/>
            <a:ext cx="3923928" cy="20765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44" descr="D:\учеба 2021 год\Інформатика\unnamed.jpg">
            <a:extLst>
              <a:ext uri="{FF2B5EF4-FFF2-40B4-BE49-F238E27FC236}">
                <a16:creationId xmlns:a16="http://schemas.microsoft.com/office/drawing/2014/main" id="{678FE053-9AA0-4054-9F1D-A1A127F9F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00" b="94400" l="7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258186"/>
            <a:ext cx="136815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Изображение выглядит как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8862D3E-F4B6-454D-91B9-BD9C60FA442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51" y="476672"/>
            <a:ext cx="1066801" cy="10668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C5DBCB-13B2-46F5-9E13-CC571C2B89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11" y="168528"/>
            <a:ext cx="1158748" cy="1356471"/>
          </a:xfrm>
          <a:prstGeom prst="rect">
            <a:avLst/>
          </a:prstGeom>
        </p:spPr>
      </p:pic>
      <p:pic>
        <p:nvPicPr>
          <p:cNvPr id="9" name="Рисунок 8" descr="Изображение выглядит как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9AFE4E60-C715-4B2C-A78E-70893D196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77"/>
          <a:stretch/>
        </p:blipFill>
        <p:spPr>
          <a:xfrm>
            <a:off x="2810619" y="127734"/>
            <a:ext cx="991741" cy="147500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1A925B9-9B04-4880-9997-E9E13D90EB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528" y="5509941"/>
            <a:ext cx="1460368" cy="901554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719611"/>
            <a:ext cx="1584176" cy="698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4" descr="Rowboat comic cartoon: векторна графіка, зображення, Rowboat comic cartoon  малюнки | Скачати з Depositphotos®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"/>
          </a:blip>
          <a:srcRect/>
          <a:stretch>
            <a:fillRect/>
          </a:stretch>
        </p:blipFill>
        <p:spPr bwMode="auto">
          <a:xfrm>
            <a:off x="5475307" y="5517232"/>
            <a:ext cx="1844064" cy="1368152"/>
          </a:xfrm>
          <a:prstGeom prst="rect">
            <a:avLst/>
          </a:prstGeom>
          <a:noFill/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181" y="4194217"/>
            <a:ext cx="1040315" cy="1300393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771" y="4118326"/>
            <a:ext cx="1000125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Як зробити кораблик з паперу покрокова інструкція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117" y="4118326"/>
            <a:ext cx="1894893" cy="153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Буквоежка: Из чего состоит ВСЁ (игры от Дениса)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10272" y="4866333"/>
            <a:ext cx="1449161" cy="199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Кольорові картинки фруктів для дітей з назвами і окремо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3075">
            <a:off x="243752" y="2003983"/>
            <a:ext cx="1371960" cy="111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85162" y="1858315"/>
            <a:ext cx="1316352" cy="1158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82" y="3376226"/>
            <a:ext cx="1484199" cy="1484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761" y="2944811"/>
            <a:ext cx="1137951" cy="1137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853" y="1802248"/>
            <a:ext cx="835918" cy="108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8" name="Picture 18" descr="Правая ступня азиатских людей на белой предпосылке Стоковое Фото -  изображение насчитывающей ноги, палец: 103400016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097" y="839370"/>
            <a:ext cx="1608112" cy="24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6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055" y="3080283"/>
            <a:ext cx="1640675" cy="164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174024" y="127734"/>
            <a:ext cx="1828969" cy="19157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02703" y="2269785"/>
            <a:ext cx="2349342" cy="156622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0060" y="-7073"/>
            <a:ext cx="1532072" cy="153207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77181" y="2297169"/>
            <a:ext cx="2349342" cy="156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18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3851920" y="2579404"/>
            <a:ext cx="1368152" cy="144016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8800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6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4535996" y="0"/>
            <a:ext cx="36004" cy="25794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/>
          <p:cNvCxnSpPr/>
          <p:nvPr/>
        </p:nvCxnSpPr>
        <p:spPr>
          <a:xfrm flipH="1">
            <a:off x="0" y="3645024"/>
            <a:ext cx="3851920" cy="18722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5212060" y="3645024"/>
            <a:ext cx="3923928" cy="20765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Ранець Шкільний Dolly 534 дешево від виробника - магазин SARA.com.ua">
            <a:extLst>
              <a:ext uri="{FF2B5EF4-FFF2-40B4-BE49-F238E27FC236}">
                <a16:creationId xmlns:a16="http://schemas.microsoft.com/office/drawing/2014/main" id="{EC2B5373-176C-470B-B314-FB2C83529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233276"/>
            <a:ext cx="136815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2D38E3D-6BF1-41AE-A40A-328CACB6DE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876434"/>
            <a:ext cx="1051372" cy="1646087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кухонный прибор&#10;&#10;Автоматически созданное описание">
            <a:extLst>
              <a:ext uri="{FF2B5EF4-FFF2-40B4-BE49-F238E27FC236}">
                <a16:creationId xmlns:a16="http://schemas.microsoft.com/office/drawing/2014/main" id="{E5A93096-6F16-4DBE-B3CD-F7FFE24105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013" y="106569"/>
            <a:ext cx="824094" cy="1146565"/>
          </a:xfrm>
          <a:prstGeom prst="rect">
            <a:avLst/>
          </a:prstGeom>
        </p:spPr>
      </p:pic>
      <p:pic>
        <p:nvPicPr>
          <p:cNvPr id="12" name="Picture 6" descr="чайник, накипело, пара">
            <a:extLst>
              <a:ext uri="{FF2B5EF4-FFF2-40B4-BE49-F238E27FC236}">
                <a16:creationId xmlns:a16="http://schemas.microsoft.com/office/drawing/2014/main" id="{C9BF54D4-69FE-445E-8BA9-D629F885C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94" y="354639"/>
            <a:ext cx="1546394" cy="116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0" descr="Магазин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21419" y="3245125"/>
            <a:ext cx="1224136" cy="708592"/>
          </a:xfrm>
          <a:prstGeom prst="rect">
            <a:avLst/>
          </a:prstGeom>
          <a:noFill/>
        </p:spPr>
      </p:pic>
      <p:pic>
        <p:nvPicPr>
          <p:cNvPr id="16" name="Picture 52" descr="хаки сумка коричневая сумка стильная сумка мультфильм иллюстрация,  рисованная сумка иллюстрация, женская сумка иллюстрация, хаки сумку PNG и  вектор пнг для бесплатной загрузки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87824" y="5192073"/>
            <a:ext cx="1088856" cy="1330447"/>
          </a:xfrm>
          <a:prstGeom prst="rect">
            <a:avLst/>
          </a:prstGeom>
          <a:noFill/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872" y="4297199"/>
            <a:ext cx="1218170" cy="81113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450" y="5422735"/>
            <a:ext cx="1002175" cy="134692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05759" flipV="1">
            <a:off x="1671277" y="599838"/>
            <a:ext cx="1621118" cy="1306593"/>
          </a:xfrm>
          <a:prstGeom prst="rect">
            <a:avLst/>
          </a:prstGeom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7F7F5"/>
              </a:clrFrom>
              <a:clrTo>
                <a:srgbClr val="F7F7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986" y="5081956"/>
            <a:ext cx="1139944" cy="144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Сумка з 3D малюнком, помаранчева - Traum 334907 - купити за вигідною ціною  на Panama.ua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122" y="3721530"/>
            <a:ext cx="1213596" cy="151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Детский чемодан на колесах для девочки &quot;Барби&quot; №053, цена 1635 грн -  Prom.ua (ID#667370978)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396" y="4816486"/>
            <a:ext cx="1290054" cy="170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531" y="4002823"/>
            <a:ext cx="1476797" cy="128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 descr="Аксессуары для детей: удобные и красивые сумки разных цветов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928" y="5037086"/>
            <a:ext cx="1241529" cy="165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Картинка для детей. Кастрюля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443" y="141313"/>
            <a:ext cx="1419555" cy="126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3" name="Picture 13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697" y="1845708"/>
            <a:ext cx="1526890" cy="935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5" name="Picture 15" descr="Створення рослинного орнаменту «Опішнянський глечик». | Конспект.  Образотворче мистецтво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4724" y="3174978"/>
            <a:ext cx="2330683" cy="162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35419" y="2579404"/>
            <a:ext cx="1504809" cy="155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8" name="Picture 18" descr="Купить ковши, лейки для купания в интернет магазине Детский Мир в Алматы,  Нур-Султане и Казахстане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26" y="1643301"/>
            <a:ext cx="1340033" cy="134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" name="Picture 20" descr="27.04.2020р.- Реалізуємо освітні завдання за темою”Врятуй себе  сам”(підтема”Такі корисні й небезпечні електроприлади”) | Конотопський  дошкільний навчальний заклад (ясла-садок) №1 “Орлятко” Конотопської міської  ради Сумської області"/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186" y="18208"/>
            <a:ext cx="3411860" cy="427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1" name="Picture 21"/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575" y="1401470"/>
            <a:ext cx="1052107" cy="1512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5" descr="Створення рослинного орнаменту «Опішнянський глечик». | Конспект.  Образотворче мистецтво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4724" y="3143198"/>
            <a:ext cx="2330683" cy="162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069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3851920" y="2579404"/>
            <a:ext cx="1368152" cy="144016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8800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7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4535996" y="0"/>
            <a:ext cx="36004" cy="25794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/>
          <p:cNvCxnSpPr/>
          <p:nvPr/>
        </p:nvCxnSpPr>
        <p:spPr>
          <a:xfrm flipH="1">
            <a:off x="0" y="3645024"/>
            <a:ext cx="3851920" cy="18722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5212060" y="3645024"/>
            <a:ext cx="3923928" cy="20765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4" descr="D:\учеба 2021 год\Інформатика\unnamed (1).png">
            <a:extLst>
              <a:ext uri="{FF2B5EF4-FFF2-40B4-BE49-F238E27FC236}">
                <a16:creationId xmlns:a16="http://schemas.microsoft.com/office/drawing/2014/main" id="{46361579-48DC-46D0-8115-DB04DB713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373216"/>
            <a:ext cx="2075763" cy="123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Киянка (інструмент) — Вікіпедія">
            <a:extLst>
              <a:ext uri="{FF2B5EF4-FFF2-40B4-BE49-F238E27FC236}">
                <a16:creationId xmlns:a16="http://schemas.microsoft.com/office/drawing/2014/main" id="{532D7F2A-1DE6-40BF-B70F-2BA73F7D3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5274">
            <a:off x="3063083" y="255291"/>
            <a:ext cx="1641144" cy="123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E8D4AEA-8023-4C1E-839A-BDDF307328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160605"/>
            <a:ext cx="1646448" cy="1663249"/>
          </a:xfrm>
          <a:prstGeom prst="rect">
            <a:avLst/>
          </a:prstGeom>
        </p:spPr>
      </p:pic>
      <p:pic>
        <p:nvPicPr>
          <p:cNvPr id="10" name="Picture 60" descr="Lenagold - Клипарт - Гольф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1093788" flipH="1">
            <a:off x="2242159" y="4623163"/>
            <a:ext cx="1048402" cy="1484231"/>
          </a:xfrm>
          <a:prstGeom prst="rect">
            <a:avLst/>
          </a:prstGeom>
          <a:noFill/>
        </p:spPr>
      </p:pic>
      <p:pic>
        <p:nvPicPr>
          <p:cNvPr id="11" name="Picture 76" descr="Штангой векторные иллюстрации, рисованной стиль. Штангой значок или логотип  Клипарт Изображение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162674">
            <a:off x="2910190" y="4185606"/>
            <a:ext cx="1642515" cy="791045"/>
          </a:xfrm>
          <a:prstGeom prst="rect">
            <a:avLst/>
          </a:prstGeom>
          <a:noFill/>
        </p:spPr>
      </p:pic>
      <p:pic>
        <p:nvPicPr>
          <p:cNvPr id="12" name="Picture 24" descr="Велотренажер пнг образ | Векторы и PSD-файлы | Бесплатная загрузка на  Pngtre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95538" y="5416032"/>
            <a:ext cx="1441968" cy="1441968"/>
          </a:xfrm>
          <a:prstGeom prst="rect">
            <a:avLst/>
          </a:prstGeom>
          <a:noFill/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33" y="1486097"/>
            <a:ext cx="696305" cy="161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 descr="Тест для дітей на знання назв різних інструментів - Opentalk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21" y="261877"/>
            <a:ext cx="1576928" cy="114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Тест для дітей на знання назв різних інструментів - Opentalk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333" y="941859"/>
            <a:ext cx="1451304" cy="11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Тест для дітей на знання назв різних інструментів - Opentalk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736" y="1201089"/>
            <a:ext cx="1181100" cy="96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11" descr="Тест для дітей на знання назв різних інструментів - Opental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37" y="1948864"/>
            <a:ext cx="1486980" cy="1020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AutoShape 14" descr="дрель векторная иллюстрация с простым дизайном на белом фоне, дрель,  инструменты PNG и вектор пнг для бесплатной загрузк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9231" name="Picture 15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2" y="3299484"/>
            <a:ext cx="2028302" cy="202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3" name="Picture 17" descr="Архів Лопата Fiskars туристическая Solid (1014809): 523 грн. - Ручні  інструменти Суми на BESPLATKA.ua 95811503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38" y="1965192"/>
            <a:ext cx="2162207" cy="193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484" y="160338"/>
            <a:ext cx="142875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5" name="Picture 19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227" y="2278658"/>
            <a:ext cx="2076822" cy="2076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6" name="Picture 20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320" y="3830813"/>
            <a:ext cx="1106755" cy="1405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7" name="Picture 21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748256"/>
            <a:ext cx="2535114" cy="2217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9" name="Picture 23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472766"/>
            <a:ext cx="1552560" cy="1552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40" name="Picture 2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311" y="7937"/>
            <a:ext cx="2768001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41" name="Picture 25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432" y="1707398"/>
            <a:ext cx="2411520" cy="260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42" name="Picture 26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17" y="2104060"/>
            <a:ext cx="1661895" cy="1324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43" name="Picture 27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197" y="7937"/>
            <a:ext cx="2016755" cy="1697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44" name="Picture 28"/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192" y="4240912"/>
            <a:ext cx="1037068" cy="1037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3701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FF2B5EF4-FFF2-40B4-BE49-F238E27FC236}">
                <a16:creationId xmlns:a16="http://schemas.microsoft.com/office/drawing/2014/main" id="{C4B20CBE-8ABE-4164-86DC-C5E94945A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871295"/>
            <a:ext cx="1303543" cy="865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4">
            <a:extLst>
              <a:ext uri="{FF2B5EF4-FFF2-40B4-BE49-F238E27FC236}">
                <a16:creationId xmlns:a16="http://schemas.microsoft.com/office/drawing/2014/main" id="{1D876E0F-09D9-45A3-9CD8-A47A2436D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971814"/>
            <a:ext cx="1444935" cy="914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3851920" y="2580517"/>
            <a:ext cx="1368152" cy="144016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8800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8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4535996" y="0"/>
            <a:ext cx="36004" cy="25794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H="1">
            <a:off x="0" y="3645024"/>
            <a:ext cx="3851920" cy="18722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12060" y="3645024"/>
            <a:ext cx="3923928" cy="20765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8" descr="D:\учеба 2021 год\Інформатика\images (4).jpg">
            <a:extLst>
              <a:ext uri="{FF2B5EF4-FFF2-40B4-BE49-F238E27FC236}">
                <a16:creationId xmlns:a16="http://schemas.microsoft.com/office/drawing/2014/main" id="{087E8A83-10A9-45E8-936D-4FFBE8661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24" b="97024" l="1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189" y="5667407"/>
            <a:ext cx="1669621" cy="93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0" descr="D:\учеба 2021 год\Інформатика\загруженное (5).jpg">
            <a:extLst>
              <a:ext uri="{FF2B5EF4-FFF2-40B4-BE49-F238E27FC236}">
                <a16:creationId xmlns:a16="http://schemas.microsoft.com/office/drawing/2014/main" id="{E54C223D-7F09-4822-9463-0DDDA40E3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677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480126"/>
            <a:ext cx="1415309" cy="11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D:\учеба 2021 год\Інформатика\images (3).jpg">
            <a:extLst>
              <a:ext uri="{FF2B5EF4-FFF2-40B4-BE49-F238E27FC236}">
                <a16:creationId xmlns:a16="http://schemas.microsoft.com/office/drawing/2014/main" id="{8C9D87CB-79B3-4F80-8547-D3F07B3B5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8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429" y="5506880"/>
            <a:ext cx="1465011" cy="107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9A3BF7A-F717-495D-B95A-10A53D2CDC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577" y="254748"/>
            <a:ext cx="1105085" cy="1047281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1B3420E7-7765-4DF4-A78A-E5104972C2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00" y="295790"/>
            <a:ext cx="876947" cy="126262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9E52B89-82B7-45FF-958B-37F88467CB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992" y="4717837"/>
            <a:ext cx="1585488" cy="1253977"/>
          </a:xfrm>
          <a:prstGeom prst="rect">
            <a:avLst/>
          </a:prstGeom>
        </p:spPr>
      </p:pic>
      <p:pic>
        <p:nvPicPr>
          <p:cNvPr id="14" name="Picture 2" descr="ROZETKA | Кукла неваляшка Маша 41 см Энергия плюс. Цена, купить Кукла  неваляшка Маша 41 см Энергия плюс в Киеве, Харькове, Днепре, Одессе,  Запорожье, Львове. Кукла неваляшка Маша 41 см Энергия плюс: обзор,  описание, продажа">
            <a:extLst>
              <a:ext uri="{FF2B5EF4-FFF2-40B4-BE49-F238E27FC236}">
                <a16:creationId xmlns:a16="http://schemas.microsoft.com/office/drawing/2014/main" id="{E34E76E5-2648-4C22-AE3E-8C32D4D8C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9285"/>
            <a:ext cx="1377950" cy="154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Окуляри кліпарт. Безкоштовне завантаження. | Creazilla"/>
          <p:cNvPicPr>
            <a:picLocks noChangeAspect="1" noChangeArrowheads="1"/>
          </p:cNvPicPr>
          <p:nvPr/>
        </p:nvPicPr>
        <p:blipFill>
          <a:blip r:embed="rId14" cstate="print"/>
          <a:srcRect t="27907" b="26578"/>
          <a:stretch>
            <a:fillRect/>
          </a:stretch>
        </p:blipFill>
        <p:spPr bwMode="auto">
          <a:xfrm rot="5400000">
            <a:off x="4832177" y="1905606"/>
            <a:ext cx="1423862" cy="648071"/>
          </a:xfrm>
          <a:prstGeom prst="rect">
            <a:avLst/>
          </a:prstGeom>
          <a:noFill/>
        </p:spPr>
      </p:pic>
      <p:pic>
        <p:nvPicPr>
          <p:cNvPr id="16" name="Picture 6" descr="Giroskuter Stock Illustrations – 372 Giroskuter Stock Illustrations,  Vectors &amp;amp; Clipart - Dreamstime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26" t="41891" r="71759" b="42638"/>
          <a:stretch>
            <a:fillRect/>
          </a:stretch>
        </p:blipFill>
        <p:spPr bwMode="auto">
          <a:xfrm>
            <a:off x="6406706" y="4568672"/>
            <a:ext cx="1431833" cy="914783"/>
          </a:xfrm>
          <a:prstGeom prst="rect">
            <a:avLst/>
          </a:prstGeom>
          <a:noFill/>
        </p:spPr>
      </p:pic>
      <p:pic>
        <p:nvPicPr>
          <p:cNvPr id="17" name="Picture 12" descr="9 Мая и 23 февраля - Праздники - Кира-скрап - клипарт и рамки на прозрачном  фоне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420921" y="424049"/>
            <a:ext cx="1139702" cy="954059"/>
          </a:xfrm>
          <a:prstGeom prst="rect">
            <a:avLst/>
          </a:prstGeom>
          <a:noFill/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9112">
            <a:off x="5876329" y="2301518"/>
            <a:ext cx="1169904" cy="11384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7375" l="2500" r="98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049" y="105071"/>
            <a:ext cx="1085221" cy="2140954"/>
          </a:xfrm>
          <a:prstGeom prst="rect">
            <a:avLst/>
          </a:prstGeom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507" y="105071"/>
            <a:ext cx="2143125" cy="1739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AutoShape 3" descr="Лялька Baby's First Little Talker блондинка (71230-1) купити, ціна в  інтернет магазині іграшок BeSm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7834"/>
            <a:ext cx="1554227" cy="1554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47" y="1720996"/>
            <a:ext cx="1403651" cy="138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809" y="1916461"/>
            <a:ext cx="1187698" cy="1187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68" y="3149285"/>
            <a:ext cx="1612369" cy="1646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655" y="1966880"/>
            <a:ext cx="994793" cy="144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468" y="4229510"/>
            <a:ext cx="1730423" cy="1084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586" y="4107702"/>
            <a:ext cx="1846557" cy="1259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rot="19963906">
            <a:off x="7568036" y="3648011"/>
            <a:ext cx="1434589" cy="105669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622645">
            <a:off x="7011551" y="2094077"/>
            <a:ext cx="1130809" cy="143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670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45</Words>
  <Application>Microsoft Office PowerPoint</Application>
  <PresentationFormat>Экран (4:3)</PresentationFormat>
  <Paragraphs>16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Arial Black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Metodist</dc:creator>
  <cp:lastModifiedBy>Геннадій</cp:lastModifiedBy>
  <cp:revision>41</cp:revision>
  <dcterms:created xsi:type="dcterms:W3CDTF">2021-12-19T15:06:42Z</dcterms:created>
  <dcterms:modified xsi:type="dcterms:W3CDTF">2023-03-20T15:24:28Z</dcterms:modified>
</cp:coreProperties>
</file>