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61" r:id="rId8"/>
    <p:sldId id="267" r:id="rId9"/>
    <p:sldId id="268" r:id="rId10"/>
    <p:sldId id="262" r:id="rId11"/>
    <p:sldId id="263" r:id="rId12"/>
    <p:sldId id="264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750-0768-4135-ADE5-E0480E2C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планування на діловому ринку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9473E8-47D3-45BE-B4BE-AA3E8B01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sz="2000" dirty="0"/>
              <a:t>Лекція 9. Цінова політика компанії та її планування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63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126CAC-E1BD-41C0-8434-FF6F0E7FBB36}"/>
              </a:ext>
            </a:extLst>
          </p:cNvPr>
          <p:cNvSpPr txBox="1"/>
          <p:nvPr/>
        </p:nvSpPr>
        <p:spPr>
          <a:xfrm>
            <a:off x="1263650" y="29057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продукту</a:t>
            </a:r>
          </a:p>
        </p:txBody>
      </p:sp>
    </p:spTree>
    <p:extLst>
      <p:ext uri="{BB962C8B-B14F-4D97-AF65-F5344CB8AC3E}">
        <p14:creationId xmlns:p14="http://schemas.microsoft.com/office/powerpoint/2010/main" val="1714273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3DC566-0165-4FCA-B021-7421510C5FE7}"/>
              </a:ext>
            </a:extLst>
          </p:cNvPr>
          <p:cNvSpPr txBox="1"/>
          <p:nvPr/>
        </p:nvSpPr>
        <p:spPr>
          <a:xfrm>
            <a:off x="622300" y="65197"/>
            <a:ext cx="854075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товар: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 продукт,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здійснювались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85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368489-8C8D-4C77-974A-8D9BEE12687D}"/>
              </a:ext>
            </a:extLst>
          </p:cNvPr>
          <p:cNvSpPr txBox="1"/>
          <p:nvPr/>
        </p:nvSpPr>
        <p:spPr>
          <a:xfrm>
            <a:off x="647700" y="1003300"/>
            <a:ext cx="851535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зміни у продукції, які охоплюють розробку нових моделей, стилів, кольорів, удосконалення товарів і нових торговельних марок.</a:t>
            </a:r>
          </a:p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Нововведення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комплексний процес створення та використання нового практичного засобу (новинки) для нової потреби чи кращого задоволення існуючої потреби.</a:t>
            </a:r>
          </a:p>
          <a:p>
            <a:pPr algn="just"/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Новинка, новація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нове (оновлене, змінене, новий вид продукції, технології тощо) порівняно з існуючим у цій сфері.</a:t>
            </a:r>
          </a:p>
        </p:txBody>
      </p:sp>
    </p:spTree>
    <p:extLst>
      <p:ext uri="{BB962C8B-B14F-4D97-AF65-F5344CB8AC3E}">
        <p14:creationId xmlns:p14="http://schemas.microsoft.com/office/powerpoint/2010/main" val="4285539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407702-DEF8-4F62-A047-CE35BF70EBE2}"/>
              </a:ext>
            </a:extLst>
          </p:cNvPr>
          <p:cNvSpPr txBox="1"/>
          <p:nvPr/>
        </p:nvSpPr>
        <p:spPr>
          <a:xfrm>
            <a:off x="1397000" y="2742684"/>
            <a:ext cx="6991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Створення та освоєння нових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46653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D6A3FD-6153-4734-B5E5-41E20262ADA5}"/>
              </a:ext>
            </a:extLst>
          </p:cNvPr>
          <p:cNvSpPr txBox="1"/>
          <p:nvPr/>
        </p:nvSpPr>
        <p:spPr>
          <a:xfrm>
            <a:off x="1358900" y="850900"/>
            <a:ext cx="78041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створення нової продукції для розвитку ЕО: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 продукція сприяє стабілізації обсягів збуту і витрат протягом року компаніям із сезонним характером виробництва;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нові вироби дають змогу фірмі одержати більший прибуток і контролювати маркетингову програму;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зменшується залежність від одного товару або асортиментної групи;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досягається максимальна ефективність системи реалізації;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з'являється можливість раціонального використання відходів виробництва.</a:t>
            </a:r>
          </a:p>
        </p:txBody>
      </p:sp>
    </p:spTree>
    <p:extLst>
      <p:ext uri="{BB962C8B-B14F-4D97-AF65-F5344CB8AC3E}">
        <p14:creationId xmlns:p14="http://schemas.microsoft.com/office/powerpoint/2010/main" val="211172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EB0BA5-519F-4EF1-BD99-C3DB60AB5943}"/>
              </a:ext>
            </a:extLst>
          </p:cNvPr>
          <p:cNvSpPr txBox="1"/>
          <p:nvPr/>
        </p:nvSpPr>
        <p:spPr>
          <a:xfrm>
            <a:off x="812800" y="914400"/>
            <a:ext cx="83502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для створення нового товару: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 можливого використання, чисельності та складу потенційних покупців;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 ресурсів виробництва і збуту;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 змін у технологічному забезпеченні випуску нового товару;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 ризиків та ймовірності конкуренції нового товару з тими, що вже виробляються підприємством.</a:t>
            </a:r>
          </a:p>
        </p:txBody>
      </p:sp>
    </p:spTree>
    <p:extLst>
      <p:ext uri="{BB962C8B-B14F-4D97-AF65-F5344CB8AC3E}">
        <p14:creationId xmlns:p14="http://schemas.microsoft.com/office/powerpoint/2010/main" val="4253968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82064AF-F8FE-4E7E-BCF5-A4CADFD16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32" y="208590"/>
            <a:ext cx="8101968" cy="55265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9168CC-4B34-46DE-93C5-93082E3C3B2F}"/>
              </a:ext>
            </a:extLst>
          </p:cNvPr>
          <p:cNvSpPr txBox="1"/>
          <p:nvPr/>
        </p:nvSpPr>
        <p:spPr>
          <a:xfrm>
            <a:off x="1517650" y="61716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Процес освоєння нової продукції</a:t>
            </a:r>
          </a:p>
        </p:txBody>
      </p:sp>
    </p:spTree>
    <p:extLst>
      <p:ext uri="{BB962C8B-B14F-4D97-AF65-F5344CB8AC3E}">
        <p14:creationId xmlns:p14="http://schemas.microsoft.com/office/powerpoint/2010/main" val="40796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1050058-D90E-460B-BADB-756F57FB900E}"/>
              </a:ext>
            </a:extLst>
          </p:cNvPr>
          <p:cNvSpPr txBox="1"/>
          <p:nvPr/>
        </p:nvSpPr>
        <p:spPr>
          <a:xfrm>
            <a:off x="984250" y="4928285"/>
            <a:ext cx="68135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Комплекс заходів, пов’язаних з освоєнням випуску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8C8CD4-C9A1-49A2-BE3A-23400F898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" y="838200"/>
            <a:ext cx="873125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4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78AFDD-211E-49EA-A2D4-DFA23D87BFD2}"/>
              </a:ext>
            </a:extLst>
          </p:cNvPr>
          <p:cNvSpPr txBox="1"/>
          <p:nvPr/>
        </p:nvSpPr>
        <p:spPr>
          <a:xfrm>
            <a:off x="2063750" y="61462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Етапи планування продукції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90FF198-17C7-4E0A-82F9-F10465FDF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1" y="56252"/>
            <a:ext cx="7962900" cy="598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58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411366-7A90-472A-9005-69D6E06D6992}"/>
              </a:ext>
            </a:extLst>
          </p:cNvPr>
          <p:cNvSpPr txBox="1"/>
          <p:nvPr/>
        </p:nvSpPr>
        <p:spPr>
          <a:xfrm>
            <a:off x="2063750" y="60700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8. Графік беззбитковості продукції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AA7032-9956-4C1C-855F-1B00F29C7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99" y="1098550"/>
            <a:ext cx="7258259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4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F38D3-CAFD-49D8-8F1E-C762C2CA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674689"/>
            <a:ext cx="8596668" cy="519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Маркетингова цінова політика підприємства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Планування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Підходи розвитку нового продукту.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Створення та освоєння нових 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C85448-56DB-4F09-AA9E-FFF9ECEAE399}"/>
              </a:ext>
            </a:extLst>
          </p:cNvPr>
          <p:cNvSpPr txBox="1"/>
          <p:nvPr/>
        </p:nvSpPr>
        <p:spPr>
          <a:xfrm>
            <a:off x="1352550" y="757570"/>
            <a:ext cx="7626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7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F10613-F657-4B94-90D9-A4EA18DC0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1" y="266164"/>
            <a:ext cx="4176712" cy="59219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FDD04D-587B-490A-B849-EF3A78ED6DD2}"/>
              </a:ext>
            </a:extLst>
          </p:cNvPr>
          <p:cNvSpPr txBox="1"/>
          <p:nvPr/>
        </p:nvSpPr>
        <p:spPr>
          <a:xfrm>
            <a:off x="2216150" y="622250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9. Алгоритм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7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31BCD8E-C39A-4909-BFF9-F0BB00508D1C}"/>
              </a:ext>
            </a:extLst>
          </p:cNvPr>
          <p:cNvSpPr txBox="1"/>
          <p:nvPr/>
        </p:nvSpPr>
        <p:spPr>
          <a:xfrm>
            <a:off x="2330450" y="56890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Система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ціноутворювальних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799BF8C-75F4-4610-A52A-5E5BF889A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775609" cy="56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6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BD8090-83BE-4C5F-9573-5C8E47D75FA5}"/>
              </a:ext>
            </a:extLst>
          </p:cNvPr>
          <p:cNvSpPr txBox="1"/>
          <p:nvPr/>
        </p:nvSpPr>
        <p:spPr>
          <a:xfrm>
            <a:off x="1962150" y="2488684"/>
            <a:ext cx="61087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оновлення</a:t>
            </a:r>
            <a:endParaRPr lang="uk-UA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BEAE57-4067-46CF-911D-630BC9A1F9C3}"/>
              </a:ext>
            </a:extLst>
          </p:cNvPr>
          <p:cNvSpPr txBox="1"/>
          <p:nvPr/>
        </p:nvSpPr>
        <p:spPr>
          <a:xfrm>
            <a:off x="1949450" y="29057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10B6126-3B16-482D-A82E-961829EF0A1E}"/>
              </a:ext>
            </a:extLst>
          </p:cNvPr>
          <p:cNvSpPr txBox="1"/>
          <p:nvPr/>
        </p:nvSpPr>
        <p:spPr>
          <a:xfrm>
            <a:off x="1168400" y="5499785"/>
            <a:ext cx="7435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EECF22-F8FE-4583-BF74-8968F472C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90" y="741348"/>
            <a:ext cx="7335183" cy="459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7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846A19F-27AE-4DA1-A361-213898D8A298}"/>
              </a:ext>
            </a:extLst>
          </p:cNvPr>
          <p:cNvSpPr txBox="1"/>
          <p:nvPr/>
        </p:nvSpPr>
        <p:spPr>
          <a:xfrm>
            <a:off x="698500" y="376435"/>
            <a:ext cx="87185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формулою: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нова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4D0556-2CDA-4EB8-8241-BC06AD753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082" y="1316222"/>
            <a:ext cx="3255881" cy="3020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83E0A0-40B8-477C-847F-D79D5ADE4620}"/>
              </a:ext>
            </a:extLst>
          </p:cNvPr>
          <p:cNvSpPr txBox="1"/>
          <p:nvPr/>
        </p:nvSpPr>
        <p:spPr>
          <a:xfrm>
            <a:off x="444500" y="3327401"/>
            <a:ext cx="8275637" cy="3295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і-тих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величинами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236FE07-A52D-4E1E-95F6-A66AA9026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130" y="4619784"/>
            <a:ext cx="1939787" cy="33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185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1001</TotalTime>
  <Words>533</Words>
  <Application>Microsoft Office PowerPoint</Application>
  <PresentationFormat>Широкоэкранный</PresentationFormat>
  <Paragraphs>54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</vt:lpstr>
      <vt:lpstr>Wingdings 3</vt:lpstr>
      <vt:lpstr>Аспект</vt:lpstr>
      <vt:lpstr>Маркетингове планування на діловому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</dc:title>
  <dc:creator>Иванов</dc:creator>
  <cp:lastModifiedBy>Иванов</cp:lastModifiedBy>
  <cp:revision>37</cp:revision>
  <dcterms:created xsi:type="dcterms:W3CDTF">2022-10-18T07:31:17Z</dcterms:created>
  <dcterms:modified xsi:type="dcterms:W3CDTF">2022-11-01T12:07:35Z</dcterms:modified>
</cp:coreProperties>
</file>